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4802" r:id="rId1"/>
    <p:sldMasterId id="2147485033" r:id="rId2"/>
  </p:sldMasterIdLst>
  <p:notesMasterIdLst>
    <p:notesMasterId r:id="rId35"/>
  </p:notesMasterIdLst>
  <p:handoutMasterIdLst>
    <p:handoutMasterId r:id="rId36"/>
  </p:handoutMasterIdLst>
  <p:sldIdLst>
    <p:sldId id="325" r:id="rId3"/>
    <p:sldId id="2076137309" r:id="rId4"/>
    <p:sldId id="2076138080" r:id="rId5"/>
    <p:sldId id="352" r:id="rId6"/>
    <p:sldId id="2076137827" r:id="rId7"/>
    <p:sldId id="2076138031" r:id="rId8"/>
    <p:sldId id="2076138033" r:id="rId9"/>
    <p:sldId id="2076138034" r:id="rId10"/>
    <p:sldId id="2123258495" r:id="rId11"/>
    <p:sldId id="368" r:id="rId12"/>
    <p:sldId id="359" r:id="rId13"/>
    <p:sldId id="2076136501" r:id="rId14"/>
    <p:sldId id="2123258494" r:id="rId15"/>
    <p:sldId id="2076137281" r:id="rId16"/>
    <p:sldId id="2076138041" r:id="rId17"/>
    <p:sldId id="2076138042" r:id="rId18"/>
    <p:sldId id="377" r:id="rId19"/>
    <p:sldId id="2076138043" r:id="rId20"/>
    <p:sldId id="2076138076" r:id="rId21"/>
    <p:sldId id="2076138077" r:id="rId22"/>
    <p:sldId id="2076138045" r:id="rId23"/>
    <p:sldId id="2076138087" r:id="rId24"/>
    <p:sldId id="2123258496" r:id="rId25"/>
    <p:sldId id="375" r:id="rId26"/>
    <p:sldId id="2123258474" r:id="rId27"/>
    <p:sldId id="2123258471" r:id="rId28"/>
    <p:sldId id="2123258490" r:id="rId29"/>
    <p:sldId id="2076138060" r:id="rId30"/>
    <p:sldId id="2076138061" r:id="rId31"/>
    <p:sldId id="2076138062" r:id="rId32"/>
    <p:sldId id="2076138021" r:id="rId33"/>
    <p:sldId id="2076138063" r:id="rId34"/>
  </p:sldIdLst>
  <p:sldSz cx="12436475" cy="6994525"/>
  <p:notesSz cx="6858000" cy="9144000"/>
  <p:defaultText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9508A1C3-B7C8-C64E-9FFA-E05898E13AD5}">
          <p14:sldIdLst>
            <p14:sldId id="325"/>
          </p14:sldIdLst>
        </p14:section>
        <p14:section name="Intro" id="{68D7E10D-C9D9-FD41-BF9C-9A1A35967CB7}">
          <p14:sldIdLst>
            <p14:sldId id="2076137309"/>
            <p14:sldId id="2076138080"/>
            <p14:sldId id="352"/>
            <p14:sldId id="2076137827"/>
            <p14:sldId id="2076138031"/>
          </p14:sldIdLst>
        </p14:section>
        <p14:section name="Customer stories" id="{AAA9BF25-BCE8-4E58-A175-8763DFED1C12}">
          <p14:sldIdLst/>
        </p14:section>
        <p14:section name="Rapid Application Development" id="{E01CFC4B-FFC9-6447-BBD8-2023354055FA}">
          <p14:sldIdLst>
            <p14:sldId id="2076138033"/>
            <p14:sldId id="2076138034"/>
            <p14:sldId id="2123258495"/>
            <p14:sldId id="368"/>
            <p14:sldId id="359"/>
            <p14:sldId id="2076136501"/>
            <p14:sldId id="2123258494"/>
            <p14:sldId id="2076137281"/>
          </p14:sldIdLst>
        </p14:section>
        <p14:section name="What's New" id="{1908021D-BF6D-47A9-A618-632795F91356}">
          <p14:sldIdLst/>
        </p14:section>
        <p14:section name="Power Apps + Teams" id="{BCBFEC8B-1EBA-4D8D-955B-B1F9F53E03BE}">
          <p14:sldIdLst/>
        </p14:section>
        <p14:section name="Admin and Governance" id="{05BCBE24-01AE-814A-8A3F-AD954F010890}">
          <p14:sldIdLst>
            <p14:sldId id="2076138041"/>
            <p14:sldId id="2076138042"/>
            <p14:sldId id="377"/>
            <p14:sldId id="2076138043"/>
            <p14:sldId id="2076138076"/>
          </p14:sldIdLst>
        </p14:section>
        <p14:section name="Power Apps CoE" id="{819E9034-0916-4E44-B14F-800FFD8AC4A9}">
          <p14:sldIdLst>
            <p14:sldId id="2076138077"/>
            <p14:sldId id="2076138045"/>
            <p14:sldId id="2076138087"/>
          </p14:sldIdLst>
        </p14:section>
        <p14:section name="Extensibility" id="{5FE21B79-56B4-D540-8381-4E70FA4289E9}">
          <p14:sldIdLst>
            <p14:sldId id="2123258496"/>
            <p14:sldId id="375"/>
            <p14:sldId id="2123258474"/>
            <p14:sldId id="2123258471"/>
            <p14:sldId id="2123258490"/>
          </p14:sldIdLst>
        </p14:section>
        <p14:section name="Closing" id="{2B6659A2-3EE4-5C41-A55B-5092A6ED80ED}">
          <p14:sldIdLst>
            <p14:sldId id="2076138060"/>
            <p14:sldId id="2076138061"/>
            <p14:sldId id="2076138062"/>
            <p14:sldId id="2076138021"/>
            <p14:sldId id="2076138063"/>
          </p14:sldIdLst>
        </p14:section>
      </p14:sectionLst>
    </p:ex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5" name="Author" initials="A" lastIdx="0" clrIdx="15"/>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7EFF"/>
    <a:srgbClr val="404040"/>
    <a:srgbClr val="742774"/>
    <a:srgbClr val="EAEAEA"/>
    <a:srgbClr val="191919"/>
    <a:srgbClr val="0B556A"/>
    <a:srgbClr val="0078D4"/>
    <a:srgbClr val="8A2E8A"/>
    <a:srgbClr val="FFC000"/>
    <a:srgbClr val="000000"/>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2C9C45-C275-4A35-8C4D-DE6945643F43}" v="18" dt="2021-09-29T12:16:25.3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247" autoAdjust="0"/>
    <p:restoredTop sz="77203" autoAdjust="0"/>
  </p:normalViewPr>
  <p:slideViewPr>
    <p:cSldViewPr snapToGrid="0">
      <p:cViewPr varScale="1">
        <p:scale>
          <a:sx n="87" d="100"/>
          <a:sy n="87" d="100"/>
        </p:scale>
        <p:origin x="704" y="76"/>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21" Type="http://schemas.openxmlformats.org/officeDocument/2006/relationships/slide" Target="slides/slide19.xml"/><Relationship Id="rId34" Type="http://schemas.openxmlformats.org/officeDocument/2006/relationships/slide" Target="slides/slide32.xml"/><Relationship Id="rId42"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43" Type="http://schemas.microsoft.com/office/2018/10/relationships/authors" Target="author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Header Placeholder 5"/>
          <p:cNvSpPr>
            <a:spLocks noGrp="1"/>
          </p:cNvSpPr>
          <p:nvPr>
            <p:ph type="hdr" sz="quarter"/>
          </p:nvPr>
        </p:nvSpPr>
        <p:spPr>
          <a:xfrm>
            <a:off x="0" y="-11574"/>
            <a:ext cx="2971800" cy="457200"/>
          </a:xfrm>
          <a:prstGeom prst="rect">
            <a:avLst/>
          </a:prstGeom>
        </p:spPr>
        <p:txBody>
          <a:bodyPr vert="horz" lIns="91440" tIns="45720" rIns="91440" bIns="45720" rtlCol="0"/>
          <a:lstStyle>
            <a:lvl1pPr algn="l">
              <a:defRPr sz="1200"/>
            </a:lvl1pPr>
          </a:lstStyle>
          <a:p>
            <a:endParaRPr lang="en-US">
              <a:latin typeface="Segoe UI" pitchFamily="34" charset="0"/>
            </a:endParaRPr>
          </a:p>
        </p:txBody>
      </p:sp>
      <p:sp>
        <p:nvSpPr>
          <p:cNvPr id="7" name="Date Placeholder 6"/>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A5FDB7B-8DB8-4A3A-95C8-7102BBC9A9E1}" type="datetime8">
              <a:rPr lang="en-US" smtClean="0">
                <a:latin typeface="Segoe UI" pitchFamily="34" charset="0"/>
              </a:rPr>
              <a:t>9/29/2021 2:16 PM</a:t>
            </a:fld>
            <a:endParaRPr lang="en-US">
              <a:latin typeface="Segoe UI" pitchFamily="34" charset="0"/>
            </a:endParaRPr>
          </a:p>
        </p:txBody>
      </p:sp>
      <p:sp>
        <p:nvSpPr>
          <p:cNvPr id="8" name="Footer Placeholder 7"/>
          <p:cNvSpPr>
            <a:spLocks noGrp="1"/>
          </p:cNvSpPr>
          <p:nvPr>
            <p:ph type="ftr" sz="quarter" idx="2"/>
          </p:nvPr>
        </p:nvSpPr>
        <p:spPr>
          <a:xfrm>
            <a:off x="0" y="8685213"/>
            <a:ext cx="5795010" cy="332434"/>
          </a:xfrm>
          <a:prstGeom prst="rect">
            <a:avLst/>
          </a:prstGeom>
        </p:spPr>
        <p:txBody>
          <a:bodyPr vert="horz" lIns="91440" tIns="45720" rIns="91440" bIns="45720" rtlCol="0" anchor="b"/>
          <a:lstStyle>
            <a:lvl1pPr algn="l">
              <a:defRPr sz="1200"/>
            </a:lvl1pPr>
          </a:lstStyle>
          <a:p>
            <a:pPr marL="398463" defTabSz="914099" eaLnBrk="0" hangingPunct="0"/>
            <a:r>
              <a:rPr lang="en-US" sz="400">
                <a:gradFill>
                  <a:gsLst>
                    <a:gs pos="0">
                      <a:schemeClr val="tx1"/>
                    </a:gs>
                    <a:gs pos="100000">
                      <a:schemeClr val="tx1"/>
                    </a:gs>
                  </a:gsLst>
                  <a:lin ang="5400000" scaled="0"/>
                </a:gradFill>
                <a:latin typeface="Segoe UI" pitchFamily="34" charset="0"/>
                <a:ea typeface="Segoe UI" pitchFamily="34" charset="0"/>
                <a:cs typeface="Segoe UI" pitchFamily="34" charset="0"/>
              </a:rPr>
              <a:t>© Microsoft Corporation</a:t>
            </a:r>
          </a:p>
        </p:txBody>
      </p:sp>
      <p:sp>
        <p:nvSpPr>
          <p:cNvPr id="9" name="Slide Number Placeholder 8"/>
          <p:cNvSpPr>
            <a:spLocks noGrp="1"/>
          </p:cNvSpPr>
          <p:nvPr>
            <p:ph type="sldNum" sz="quarter" idx="3"/>
          </p:nvPr>
        </p:nvSpPr>
        <p:spPr>
          <a:xfrm>
            <a:off x="5783579" y="8685213"/>
            <a:ext cx="1072833" cy="457200"/>
          </a:xfrm>
          <a:prstGeom prst="rect">
            <a:avLst/>
          </a:prstGeom>
        </p:spPr>
        <p:txBody>
          <a:bodyPr vert="horz" lIns="91440" tIns="45720" rIns="91440" bIns="45720" rtlCol="0" anchor="b"/>
          <a:lstStyle>
            <a:lvl1pPr algn="r">
              <a:defRPr sz="1200"/>
            </a:lvl1pPr>
          </a:lstStyle>
          <a:p>
            <a:fld id="{0EC9E9D6-92A0-482B-A603-C9BA7FFB8190}" type="slidenum">
              <a:rPr lang="en-US" smtClean="0">
                <a:latin typeface="Segoe UI" pitchFamily="34" charset="0"/>
              </a:rPr>
              <a:t>‹#›</a:t>
            </a:fld>
            <a:endParaRPr lang="en-US">
              <a:latin typeface="Segoe UI" pitchFamily="34" charset="0"/>
            </a:endParaRPr>
          </a:p>
        </p:txBody>
      </p:sp>
    </p:spTree>
    <p:extLst>
      <p:ext uri="{BB962C8B-B14F-4D97-AF65-F5344CB8AC3E}">
        <p14:creationId xmlns:p14="http://schemas.microsoft.com/office/powerpoint/2010/main" val="390459563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Header Placeholder 7"/>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Segoe UI" pitchFamily="34" charset="0"/>
              </a:defRPr>
            </a:lvl1pPr>
          </a:lstStyle>
          <a:p>
            <a:endParaRPr lang="en-US"/>
          </a:p>
        </p:txBody>
      </p:sp>
      <p:sp>
        <p:nvSpPr>
          <p:cNvPr id="9" name="Slide Image Placeholder 8"/>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10" name="Footer Placeholder 9"/>
          <p:cNvSpPr>
            <a:spLocks noGrp="1"/>
          </p:cNvSpPr>
          <p:nvPr>
            <p:ph type="ftr" sz="quarter" idx="4"/>
          </p:nvPr>
        </p:nvSpPr>
        <p:spPr>
          <a:xfrm>
            <a:off x="0" y="8686800"/>
            <a:ext cx="5920740" cy="355964"/>
          </a:xfrm>
          <a:prstGeom prst="rect">
            <a:avLst/>
          </a:prstGeom>
        </p:spPr>
        <p:txBody>
          <a:bodyPr vert="horz" lIns="91440" tIns="45720" rIns="91440" bIns="45720" rtlCol="0" anchor="b"/>
          <a:lstStyle>
            <a:lvl1pPr marL="571500" indent="0" algn="l">
              <a:defRPr sz="1200"/>
            </a:lvl1p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11" name="Date Placeholder 10"/>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Segoe UI" pitchFamily="34" charset="0"/>
              </a:defRPr>
            </a:lvl1pPr>
          </a:lstStyle>
          <a:p>
            <a:fld id="{DCE60099-03E7-4FA1-8A7F-E6E6CFB0F855}" type="datetime8">
              <a:rPr lang="en-US" smtClean="0"/>
              <a:t>9/29/2021 12:43 PM</a:t>
            </a:fld>
            <a:endParaRPr lang="en-US"/>
          </a:p>
        </p:txBody>
      </p:sp>
      <p:sp>
        <p:nvSpPr>
          <p:cNvPr id="12" name="Notes Placeholder 11"/>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Slide Number Placeholder 12"/>
          <p:cNvSpPr>
            <a:spLocks noGrp="1"/>
          </p:cNvSpPr>
          <p:nvPr>
            <p:ph type="sldNum" sz="quarter" idx="5"/>
          </p:nvPr>
        </p:nvSpPr>
        <p:spPr>
          <a:xfrm>
            <a:off x="5909309" y="8685213"/>
            <a:ext cx="947103" cy="457200"/>
          </a:xfrm>
          <a:prstGeom prst="rect">
            <a:avLst/>
          </a:prstGeom>
        </p:spPr>
        <p:txBody>
          <a:bodyPr vert="horz" lIns="91440" tIns="45720" rIns="91440" bIns="45720" rtlCol="0" anchor="b"/>
          <a:lstStyle>
            <a:lvl1pPr algn="r">
              <a:defRPr sz="1200">
                <a:latin typeface="Segoe UI" pitchFamily="34" charset="0"/>
              </a:defRPr>
            </a:lvl1pPr>
          </a:lstStyle>
          <a:p>
            <a:fld id="{B4008EB6-D09E-4580-8CD6-DDB14511944F}" type="slidenum">
              <a:rPr lang="en-US" smtClean="0"/>
              <a:pPr/>
              <a:t>‹#›</a:t>
            </a:fld>
            <a:endParaRPr lang="en-US"/>
          </a:p>
        </p:txBody>
      </p:sp>
    </p:spTree>
    <p:extLst>
      <p:ext uri="{BB962C8B-B14F-4D97-AF65-F5344CB8AC3E}">
        <p14:creationId xmlns:p14="http://schemas.microsoft.com/office/powerpoint/2010/main" val="2624648265"/>
      </p:ext>
    </p:extLst>
  </p:cSld>
  <p:clrMap bg1="lt1" tx1="dk1" bg2="lt2" tx2="dk2" accent1="accent1" accent2="accent2" accent3="accent3" accent4="accent4" accent5="accent5" accent6="accent6" hlink="hlink" folHlink="folHlink"/>
  <p:hf dt="0"/>
  <p:notesStyle>
    <a:lvl1pPr marL="0" algn="l" defTabSz="932742" rtl="0" eaLnBrk="1" latinLnBrk="0" hangingPunct="1">
      <a:lnSpc>
        <a:spcPct val="90000"/>
      </a:lnSpc>
      <a:spcAft>
        <a:spcPts val="340"/>
      </a:spcAft>
      <a:defRPr sz="900" kern="1200">
        <a:solidFill>
          <a:schemeClr val="tx1"/>
        </a:solidFill>
        <a:latin typeface="Segoe UI Light" pitchFamily="34" charset="0"/>
        <a:ea typeface="+mn-ea"/>
        <a:cs typeface="+mn-cs"/>
      </a:defRPr>
    </a:lvl1pPr>
    <a:lvl2pPr marL="217262" indent="-107956"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2pPr>
    <a:lvl3pPr marL="334664"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3pPr>
    <a:lvl4pPr marL="492551" indent="-149789"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4pPr>
    <a:lvl5pPr marL="627496" indent="-117403" algn="l" defTabSz="932742" rtl="0" eaLnBrk="1" latinLnBrk="0" hangingPunct="1">
      <a:lnSpc>
        <a:spcPct val="90000"/>
      </a:lnSpc>
      <a:spcAft>
        <a:spcPts val="340"/>
      </a:spcAft>
      <a:buFont typeface="Arial" pitchFamily="34" charset="0"/>
      <a:buChar char="•"/>
      <a:defRPr sz="900" kern="1200">
        <a:solidFill>
          <a:schemeClr val="tx1"/>
        </a:solidFill>
        <a:latin typeface="Segoe UI Light" pitchFamily="34" charset="0"/>
        <a:ea typeface="+mn-ea"/>
        <a:cs typeface="+mn-cs"/>
      </a:defRPr>
    </a:lvl5pPr>
    <a:lvl6pPr marL="2331856" algn="l" defTabSz="932742" rtl="0" eaLnBrk="1" latinLnBrk="0" hangingPunct="1">
      <a:defRPr sz="1200" kern="1200">
        <a:solidFill>
          <a:schemeClr val="tx1"/>
        </a:solidFill>
        <a:latin typeface="+mn-lt"/>
        <a:ea typeface="+mn-ea"/>
        <a:cs typeface="+mn-cs"/>
      </a:defRPr>
    </a:lvl6pPr>
    <a:lvl7pPr marL="2798226" algn="l" defTabSz="932742" rtl="0" eaLnBrk="1" latinLnBrk="0" hangingPunct="1">
      <a:defRPr sz="1200" kern="1200">
        <a:solidFill>
          <a:schemeClr val="tx1"/>
        </a:solidFill>
        <a:latin typeface="+mn-lt"/>
        <a:ea typeface="+mn-ea"/>
        <a:cs typeface="+mn-cs"/>
      </a:defRPr>
    </a:lvl7pPr>
    <a:lvl8pPr marL="3264597" algn="l" defTabSz="932742" rtl="0" eaLnBrk="1" latinLnBrk="0" hangingPunct="1">
      <a:defRPr sz="1200" kern="1200">
        <a:solidFill>
          <a:schemeClr val="tx1"/>
        </a:solidFill>
        <a:latin typeface="+mn-lt"/>
        <a:ea typeface="+mn-ea"/>
        <a:cs typeface="+mn-cs"/>
      </a:defRPr>
    </a:lvl8pPr>
    <a:lvl9pPr marL="3730969" algn="l" defTabSz="93274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1869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57589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30470485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9166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5</a:t>
            </a:fld>
            <a:endParaRPr lang="en-US"/>
          </a:p>
        </p:txBody>
      </p:sp>
    </p:spTree>
    <p:extLst>
      <p:ext uri="{BB962C8B-B14F-4D97-AF65-F5344CB8AC3E}">
        <p14:creationId xmlns:p14="http://schemas.microsoft.com/office/powerpoint/2010/main" val="854658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082020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0074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9</a:t>
            </a:fld>
            <a:endParaRPr lang="en-US"/>
          </a:p>
        </p:txBody>
      </p:sp>
    </p:spTree>
    <p:extLst>
      <p:ext uri="{BB962C8B-B14F-4D97-AF65-F5344CB8AC3E}">
        <p14:creationId xmlns:p14="http://schemas.microsoft.com/office/powerpoint/2010/main" val="8546588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4" name="Header Placeholder 3"/>
          <p:cNvSpPr>
            <a:spLocks noGrp="1"/>
          </p:cNvSpPr>
          <p:nvPr>
            <p:ph type="hdr" sz="quarter"/>
          </p:nvPr>
        </p:nvSpPr>
        <p:spPr/>
        <p:txBody>
          <a:bodyP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9/29/2021 12:44 PM</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367"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14367"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3" name="Notes Placeholder 2">
            <a:extLst>
              <a:ext uri="{FF2B5EF4-FFF2-40B4-BE49-F238E27FC236}">
                <a16:creationId xmlns:a16="http://schemas.microsoft.com/office/drawing/2014/main" id="{713690D5-DAE6-4316-AAED-B9BEF9D144C1}"/>
              </a:ext>
            </a:extLst>
          </p:cNvPr>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0315436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13</a:t>
            </a:fld>
            <a:endParaRPr lang="en-US"/>
          </a:p>
        </p:txBody>
      </p:sp>
    </p:spTree>
    <p:extLst>
      <p:ext uri="{BB962C8B-B14F-4D97-AF65-F5344CB8AC3E}">
        <p14:creationId xmlns:p14="http://schemas.microsoft.com/office/powerpoint/2010/main" val="8546588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9358797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5802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8110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SI"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19</a:t>
            </a:fld>
            <a:endParaRPr lang="en-US"/>
          </a:p>
        </p:txBody>
      </p:sp>
    </p:spTree>
    <p:extLst>
      <p:ext uri="{BB962C8B-B14F-4D97-AF65-F5344CB8AC3E}">
        <p14:creationId xmlns:p14="http://schemas.microsoft.com/office/powerpoint/2010/main" val="40326036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endParaRPr lang="en-GB" dirty="0"/>
          </a:p>
        </p:txBody>
      </p:sp>
      <p:sp>
        <p:nvSpPr>
          <p:cNvPr id="4" name="Header Placeholder 3"/>
          <p:cNvSpPr>
            <a:spLocks noGrp="1"/>
          </p:cNvSpPr>
          <p:nvPr>
            <p:ph type="hdr" sz="quarter"/>
          </p:nvPr>
        </p:nvSpPr>
        <p:spPr/>
        <p:txBody>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
        <p:nvSpPr>
          <p:cNvPr id="5" name="Footer Placeholder 4"/>
          <p:cNvSpPr>
            <a:spLocks noGrp="1"/>
          </p:cNvSpPr>
          <p:nvPr>
            <p:ph type="ftr" sz="quarter" idx="4"/>
          </p:nvPr>
        </p:nvSpPr>
        <p:spPr/>
        <p:txBody>
          <a:bodyPr/>
          <a:lstStyle/>
          <a:p>
            <a:pPr marL="57150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pPr marL="0" marR="0" lvl="0" indent="0" algn="r" defTabSz="932742"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Segoe UI" pitchFamily="34" charset="0"/>
                <a:ea typeface="+mn-ea"/>
                <a:cs typeface="+mn-cs"/>
              </a:rPr>
              <a:pPr marL="0" marR="0" lvl="0" indent="0" algn="r" defTabSz="932742"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Segoe UI" pitchFamily="34" charset="0"/>
              <a:ea typeface="+mn-ea"/>
              <a:cs typeface="+mn-cs"/>
            </a:endParaRPr>
          </a:p>
        </p:txBody>
      </p:sp>
    </p:spTree>
    <p:extLst>
      <p:ext uri="{BB962C8B-B14F-4D97-AF65-F5344CB8AC3E}">
        <p14:creationId xmlns:p14="http://schemas.microsoft.com/office/powerpoint/2010/main" val="28479921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5DA74EB7-5780-45A8-811F-2E5AF9BE97D4}"/>
              </a:ext>
            </a:extLst>
          </p:cNvPr>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16364295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4"/>
          </p:nvPr>
        </p:nvSpPr>
        <p:spPr/>
        <p:txBody>
          <a:bodyPr/>
          <a:lstStyle/>
          <a:p>
            <a:pPr marL="0" marR="0" lvl="0" indent="0" algn="l" defTabSz="914099" rtl="0" eaLnBrk="0" fontAlgn="auto" latinLnBrk="0" hangingPunct="0">
              <a:lnSpc>
                <a:spcPct val="100000"/>
              </a:lnSpc>
              <a:spcBef>
                <a:spcPts val="0"/>
              </a:spcBef>
              <a:spcAft>
                <a:spcPts val="0"/>
              </a:spcAft>
              <a:buClrTx/>
              <a:buSzTx/>
              <a:buFontTx/>
              <a:buNone/>
              <a:tabLst/>
              <a:defRPr/>
            </a:pPr>
            <a:r>
              <a:rPr kumimoji="0" lang="en-US" sz="400" b="0" i="0" u="none" strike="noStrike" kern="1200" cap="none" spc="0" normalizeH="0" baseline="0" noProof="0">
                <a:ln>
                  <a:noFill/>
                </a:ln>
                <a:gradFill>
                  <a:gsLst>
                    <a:gs pos="0">
                      <a:prstClr val="black"/>
                    </a:gs>
                    <a:gs pos="100000">
                      <a:prstClr val="black"/>
                    </a:gs>
                  </a:gsLst>
                  <a:lin ang="5400000" scaled="0"/>
                </a:gradFill>
                <a:effectLst/>
                <a:uLnTx/>
                <a:uFillTx/>
                <a:latin typeface="Segoe UI" pitchFamily="34" charset="0"/>
                <a:ea typeface="Segoe UI" pitchFamily="34" charset="0"/>
                <a:cs typeface="Segoe UI" pitchFamily="34" charset="0"/>
              </a:rPr>
              <a:t>© Microsoft Corporation. All rights reserved. MICROSOFT MAKES NO WARRANTIES, EXPRESS, IMPLIED OR STATUTORY, AS TO THE INFORMATION IN THIS PRESENTATION.</a:t>
            </a:r>
          </a:p>
        </p:txBody>
      </p:sp>
      <p:sp>
        <p:nvSpPr>
          <p:cNvPr id="6" name="Date Placeholder 5"/>
          <p:cNvSpPr>
            <a:spLocks noGrp="1"/>
          </p:cNvSpPr>
          <p:nvPr>
            <p:ph type="dt" idx="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86CE63F-9E7F-4C04-9D0D-FCA25A8E9E86}" type="datetime8">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9/29/2021 12:44 PM</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Slide Number Placeholder 6"/>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08EB6-D09E-4580-8CD6-DDB1451194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0500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23</a:t>
            </a:fld>
            <a:endParaRPr lang="en-US"/>
          </a:p>
        </p:txBody>
      </p:sp>
    </p:spTree>
    <p:extLst>
      <p:ext uri="{BB962C8B-B14F-4D97-AF65-F5344CB8AC3E}">
        <p14:creationId xmlns:p14="http://schemas.microsoft.com/office/powerpoint/2010/main" val="8546588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45035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26</a:t>
            </a:fld>
            <a:endParaRPr lang="en-US"/>
          </a:p>
        </p:txBody>
      </p:sp>
    </p:spTree>
    <p:extLst>
      <p:ext uri="{BB962C8B-B14F-4D97-AF65-F5344CB8AC3E}">
        <p14:creationId xmlns:p14="http://schemas.microsoft.com/office/powerpoint/2010/main" val="2041703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28</a:t>
            </a:fld>
            <a:endParaRPr lang="en-US"/>
          </a:p>
        </p:txBody>
      </p:sp>
    </p:spTree>
    <p:extLst>
      <p:ext uri="{BB962C8B-B14F-4D97-AF65-F5344CB8AC3E}">
        <p14:creationId xmlns:p14="http://schemas.microsoft.com/office/powerpoint/2010/main" val="160432250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37368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32688" rtl="0" eaLnBrk="1" fontAlgn="auto" latinLnBrk="0" hangingPunct="1">
              <a:lnSpc>
                <a:spcPct val="100000"/>
              </a:lnSpc>
              <a:spcBef>
                <a:spcPts val="0"/>
              </a:spcBef>
              <a:spcAft>
                <a:spcPts val="0"/>
              </a:spcAft>
              <a:buClrTx/>
              <a:buSzTx/>
              <a:buFontTx/>
              <a:buNone/>
              <a:tabLst/>
              <a:defRPr/>
            </a:pPr>
            <a:fld id="{5F2D3714-B553-A044-BA72-366907BA36B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32688"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57361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43513B-B2D0-4CD6-A04A-7225AC80CB3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24398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p:nvPr>
        </p:nvSpPr>
        <p:spPr/>
        <p:txBody>
          <a:bodyPr/>
          <a:lstStyle/>
          <a:p>
            <a:endParaRPr lang="en-US"/>
          </a:p>
        </p:txBody>
      </p:sp>
      <p:sp>
        <p:nvSpPr>
          <p:cNvPr id="5" name="Footer Placeholder 4"/>
          <p:cNvSpPr>
            <a:spLocks noGrp="1"/>
          </p:cNvSpPr>
          <p:nvPr>
            <p:ph type="ftr" sz="quarter" idx="4"/>
          </p:nvPr>
        </p:nvSpPr>
        <p:spPr/>
        <p:txBody>
          <a:bodyPr/>
          <a:lstStyle/>
          <a:p>
            <a:pPr defTabSz="914099" eaLnBrk="0" hangingPunct="0"/>
            <a:r>
              <a:rPr lang="en-US" sz="400">
                <a:gradFill>
                  <a:gsLst>
                    <a:gs pos="0">
                      <a:prstClr val="black"/>
                    </a:gs>
                    <a:gs pos="100000">
                      <a:prstClr val="black"/>
                    </a:gs>
                  </a:gsLst>
                  <a:lin ang="5400000" scaled="0"/>
                </a:gradFill>
                <a:latin typeface="Segoe UI" pitchFamily="34" charset="0"/>
                <a:ea typeface="Segoe UI" pitchFamily="34" charset="0"/>
                <a:cs typeface="Segoe UI" pitchFamily="34" charset="0"/>
              </a:rPr>
              <a:t>© Microsoft Corporation</a:t>
            </a:r>
          </a:p>
        </p:txBody>
      </p:sp>
      <p:sp>
        <p:nvSpPr>
          <p:cNvPr id="6" name="Slide Number Placeholder 5"/>
          <p:cNvSpPr>
            <a:spLocks noGrp="1"/>
          </p:cNvSpPr>
          <p:nvPr>
            <p:ph type="sldNum" sz="quarter" idx="5"/>
          </p:nvPr>
        </p:nvSpPr>
        <p:spPr/>
        <p:txBody>
          <a:bodyPr/>
          <a:lstStyle/>
          <a:p>
            <a:fld id="{B4008EB6-D09E-4580-8CD6-DDB14511944F}" type="slidenum">
              <a:rPr lang="en-US" smtClean="0"/>
              <a:pPr/>
              <a:t>32</a:t>
            </a:fld>
            <a:endParaRPr lang="en-US"/>
          </a:p>
        </p:txBody>
      </p:sp>
    </p:spTree>
    <p:extLst>
      <p:ext uri="{BB962C8B-B14F-4D97-AF65-F5344CB8AC3E}">
        <p14:creationId xmlns:p14="http://schemas.microsoft.com/office/powerpoint/2010/main" val="16481479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7.png"/><Relationship Id="rId5" Type="http://schemas.openxmlformats.org/officeDocument/2006/relationships/image" Target="../media/image6.emf"/><Relationship Id="rId4" Type="http://schemas.openxmlformats.org/officeDocument/2006/relationships/oleObject" Target="../embeddings/oleObject1.bin"/></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Blank White">
    <p:bg bwMode="ltGray">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82457946"/>
      </p:ext>
    </p:extLst>
  </p:cSld>
  <p:clrMapOvr>
    <a:overrideClrMapping bg1="lt1" tx1="dk1" bg2="lt2" tx2="dk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four columns graphic and text">
    <p:spTree>
      <p:nvGrpSpPr>
        <p:cNvPr id="1" name=""/>
        <p:cNvGrpSpPr/>
        <p:nvPr/>
      </p:nvGrpSpPr>
      <p:grpSpPr>
        <a:xfrm>
          <a:off x="0" y="0"/>
          <a:ext cx="0" cy="0"/>
          <a:chOff x="0" y="0"/>
          <a:chExt cx="0" cy="0"/>
        </a:xfrm>
      </p:grpSpPr>
      <p:sp>
        <p:nvSpPr>
          <p:cNvPr id="14" name="Content Placeholder 15">
            <a:extLst>
              <a:ext uri="{FF2B5EF4-FFF2-40B4-BE49-F238E27FC236}">
                <a16:creationId xmlns:a16="http://schemas.microsoft.com/office/drawing/2014/main" id="{88A8CB35-A244-544E-8BAE-53CB85074FBB}"/>
              </a:ext>
            </a:extLst>
          </p:cNvPr>
          <p:cNvSpPr>
            <a:spLocks noGrp="1"/>
          </p:cNvSpPr>
          <p:nvPr>
            <p:ph sz="quarter" idx="20" hasCustomPrompt="1"/>
          </p:nvPr>
        </p:nvSpPr>
        <p:spPr>
          <a:xfrm>
            <a:off x="9817102" y="2282492"/>
            <a:ext cx="1519572" cy="1371798"/>
          </a:xfrm>
        </p:spPr>
        <p:txBody>
          <a:bodyPr anchor="ctr">
            <a:noAutofit/>
          </a:bodyPr>
          <a:lstStyle>
            <a:lvl1pPr marL="0" indent="0" algn="ctr">
              <a:lnSpc>
                <a:spcPct val="100000"/>
              </a:lnSpc>
              <a:buNone/>
              <a:defRPr sz="2000">
                <a:solidFill>
                  <a:schemeClr val="tx2"/>
                </a:solidFill>
                <a:latin typeface="+mj-lt"/>
              </a:defRPr>
            </a:lvl1pPr>
          </a:lstStyle>
          <a:p>
            <a:pPr lvl="0"/>
            <a:r>
              <a:rPr lang="en-US"/>
              <a:t> </a:t>
            </a:r>
          </a:p>
        </p:txBody>
      </p:sp>
      <p:sp>
        <p:nvSpPr>
          <p:cNvPr id="40" name="Content Placeholder 15">
            <a:extLst>
              <a:ext uri="{FF2B5EF4-FFF2-40B4-BE49-F238E27FC236}">
                <a16:creationId xmlns:a16="http://schemas.microsoft.com/office/drawing/2014/main" id="{57D0327C-017E-3F4C-BEA4-454BB6221570}"/>
              </a:ext>
            </a:extLst>
          </p:cNvPr>
          <p:cNvSpPr>
            <a:spLocks noGrp="1"/>
          </p:cNvSpPr>
          <p:nvPr>
            <p:ph sz="quarter" idx="24" hasCustomPrompt="1"/>
          </p:nvPr>
        </p:nvSpPr>
        <p:spPr>
          <a:xfrm>
            <a:off x="6747330" y="2282492"/>
            <a:ext cx="1519572" cy="1371798"/>
          </a:xfrm>
        </p:spPr>
        <p:txBody>
          <a:bodyPr anchor="ctr">
            <a:noAutofit/>
          </a:bodyPr>
          <a:lstStyle>
            <a:lvl1pPr marL="0" indent="0" algn="ctr">
              <a:lnSpc>
                <a:spcPct val="100000"/>
              </a:lnSpc>
              <a:buNone/>
              <a:defRPr sz="2000">
                <a:solidFill>
                  <a:schemeClr val="tx2"/>
                </a:solidFill>
                <a:latin typeface="+mj-lt"/>
              </a:defRPr>
            </a:lvl1pPr>
          </a:lstStyle>
          <a:p>
            <a:pPr lvl="0"/>
            <a:r>
              <a:rPr lang="en-US"/>
              <a:t> </a:t>
            </a:r>
          </a:p>
        </p:txBody>
      </p:sp>
      <p:sp>
        <p:nvSpPr>
          <p:cNvPr id="43" name="Content Placeholder 15">
            <a:extLst>
              <a:ext uri="{FF2B5EF4-FFF2-40B4-BE49-F238E27FC236}">
                <a16:creationId xmlns:a16="http://schemas.microsoft.com/office/drawing/2014/main" id="{E270A049-6F10-2A46-A5DC-10547F876703}"/>
              </a:ext>
            </a:extLst>
          </p:cNvPr>
          <p:cNvSpPr>
            <a:spLocks noGrp="1"/>
          </p:cNvSpPr>
          <p:nvPr>
            <p:ph sz="quarter" idx="26" hasCustomPrompt="1"/>
          </p:nvPr>
        </p:nvSpPr>
        <p:spPr>
          <a:xfrm>
            <a:off x="3873502" y="2282492"/>
            <a:ext cx="1519572" cy="1371798"/>
          </a:xfrm>
        </p:spPr>
        <p:txBody>
          <a:bodyPr anchor="ctr">
            <a:noAutofit/>
          </a:bodyPr>
          <a:lstStyle>
            <a:lvl1pPr marL="0" indent="0" algn="ctr">
              <a:lnSpc>
                <a:spcPct val="100000"/>
              </a:lnSpc>
              <a:buNone/>
              <a:defRPr sz="2000">
                <a:solidFill>
                  <a:schemeClr val="tx2"/>
                </a:solidFill>
                <a:latin typeface="+mj-lt"/>
              </a:defRPr>
            </a:lvl1pPr>
          </a:lstStyle>
          <a:p>
            <a:pPr lvl="0"/>
            <a:r>
              <a:rPr lang="en-US"/>
              <a:t> </a:t>
            </a:r>
          </a:p>
        </p:txBody>
      </p:sp>
      <p:sp>
        <p:nvSpPr>
          <p:cNvPr id="46" name="Content Placeholder 15">
            <a:extLst>
              <a:ext uri="{FF2B5EF4-FFF2-40B4-BE49-F238E27FC236}">
                <a16:creationId xmlns:a16="http://schemas.microsoft.com/office/drawing/2014/main" id="{37F95205-9570-7441-866C-BD237D2B54A9}"/>
              </a:ext>
            </a:extLst>
          </p:cNvPr>
          <p:cNvSpPr>
            <a:spLocks noGrp="1"/>
          </p:cNvSpPr>
          <p:nvPr>
            <p:ph sz="quarter" idx="28" hasCustomPrompt="1"/>
          </p:nvPr>
        </p:nvSpPr>
        <p:spPr>
          <a:xfrm>
            <a:off x="1017584" y="2282492"/>
            <a:ext cx="1519572" cy="1371798"/>
          </a:xfrm>
        </p:spPr>
        <p:txBody>
          <a:bodyPr anchor="ctr">
            <a:noAutofit/>
          </a:bodyPr>
          <a:lstStyle>
            <a:lvl1pPr marL="0" indent="0" algn="ctr">
              <a:lnSpc>
                <a:spcPct val="100000"/>
              </a:lnSpc>
              <a:buNone/>
              <a:defRPr sz="2000">
                <a:solidFill>
                  <a:schemeClr val="tx2"/>
                </a:solidFill>
                <a:latin typeface="+mj-lt"/>
              </a:defRPr>
            </a:lvl1pPr>
          </a:lstStyle>
          <a:p>
            <a:pPr lvl="0"/>
            <a:r>
              <a:rPr lang="en-US"/>
              <a:t> </a:t>
            </a:r>
          </a:p>
        </p:txBody>
      </p:sp>
      <p:sp>
        <p:nvSpPr>
          <p:cNvPr id="13" name="Text Placeholder 4">
            <a:extLst>
              <a:ext uri="{FF2B5EF4-FFF2-40B4-BE49-F238E27FC236}">
                <a16:creationId xmlns:a16="http://schemas.microsoft.com/office/drawing/2014/main" id="{5116C900-B6BF-074A-A177-EDFEEE8170A8}"/>
              </a:ext>
            </a:extLst>
          </p:cNvPr>
          <p:cNvSpPr>
            <a:spLocks noGrp="1"/>
          </p:cNvSpPr>
          <p:nvPr>
            <p:ph type="body" sz="quarter" idx="32" hasCustomPrompt="1"/>
          </p:nvPr>
        </p:nvSpPr>
        <p:spPr>
          <a:xfrm>
            <a:off x="579438" y="4106863"/>
            <a:ext cx="2451178" cy="1364476"/>
          </a:xfrm>
        </p:spPr>
        <p:txBody>
          <a:bodyPr lIns="0" tIns="0" rIns="0" bIns="0"/>
          <a:lstStyle>
            <a:lvl1pPr marL="0" indent="0">
              <a:lnSpc>
                <a:spcPct val="100000"/>
              </a:lnSpc>
              <a:spcBef>
                <a:spcPts val="0"/>
              </a:spcBef>
              <a:spcAft>
                <a:spcPts val="800"/>
              </a:spcAft>
              <a:buNone/>
              <a:defRPr sz="1800" b="1" i="0">
                <a:solidFill>
                  <a:schemeClr val="tx1"/>
                </a:solidFill>
                <a:latin typeface="Segoe UI Semibold" panose="020B0502040204020203" pitchFamily="34" charset="0"/>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a:solidFill>
                  <a:srgbClr val="000000"/>
                </a:solidFill>
                <a:latin typeface="Segoe UI Light" panose="020B0502040204020203" pitchFamily="34" charset="0"/>
                <a:cs typeface="Segoe UI Light" panose="020B0502040204020203" pitchFamily="34" charset="0"/>
              </a:defRPr>
            </a:lvl2pPr>
            <a:lvl3pPr marL="457200" indent="0">
              <a:buNone/>
              <a:defRPr/>
            </a:lvl3pPr>
            <a:lvl4pPr marL="685800" indent="0">
              <a:buNone/>
              <a:defRPr/>
            </a:lvl4pPr>
            <a:lvl5pPr marL="914400" indent="0">
              <a:buNone/>
              <a:defRPr/>
            </a:lvl5pPr>
          </a:lstStyle>
          <a:p>
            <a:pPr lvl="0"/>
            <a:r>
              <a:rPr lang="en-US"/>
              <a:t>UI </a:t>
            </a:r>
            <a:r>
              <a:rPr lang="en-US" err="1"/>
              <a:t>Semibold</a:t>
            </a:r>
            <a:r>
              <a:rPr lang="en-US"/>
              <a:t> 18</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a:t>
            </a:r>
          </a:p>
        </p:txBody>
      </p:sp>
      <p:sp>
        <p:nvSpPr>
          <p:cNvPr id="17" name="Text Placeholder 4">
            <a:extLst>
              <a:ext uri="{FF2B5EF4-FFF2-40B4-BE49-F238E27FC236}">
                <a16:creationId xmlns:a16="http://schemas.microsoft.com/office/drawing/2014/main" id="{7CDA88BF-F769-2A44-9D2C-8A26E3F2AF85}"/>
              </a:ext>
            </a:extLst>
          </p:cNvPr>
          <p:cNvSpPr>
            <a:spLocks noGrp="1"/>
          </p:cNvSpPr>
          <p:nvPr>
            <p:ph type="body" sz="quarter" idx="33" hasCustomPrompt="1"/>
          </p:nvPr>
        </p:nvSpPr>
        <p:spPr>
          <a:xfrm>
            <a:off x="3504608" y="4106863"/>
            <a:ext cx="2362198" cy="1364476"/>
          </a:xfrm>
        </p:spPr>
        <p:txBody>
          <a:bodyPr lIns="0" tIns="0" rIns="0" bIns="0"/>
          <a:lstStyle>
            <a:lvl1pPr marL="0" indent="0">
              <a:lnSpc>
                <a:spcPct val="100000"/>
              </a:lnSpc>
              <a:spcBef>
                <a:spcPts val="0"/>
              </a:spcBef>
              <a:spcAft>
                <a:spcPts val="800"/>
              </a:spcAft>
              <a:buNone/>
              <a:defRPr sz="1800" b="1" i="0">
                <a:solidFill>
                  <a:schemeClr val="tx1"/>
                </a:solidFill>
                <a:latin typeface="Segoe UI Semibold" panose="020B0502040204020203" pitchFamily="34" charset="0"/>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a:solidFill>
                  <a:srgbClr val="000000"/>
                </a:solidFill>
                <a:latin typeface="Segoe UI Light" panose="020B0502040204020203" pitchFamily="34" charset="0"/>
                <a:cs typeface="Segoe UI Light" panose="020B0502040204020203" pitchFamily="34" charset="0"/>
              </a:defRPr>
            </a:lvl2pPr>
            <a:lvl3pPr marL="457200" indent="0">
              <a:buNone/>
              <a:defRPr/>
            </a:lvl3pPr>
            <a:lvl4pPr marL="685800" indent="0">
              <a:buNone/>
              <a:defRPr/>
            </a:lvl4pPr>
            <a:lvl5pPr marL="914400" indent="0">
              <a:buNone/>
              <a:defRPr/>
            </a:lvl5pPr>
          </a:lstStyle>
          <a:p>
            <a:pPr lvl="0"/>
            <a:r>
              <a:rPr lang="en-US"/>
              <a:t>UI </a:t>
            </a:r>
            <a:r>
              <a:rPr lang="en-US" err="1"/>
              <a:t>Semibold</a:t>
            </a:r>
            <a:r>
              <a:rPr lang="en-US"/>
              <a:t> 18</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a:t>
            </a:r>
          </a:p>
        </p:txBody>
      </p:sp>
      <p:sp>
        <p:nvSpPr>
          <p:cNvPr id="18" name="Text Placeholder 4">
            <a:extLst>
              <a:ext uri="{FF2B5EF4-FFF2-40B4-BE49-F238E27FC236}">
                <a16:creationId xmlns:a16="http://schemas.microsoft.com/office/drawing/2014/main" id="{FC078E9B-DC73-0247-A86B-901F6FE33883}"/>
              </a:ext>
            </a:extLst>
          </p:cNvPr>
          <p:cNvSpPr>
            <a:spLocks noGrp="1"/>
          </p:cNvSpPr>
          <p:nvPr>
            <p:ph type="body" sz="quarter" idx="34" hasCustomPrompt="1"/>
          </p:nvPr>
        </p:nvSpPr>
        <p:spPr>
          <a:xfrm>
            <a:off x="6371795" y="4106863"/>
            <a:ext cx="2362198" cy="1364476"/>
          </a:xfrm>
        </p:spPr>
        <p:txBody>
          <a:bodyPr lIns="0" tIns="0" rIns="0" bIns="0"/>
          <a:lstStyle>
            <a:lvl1pPr marL="0" indent="0">
              <a:lnSpc>
                <a:spcPct val="100000"/>
              </a:lnSpc>
              <a:spcBef>
                <a:spcPts val="0"/>
              </a:spcBef>
              <a:spcAft>
                <a:spcPts val="800"/>
              </a:spcAft>
              <a:buNone/>
              <a:defRPr sz="1800" b="1" i="0">
                <a:solidFill>
                  <a:schemeClr val="tx1"/>
                </a:solidFill>
                <a:latin typeface="Segoe UI Semibold" panose="020B0502040204020203" pitchFamily="34" charset="0"/>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a:solidFill>
                  <a:srgbClr val="000000"/>
                </a:solidFill>
                <a:latin typeface="Segoe UI Light" panose="020B0502040204020203" pitchFamily="34" charset="0"/>
                <a:cs typeface="Segoe UI Light" panose="020B0502040204020203" pitchFamily="34" charset="0"/>
              </a:defRPr>
            </a:lvl2pPr>
            <a:lvl3pPr marL="457200" indent="0">
              <a:buNone/>
              <a:defRPr/>
            </a:lvl3pPr>
            <a:lvl4pPr marL="685800" indent="0">
              <a:buNone/>
              <a:defRPr/>
            </a:lvl4pPr>
            <a:lvl5pPr marL="914400" indent="0">
              <a:buNone/>
              <a:defRPr/>
            </a:lvl5pPr>
          </a:lstStyle>
          <a:p>
            <a:pPr marL="0" marR="0" lvl="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a:pPr>
            <a:r>
              <a:rPr lang="en-US"/>
              <a:t>UI </a:t>
            </a:r>
            <a:r>
              <a:rPr lang="en-US" err="1"/>
              <a:t>Semibold</a:t>
            </a:r>
            <a:r>
              <a:rPr lang="en-US"/>
              <a:t> 18</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a:t>
            </a:r>
          </a:p>
        </p:txBody>
      </p:sp>
      <p:sp>
        <p:nvSpPr>
          <p:cNvPr id="19" name="Text Placeholder 4">
            <a:extLst>
              <a:ext uri="{FF2B5EF4-FFF2-40B4-BE49-F238E27FC236}">
                <a16:creationId xmlns:a16="http://schemas.microsoft.com/office/drawing/2014/main" id="{62D2C346-D540-414A-B78D-588809300DF6}"/>
              </a:ext>
            </a:extLst>
          </p:cNvPr>
          <p:cNvSpPr>
            <a:spLocks noGrp="1"/>
          </p:cNvSpPr>
          <p:nvPr>
            <p:ph type="body" sz="quarter" idx="35" hasCustomPrompt="1"/>
          </p:nvPr>
        </p:nvSpPr>
        <p:spPr>
          <a:xfrm>
            <a:off x="9471456" y="4106863"/>
            <a:ext cx="2362198" cy="1364476"/>
          </a:xfrm>
        </p:spPr>
        <p:txBody>
          <a:bodyPr lIns="0" tIns="0" rIns="0" bIns="0"/>
          <a:lstStyle>
            <a:lvl1pPr marL="0" indent="0">
              <a:lnSpc>
                <a:spcPct val="100000"/>
              </a:lnSpc>
              <a:spcBef>
                <a:spcPts val="0"/>
              </a:spcBef>
              <a:spcAft>
                <a:spcPts val="800"/>
              </a:spcAft>
              <a:buNone/>
              <a:defRPr sz="1800" b="1" i="0">
                <a:solidFill>
                  <a:schemeClr val="tx1"/>
                </a:solidFill>
                <a:latin typeface="Segoe UI Semibold" panose="020B0502040204020203" pitchFamily="34" charset="0"/>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a:solidFill>
                  <a:srgbClr val="000000"/>
                </a:solidFill>
                <a:latin typeface="Segoe UI Light" panose="020B0502040204020203" pitchFamily="34" charset="0"/>
                <a:cs typeface="Segoe UI Light" panose="020B0502040204020203" pitchFamily="34" charset="0"/>
              </a:defRPr>
            </a:lvl2pPr>
            <a:lvl3pPr marL="457200" indent="0">
              <a:buNone/>
              <a:defRPr/>
            </a:lvl3pPr>
            <a:lvl4pPr marL="685800" indent="0">
              <a:buNone/>
              <a:defRPr/>
            </a:lvl4pPr>
            <a:lvl5pPr marL="914400" indent="0">
              <a:buNone/>
              <a:defRPr/>
            </a:lvl5pPr>
          </a:lstStyle>
          <a:p>
            <a:pPr lvl="0"/>
            <a:r>
              <a:rPr lang="en-US"/>
              <a:t>UI </a:t>
            </a:r>
            <a:r>
              <a:rPr lang="en-US" err="1"/>
              <a:t>Semibold</a:t>
            </a:r>
            <a:r>
              <a:rPr lang="en-US"/>
              <a:t> 18</a:t>
            </a:r>
          </a:p>
          <a:p>
            <a:pPr lvl="1"/>
            <a:r>
              <a:rPr lang="en-US"/>
              <a:t>Body copy Segoe Regular 16. </a:t>
            </a:r>
            <a:r>
              <a:rPr lang="en-US" err="1"/>
              <a:t>Cavorest</a:t>
            </a:r>
            <a:r>
              <a:rPr lang="en-US"/>
              <a:t> a </a:t>
            </a:r>
            <a:r>
              <a:rPr lang="en-US" err="1"/>
              <a:t>aut</a:t>
            </a:r>
            <a:r>
              <a:rPr lang="en-US"/>
              <a:t> arum </a:t>
            </a:r>
            <a:r>
              <a:rPr lang="en-US" err="1"/>
              <a:t>quam</a:t>
            </a:r>
            <a:r>
              <a:rPr lang="en-US"/>
              <a:t> id eat ape </a:t>
            </a:r>
            <a:r>
              <a:rPr lang="en-US" err="1"/>
              <a:t>est</a:t>
            </a:r>
            <a:r>
              <a:rPr lang="en-US"/>
              <a:t>, qui </a:t>
            </a:r>
            <a:r>
              <a:rPr lang="en-US" err="1"/>
              <a:t>sinc</a:t>
            </a:r>
            <a:r>
              <a:rPr lang="en-US"/>
              <a:t>.</a:t>
            </a:r>
          </a:p>
        </p:txBody>
      </p:sp>
      <p:sp>
        <p:nvSpPr>
          <p:cNvPr id="12" name="Title Placeholder 1">
            <a:extLst>
              <a:ext uri="{FF2B5EF4-FFF2-40B4-BE49-F238E27FC236}">
                <a16:creationId xmlns:a16="http://schemas.microsoft.com/office/drawing/2014/main" id="{0C7201D5-946C-4446-B9EC-C441354A75F3}"/>
              </a:ext>
            </a:extLst>
          </p:cNvPr>
          <p:cNvSpPr>
            <a:spLocks noGrp="1"/>
          </p:cNvSpPr>
          <p:nvPr>
            <p:ph type="title" hasCustomPrompt="1"/>
          </p:nvPr>
        </p:nvSpPr>
        <p:spPr>
          <a:xfrm>
            <a:off x="579438" y="564098"/>
            <a:ext cx="11277600" cy="754061"/>
          </a:xfrm>
          <a:prstGeom prst="rect">
            <a:avLst/>
          </a:prstGeom>
        </p:spPr>
        <p:txBody>
          <a:bodyPr vert="horz" wrap="square" lIns="0" tIns="164592" rIns="0" bIns="0" rtlCol="0" anchor="t">
            <a:noAutofit/>
          </a:bodyPr>
          <a:lstStyle>
            <a:lvl1pPr algn="ctr">
              <a:lnSpc>
                <a:spcPct val="100000"/>
              </a:lnSpc>
              <a:defRPr sz="3200"/>
            </a:lvl1pPr>
          </a:lstStyle>
          <a:p>
            <a:r>
              <a:rPr lang="en-US"/>
              <a:t>Graphic layout: two columns graphic and text</a:t>
            </a:r>
          </a:p>
        </p:txBody>
      </p:sp>
      <p:sp>
        <p:nvSpPr>
          <p:cNvPr id="20" name="Text Placeholder 3">
            <a:extLst>
              <a:ext uri="{FF2B5EF4-FFF2-40B4-BE49-F238E27FC236}">
                <a16:creationId xmlns:a16="http://schemas.microsoft.com/office/drawing/2014/main" id="{F80D92C0-8F34-914C-8EBC-DE5410F9C956}"/>
              </a:ext>
            </a:extLst>
          </p:cNvPr>
          <p:cNvSpPr>
            <a:spLocks noGrp="1"/>
          </p:cNvSpPr>
          <p:nvPr>
            <p:ph type="body" sz="quarter" idx="12" hasCustomPrompt="1"/>
          </p:nvPr>
        </p:nvSpPr>
        <p:spPr>
          <a:xfrm>
            <a:off x="592280" y="1249666"/>
            <a:ext cx="11268400" cy="307777"/>
          </a:xfrm>
        </p:spPr>
        <p:txBody>
          <a:bodyPr wrap="square" lIns="0" tIns="0" rIns="0" bIns="0">
            <a:spAutoFit/>
          </a:bodyPr>
          <a:lstStyle>
            <a:lvl1pPr marL="0" indent="0" algn="ctr">
              <a:lnSpc>
                <a:spcPct val="100000"/>
              </a:lnSpc>
              <a:spcBef>
                <a:spcPts val="0"/>
              </a:spcBef>
              <a:spcAft>
                <a:spcPts val="1300"/>
              </a:spcAft>
              <a:buNone/>
              <a:defRPr sz="2000" b="0" i="0">
                <a:solidFill>
                  <a:srgbClr val="000000"/>
                </a:solidFill>
                <a:latin typeface="Segoe UI Light" panose="020B0502040204020203" pitchFamily="34" charset="0"/>
                <a:cs typeface="Segoe UI Light" panose="020B0502040204020203" pitchFamily="34" charset="0"/>
              </a:defRPr>
            </a:lvl1pPr>
            <a:lvl2pPr marL="228600" indent="0">
              <a:lnSpc>
                <a:spcPct val="90000"/>
              </a:lnSpc>
              <a:spcBef>
                <a:spcPts val="0"/>
              </a:spcBef>
              <a:spcAft>
                <a:spcPts val="1300"/>
              </a:spcAft>
              <a:buNone/>
              <a:defRPr sz="2000">
                <a:solidFill>
                  <a:schemeClr val="tx2"/>
                </a:solidFill>
              </a:defRPr>
            </a:lvl2pPr>
            <a:lvl3pPr marL="457200" indent="0">
              <a:spcBef>
                <a:spcPts val="0"/>
              </a:spcBef>
              <a:spcAft>
                <a:spcPts val="1300"/>
              </a:spcAft>
              <a:buNone/>
              <a:defRPr sz="2000"/>
            </a:lvl3pPr>
            <a:lvl4pPr marL="685800" indent="0">
              <a:spcBef>
                <a:spcPts val="0"/>
              </a:spcBef>
              <a:spcAft>
                <a:spcPts val="1300"/>
              </a:spcAft>
              <a:buNone/>
              <a:defRPr sz="2000"/>
            </a:lvl4pPr>
            <a:lvl5pPr marL="914400" indent="0">
              <a:buNone/>
              <a:defRPr/>
            </a:lvl5pPr>
          </a:lstStyle>
          <a:p>
            <a:pPr lvl="0"/>
            <a:r>
              <a:rPr lang="en-US"/>
              <a:t>Subtitle Segoe UI 20pt</a:t>
            </a:r>
          </a:p>
        </p:txBody>
      </p:sp>
    </p:spTree>
    <p:extLst>
      <p:ext uri="{BB962C8B-B14F-4D97-AF65-F5344CB8AC3E}">
        <p14:creationId xmlns:p14="http://schemas.microsoft.com/office/powerpoint/2010/main" val="983779080"/>
      </p:ext>
    </p:extLst>
  </p:cSld>
  <p:clrMapOvr>
    <a:masterClrMapping/>
  </p:clrMapOvr>
  <p:transition>
    <p:fade/>
  </p:transition>
  <p:extLst>
    <p:ext uri="{DCECCB84-F9BA-43D5-87BE-67443E8EF086}">
      <p15:sldGuideLst xmlns:p15="http://schemas.microsoft.com/office/powerpoint/2012/main">
        <p15:guide id="1" pos="2213">
          <p15:clr>
            <a:srgbClr val="FBAE40"/>
          </p15:clr>
        </p15:guide>
        <p15:guide id="3" pos="1901">
          <p15:clr>
            <a:srgbClr val="FBAE40"/>
          </p15:clr>
        </p15:guide>
        <p15:guide id="4" pos="5525">
          <p15:clr>
            <a:srgbClr val="FBAE40"/>
          </p15:clr>
        </p15:guide>
        <p15:guide id="5" pos="3701">
          <p15:clr>
            <a:srgbClr val="FBAE40"/>
          </p15:clr>
        </p15:guide>
        <p15:guide id="6" pos="4013">
          <p15:clr>
            <a:srgbClr val="FBAE40"/>
          </p15:clr>
        </p15:guide>
        <p15:guide id="7" orient="horz" pos="787">
          <p15:clr>
            <a:srgbClr val="FBAE40"/>
          </p15:clr>
        </p15:guide>
        <p15:guide id="8" orient="horz" pos="2303">
          <p15:clr>
            <a:srgbClr val="FBAE40"/>
          </p15:clr>
        </p15:guide>
        <p15:guide id="9" orient="horz" pos="1027">
          <p15:clr>
            <a:srgbClr val="FBAE40"/>
          </p15:clr>
        </p15:guide>
        <p15:guide id="10" orient="horz" pos="2587">
          <p15:clr>
            <a:srgbClr val="FBAE40"/>
          </p15:clr>
        </p15:guide>
        <p15:guide id="11" pos="5957">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ver white">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79438" y="2582862"/>
            <a:ext cx="5538539" cy="1828800"/>
          </a:xfrm>
          <a:noFill/>
        </p:spPr>
        <p:txBody>
          <a:bodyPr lIns="0" tIns="0" rIns="0" bIns="182880" anchor="b" anchorCtr="0"/>
          <a:lstStyle>
            <a:lvl1pPr>
              <a:lnSpc>
                <a:spcPct val="100000"/>
              </a:lnSpc>
              <a:defRPr sz="5400" strike="noStrike" spc="-150" baseline="0">
                <a:solidFill>
                  <a:srgbClr val="000000"/>
                </a:solidFill>
              </a:defRPr>
            </a:lvl1pPr>
          </a:lstStyle>
          <a:p>
            <a:r>
              <a:rPr lang="en-US"/>
              <a:t>Title</a:t>
            </a:r>
            <a:br>
              <a:rPr lang="en-US"/>
            </a:br>
            <a:r>
              <a:rPr lang="en-US"/>
              <a:t>title</a:t>
            </a:r>
          </a:p>
        </p:txBody>
      </p:sp>
      <p:pic>
        <p:nvPicPr>
          <p:cNvPr id="18" name="Picture 17">
            <a:extLst>
              <a:ext uri="{FF2B5EF4-FFF2-40B4-BE49-F238E27FC236}">
                <a16:creationId xmlns:a16="http://schemas.microsoft.com/office/drawing/2014/main" id="{9F4A718E-6F7C-414B-B5B4-AA6809C7682F}"/>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579438" y="601663"/>
            <a:ext cx="1347621" cy="285920"/>
          </a:xfrm>
          <a:prstGeom prst="rect">
            <a:avLst/>
          </a:prstGeom>
        </p:spPr>
      </p:pic>
      <p:sp>
        <p:nvSpPr>
          <p:cNvPr id="6" name="Text Placeholder 7">
            <a:extLst>
              <a:ext uri="{FF2B5EF4-FFF2-40B4-BE49-F238E27FC236}">
                <a16:creationId xmlns:a16="http://schemas.microsoft.com/office/drawing/2014/main" id="{982FF9F6-46E1-7345-B5D3-95D1F4C39CE0}"/>
              </a:ext>
            </a:extLst>
          </p:cNvPr>
          <p:cNvSpPr>
            <a:spLocks noGrp="1"/>
          </p:cNvSpPr>
          <p:nvPr>
            <p:ph type="body" sz="quarter" idx="4294967295"/>
          </p:nvPr>
        </p:nvSpPr>
        <p:spPr>
          <a:xfrm>
            <a:off x="596690" y="4602162"/>
            <a:ext cx="5521287" cy="430887"/>
          </a:xfrm>
        </p:spPr>
        <p:txBody>
          <a:bodyPr/>
          <a:lstStyle>
            <a:lvl1pPr>
              <a:lnSpc>
                <a:spcPct val="100000"/>
              </a:lnSpc>
              <a:defRPr b="0" i="0">
                <a:solidFill>
                  <a:schemeClr val="tx1"/>
                </a:solidFill>
                <a:latin typeface="Segoe UI Light" panose="020B0502040204020203" pitchFamily="34" charset="0"/>
                <a:cs typeface="Segoe UI Light" panose="020B0502040204020203" pitchFamily="34" charset="0"/>
              </a:defRPr>
            </a:lvl1pPr>
          </a:lstStyle>
          <a:p>
            <a:r>
              <a:rPr lang="en-US" sz="2800"/>
              <a:t>Author name</a:t>
            </a:r>
          </a:p>
        </p:txBody>
      </p:sp>
    </p:spTree>
    <p:extLst>
      <p:ext uri="{BB962C8B-B14F-4D97-AF65-F5344CB8AC3E}">
        <p14:creationId xmlns:p14="http://schemas.microsoft.com/office/powerpoint/2010/main" val="87773299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563">
          <p15:clr>
            <a:srgbClr val="FBAE40"/>
          </p15:clr>
        </p15:guide>
        <p15:guide id="2" orient="horz" pos="1723">
          <p15:clr>
            <a:srgbClr val="FBAE40"/>
          </p15:clr>
        </p15:guide>
        <p15:guide id="3" orient="horz" pos="3091">
          <p15:clr>
            <a:srgbClr val="FBAE40"/>
          </p15:clr>
        </p15:guide>
        <p15:guide id="4" orient="horz" pos="2899">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over photo">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4A7EF32-8AEA-3540-82B2-C2228979F89E}"/>
              </a:ext>
            </a:extLst>
          </p:cNvPr>
          <p:cNvSpPr>
            <a:spLocks noGrp="1"/>
          </p:cNvSpPr>
          <p:nvPr>
            <p:ph type="title" hasCustomPrompt="1"/>
          </p:nvPr>
        </p:nvSpPr>
        <p:spPr>
          <a:xfrm>
            <a:off x="593294" y="2582862"/>
            <a:ext cx="5538539" cy="1828800"/>
          </a:xfrm>
          <a:noFill/>
        </p:spPr>
        <p:txBody>
          <a:bodyPr lIns="0" tIns="0" rIns="0" bIns="182880" anchor="b" anchorCtr="0"/>
          <a:lstStyle>
            <a:lvl1pPr>
              <a:lnSpc>
                <a:spcPct val="100000"/>
              </a:lnSpc>
              <a:defRPr sz="5400" strike="noStrike" spc="-150" baseline="0">
                <a:solidFill>
                  <a:schemeClr val="bg1"/>
                </a:solidFill>
              </a:defRPr>
            </a:lvl1pPr>
          </a:lstStyle>
          <a:p>
            <a:r>
              <a:rPr lang="en-US"/>
              <a:t>Title</a:t>
            </a:r>
            <a:br>
              <a:rPr lang="en-US"/>
            </a:br>
            <a:r>
              <a:rPr lang="en-US"/>
              <a:t>title</a:t>
            </a:r>
          </a:p>
        </p:txBody>
      </p:sp>
      <p:sp>
        <p:nvSpPr>
          <p:cNvPr id="11" name="Text Placeholder 7">
            <a:extLst>
              <a:ext uri="{FF2B5EF4-FFF2-40B4-BE49-F238E27FC236}">
                <a16:creationId xmlns:a16="http://schemas.microsoft.com/office/drawing/2014/main" id="{89956E78-696E-4C41-A7BC-F62CCBD9A99B}"/>
              </a:ext>
            </a:extLst>
          </p:cNvPr>
          <p:cNvSpPr>
            <a:spLocks noGrp="1"/>
          </p:cNvSpPr>
          <p:nvPr>
            <p:ph type="body" sz="quarter" idx="4294967295"/>
          </p:nvPr>
        </p:nvSpPr>
        <p:spPr>
          <a:xfrm>
            <a:off x="610546" y="4602162"/>
            <a:ext cx="5521287" cy="430887"/>
          </a:xfrm>
        </p:spPr>
        <p:txBody>
          <a:bodyPr/>
          <a:lstStyle>
            <a:lvl1pPr>
              <a:lnSpc>
                <a:spcPct val="100000"/>
              </a:lnSpc>
              <a:defRPr b="0" i="0">
                <a:solidFill>
                  <a:schemeClr val="bg1"/>
                </a:solidFill>
                <a:latin typeface="Segoe UI Light" panose="020B0502040204020203" pitchFamily="34" charset="0"/>
                <a:cs typeface="Segoe UI Light" panose="020B0502040204020203" pitchFamily="34" charset="0"/>
              </a:defRPr>
            </a:lvl1pPr>
          </a:lstStyle>
          <a:p>
            <a:r>
              <a:rPr lang="en-US" sz="2800"/>
              <a:t>Author name</a:t>
            </a:r>
          </a:p>
        </p:txBody>
      </p:sp>
      <p:pic>
        <p:nvPicPr>
          <p:cNvPr id="3" name="Picture 2">
            <a:extLst>
              <a:ext uri="{FF2B5EF4-FFF2-40B4-BE49-F238E27FC236}">
                <a16:creationId xmlns:a16="http://schemas.microsoft.com/office/drawing/2014/main" id="{0B6680B1-00F6-45B2-AAD6-5363FF9BC5FB}"/>
              </a:ext>
            </a:extLst>
          </p:cNvPr>
          <p:cNvPicPr>
            <a:picLocks noChangeAspect="1"/>
          </p:cNvPicPr>
          <p:nvPr userDrawn="1"/>
        </p:nvPicPr>
        <p:blipFill>
          <a:blip r:embed="rId3"/>
          <a:stretch>
            <a:fillRect/>
          </a:stretch>
        </p:blipFill>
        <p:spPr>
          <a:xfrm>
            <a:off x="0" y="1028"/>
            <a:ext cx="12436475" cy="6992469"/>
          </a:xfrm>
          <a:prstGeom prst="rect">
            <a:avLst/>
          </a:prstGeom>
        </p:spPr>
      </p:pic>
    </p:spTree>
    <p:extLst>
      <p:ext uri="{BB962C8B-B14F-4D97-AF65-F5344CB8AC3E}">
        <p14:creationId xmlns:p14="http://schemas.microsoft.com/office/powerpoint/2010/main" val="231716546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Thank you blue">
    <p:bg>
      <p:bgPr>
        <a:solidFill>
          <a:schemeClr val="tx1">
            <a:lumMod val="75000"/>
            <a:lumOff val="25000"/>
          </a:schemeClr>
        </a:solidFill>
        <a:effectLst/>
      </p:bgPr>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EEE29FB3-0680-4A1D-945F-8B8E225901A0}"/>
              </a:ext>
            </a:extLst>
          </p:cNvPr>
          <p:cNvGraphicFramePr>
            <a:graphicFrameLocks noChangeAspect="1"/>
          </p:cNvGraphicFramePr>
          <p:nvPr userDrawn="1">
            <p:custDataLst>
              <p:tags r:id="rId1"/>
            </p:custDataLst>
            <p:extLst>
              <p:ext uri="{D42A27DB-BD31-4B8C-83A1-F6EECF244321}">
                <p14:modId xmlns:p14="http://schemas.microsoft.com/office/powerpoint/2010/main" val="3658455912"/>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think-cell Slide" r:id="rId4" imgW="425" imgH="424" progId="TCLayout.ActiveDocument.1">
                  <p:embed/>
                </p:oleObj>
              </mc:Choice>
              <mc:Fallback>
                <p:oleObj name="think-cell Slide" r:id="rId4" imgW="425" imgH="424" progId="TCLayout.ActiveDocument.1">
                  <p:embed/>
                  <p:pic>
                    <p:nvPicPr>
                      <p:cNvPr id="3" name="Object 2" hidden="1">
                        <a:extLst>
                          <a:ext uri="{FF2B5EF4-FFF2-40B4-BE49-F238E27FC236}">
                            <a16:creationId xmlns:a16="http://schemas.microsoft.com/office/drawing/2014/main" id="{EEE29FB3-0680-4A1D-945F-8B8E225901A0}"/>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7FF50E89-F710-463B-8A38-3C0DFADA8A46}"/>
              </a:ext>
            </a:extLst>
          </p:cNvPr>
          <p:cNvSpPr/>
          <p:nvPr userDrawn="1">
            <p:custDataLst>
              <p:tags r:id="rId2"/>
            </p:custDataLst>
          </p:nvPr>
        </p:nvSpPr>
        <p:spPr bwMode="auto">
          <a:xfrm>
            <a:off x="0" y="0"/>
            <a:ext cx="158750" cy="158750"/>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lvl="0" indent="0" algn="ctr" defTabSz="932472" fontAlgn="base">
              <a:lnSpc>
                <a:spcPct val="90000"/>
              </a:lnSpc>
              <a:spcBef>
                <a:spcPct val="0"/>
              </a:spcBef>
              <a:spcAft>
                <a:spcPct val="0"/>
              </a:spcAft>
            </a:pPr>
            <a:endParaRPr lang="en-US" sz="3200" b="0" i="0" baseline="0" dirty="0" err="1">
              <a:gradFill>
                <a:gsLst>
                  <a:gs pos="0">
                    <a:srgbClr val="FFFFFF"/>
                  </a:gs>
                  <a:gs pos="100000">
                    <a:srgbClr val="FFFFFF"/>
                  </a:gs>
                </a:gsLst>
                <a:lin ang="5400000" scaled="0"/>
              </a:gradFill>
              <a:latin typeface="Segoe UI Semibold" panose="020B0702040204020203" pitchFamily="34" charset="0"/>
              <a:ea typeface="+mn-ea"/>
              <a:cs typeface="Segoe UI" pitchFamily="34" charset="0"/>
              <a:sym typeface="Segoe UI Semibold" panose="020B0702040204020203" pitchFamily="34" charset="0"/>
            </a:endParaRPr>
          </a:p>
        </p:txBody>
      </p:sp>
      <p:sp>
        <p:nvSpPr>
          <p:cNvPr id="6" name="Title 1">
            <a:extLst>
              <a:ext uri="{FF2B5EF4-FFF2-40B4-BE49-F238E27FC236}">
                <a16:creationId xmlns:a16="http://schemas.microsoft.com/office/drawing/2014/main" id="{62F8B69E-34D5-9041-B011-3B3E232C8747}"/>
              </a:ext>
            </a:extLst>
          </p:cNvPr>
          <p:cNvSpPr>
            <a:spLocks noGrp="1"/>
          </p:cNvSpPr>
          <p:nvPr>
            <p:ph type="title" hasCustomPrompt="1"/>
          </p:nvPr>
        </p:nvSpPr>
        <p:spPr>
          <a:xfrm>
            <a:off x="579438" y="1866136"/>
            <a:ext cx="4572000" cy="1502728"/>
          </a:xfrm>
          <a:noFill/>
        </p:spPr>
        <p:txBody>
          <a:bodyPr lIns="0" tIns="0" rIns="0" bIns="0" anchor="ctr" anchorCtr="0"/>
          <a:lstStyle>
            <a:lvl1pPr>
              <a:lnSpc>
                <a:spcPct val="100000"/>
              </a:lnSpc>
              <a:spcAft>
                <a:spcPts val="1300"/>
              </a:spcAft>
              <a:defRPr sz="3200" spc="-150" baseline="0">
                <a:solidFill>
                  <a:schemeClr val="bg1"/>
                </a:solidFill>
              </a:defRPr>
            </a:lvl1pPr>
          </a:lstStyle>
          <a:p>
            <a:r>
              <a:rPr lang="en-US"/>
              <a:t>Thank you</a:t>
            </a:r>
          </a:p>
        </p:txBody>
      </p:sp>
      <p:pic>
        <p:nvPicPr>
          <p:cNvPr id="7" name="Picture 6">
            <a:extLst>
              <a:ext uri="{FF2B5EF4-FFF2-40B4-BE49-F238E27FC236}">
                <a16:creationId xmlns:a16="http://schemas.microsoft.com/office/drawing/2014/main" id="{C96D219C-ECD2-DC41-95D0-FC842A35FB7E}"/>
              </a:ext>
            </a:extLst>
          </p:cNvPr>
          <p:cNvPicPr>
            <a:picLocks noChangeAspect="1"/>
          </p:cNvPicPr>
          <p:nvPr userDrawn="1"/>
        </p:nvPicPr>
        <p:blipFill rotWithShape="1">
          <a:blip r:embed="rId6" cstate="screen">
            <a:extLst>
              <a:ext uri="{28A0092B-C50C-407E-A947-70E740481C1C}">
                <a14:useLocalDpi xmlns:a14="http://schemas.microsoft.com/office/drawing/2010/main"/>
              </a:ext>
            </a:extLst>
          </a:blip>
          <a:srcRect/>
          <a:stretch/>
        </p:blipFill>
        <p:spPr>
          <a:xfrm>
            <a:off x="579438" y="601663"/>
            <a:ext cx="1341120" cy="285920"/>
          </a:xfrm>
          <a:prstGeom prst="rect">
            <a:avLst/>
          </a:prstGeom>
        </p:spPr>
      </p:pic>
    </p:spTree>
    <p:extLst>
      <p:ext uri="{BB962C8B-B14F-4D97-AF65-F5344CB8AC3E}">
        <p14:creationId xmlns:p14="http://schemas.microsoft.com/office/powerpoint/2010/main" val="2294694950"/>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494816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itl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79439" y="601663"/>
            <a:ext cx="11277600" cy="498598"/>
          </a:xfrm>
        </p:spPr>
        <p:txBody>
          <a:bodyPr wrap="square" lIns="0" tIns="0" rIns="0" bIns="0">
            <a:spAutoFit/>
          </a:bodyPr>
          <a:lstStyle>
            <a:lvl1pPr>
              <a:lnSpc>
                <a:spcPct val="90000"/>
              </a:lnSpc>
              <a:defRPr sz="3600" strike="noStrike">
                <a:solidFill>
                  <a:schemeClr val="tx1"/>
                </a:solidFill>
              </a:defRPr>
            </a:lvl1pPr>
          </a:lstStyle>
          <a:p>
            <a:r>
              <a:rPr lang="en-US" dirty="0"/>
              <a:t>Title</a:t>
            </a:r>
          </a:p>
        </p:txBody>
      </p:sp>
    </p:spTree>
    <p:extLst>
      <p:ext uri="{BB962C8B-B14F-4D97-AF65-F5344CB8AC3E}">
        <p14:creationId xmlns:p14="http://schemas.microsoft.com/office/powerpoint/2010/main" val="4241433966"/>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Four round photo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3D211-079C-4884-AB74-BFA812A63FE8}"/>
              </a:ext>
            </a:extLst>
          </p:cNvPr>
          <p:cNvSpPr>
            <a:spLocks noGrp="1"/>
          </p:cNvSpPr>
          <p:nvPr>
            <p:ph type="title"/>
          </p:nvPr>
        </p:nvSpPr>
        <p:spPr>
          <a:xfrm>
            <a:off x="600059" y="927585"/>
            <a:ext cx="11239464" cy="565091"/>
          </a:xfrm>
        </p:spPr>
        <p:txBody>
          <a:bodyPr anchor="ctr"/>
          <a:lstStyle>
            <a:lvl1pPr algn="ctr">
              <a:defRPr/>
            </a:lvl1pPr>
          </a:lstStyle>
          <a:p>
            <a:r>
              <a:rPr lang="en-US"/>
              <a:t>Click to edit Master title style</a:t>
            </a:r>
          </a:p>
        </p:txBody>
      </p:sp>
      <p:sp>
        <p:nvSpPr>
          <p:cNvPr id="16" name="Picture Placeholder" descr="This photo is a 'placeholder' only. Drag or drop your photo here, or click and tap the center to insert a photo.">
            <a:extLst>
              <a:ext uri="{FF2B5EF4-FFF2-40B4-BE49-F238E27FC236}">
                <a16:creationId xmlns:a16="http://schemas.microsoft.com/office/drawing/2014/main" id="{5757E314-6417-4051-A2CD-D3614CAA6A78}"/>
              </a:ext>
            </a:extLst>
          </p:cNvPr>
          <p:cNvSpPr>
            <a:spLocks noGrp="1" noChangeAspect="1"/>
          </p:cNvSpPr>
          <p:nvPr>
            <p:ph type="pic" sz="quarter" idx="13" hasCustomPrompt="1"/>
          </p:nvPr>
        </p:nvSpPr>
        <p:spPr bwMode="ltGray">
          <a:xfrm>
            <a:off x="844905" y="2434647"/>
            <a:ext cx="2125534" cy="21252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3" name="Text Placeholder 3">
            <a:extLst>
              <a:ext uri="{FF2B5EF4-FFF2-40B4-BE49-F238E27FC236}">
                <a16:creationId xmlns:a16="http://schemas.microsoft.com/office/drawing/2014/main" id="{5BBECFAF-80A0-4620-8865-87562DFB497B}"/>
              </a:ext>
            </a:extLst>
          </p:cNvPr>
          <p:cNvSpPr>
            <a:spLocks noGrp="1"/>
          </p:cNvSpPr>
          <p:nvPr>
            <p:ph type="body" sz="quarter" idx="16"/>
          </p:nvPr>
        </p:nvSpPr>
        <p:spPr>
          <a:xfrm>
            <a:off x="594294" y="5083979"/>
            <a:ext cx="2583678" cy="753411"/>
          </a:xfrm>
        </p:spPr>
        <p:txBody>
          <a:bodyPr/>
          <a:lstStyle>
            <a:lvl1pPr marL="0" indent="0" algn="ctr">
              <a:spcBef>
                <a:spcPts val="0"/>
              </a:spcBef>
              <a:buNone/>
              <a:defRPr sz="2448">
                <a:latin typeface="+mj-lt"/>
              </a:defRPr>
            </a:lvl1pPr>
          </a:lstStyle>
          <a:p>
            <a:pPr lvl="0"/>
            <a:r>
              <a:rPr lang="en-US"/>
              <a:t>Click to edit Master text styles</a:t>
            </a:r>
          </a:p>
        </p:txBody>
      </p:sp>
      <p:sp>
        <p:nvSpPr>
          <p:cNvPr id="17" name="Picture Placeholder" descr="This photo is a 'placeholder' only. Drag or drop your photo here, or click and tap the center to insert a photo.">
            <a:extLst>
              <a:ext uri="{FF2B5EF4-FFF2-40B4-BE49-F238E27FC236}">
                <a16:creationId xmlns:a16="http://schemas.microsoft.com/office/drawing/2014/main" id="{E5577FC3-49F5-4B04-AFD3-AA0A57BA8355}"/>
              </a:ext>
            </a:extLst>
          </p:cNvPr>
          <p:cNvSpPr>
            <a:spLocks noGrp="1" noChangeAspect="1"/>
          </p:cNvSpPr>
          <p:nvPr>
            <p:ph type="pic" sz="quarter" idx="19" hasCustomPrompt="1"/>
          </p:nvPr>
        </p:nvSpPr>
        <p:spPr bwMode="ltGray">
          <a:xfrm>
            <a:off x="3719353" y="2434647"/>
            <a:ext cx="2125534" cy="21252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4" name="Text Placeholder 3">
            <a:extLst>
              <a:ext uri="{FF2B5EF4-FFF2-40B4-BE49-F238E27FC236}">
                <a16:creationId xmlns:a16="http://schemas.microsoft.com/office/drawing/2014/main" id="{8AD287B4-D736-4707-854D-BEA62EF2BBCF}"/>
              </a:ext>
            </a:extLst>
          </p:cNvPr>
          <p:cNvSpPr>
            <a:spLocks noGrp="1"/>
          </p:cNvSpPr>
          <p:nvPr>
            <p:ph type="body" sz="quarter" idx="17"/>
          </p:nvPr>
        </p:nvSpPr>
        <p:spPr>
          <a:xfrm>
            <a:off x="3496723" y="5083980"/>
            <a:ext cx="2583678" cy="753411"/>
          </a:xfrm>
        </p:spPr>
        <p:txBody>
          <a:bodyPr/>
          <a:lstStyle>
            <a:lvl1pPr marL="0" indent="0" algn="ctr">
              <a:spcBef>
                <a:spcPts val="0"/>
              </a:spcBef>
              <a:buNone/>
              <a:defRPr sz="2448">
                <a:latin typeface="+mj-lt"/>
              </a:defRPr>
            </a:lvl1pPr>
          </a:lstStyle>
          <a:p>
            <a:pPr lvl="0"/>
            <a:r>
              <a:rPr lang="en-US"/>
              <a:t>Click to edit Master text styles</a:t>
            </a:r>
          </a:p>
        </p:txBody>
      </p:sp>
      <p:sp>
        <p:nvSpPr>
          <p:cNvPr id="18" name="Picture Placeholder" descr="This photo is a 'placeholder' only. Drag or drop your photo here, or click and tap the center to insert a photo.">
            <a:extLst>
              <a:ext uri="{FF2B5EF4-FFF2-40B4-BE49-F238E27FC236}">
                <a16:creationId xmlns:a16="http://schemas.microsoft.com/office/drawing/2014/main" id="{9B56ECFD-6AA2-4EC5-A445-D1E0952199EC}"/>
              </a:ext>
            </a:extLst>
          </p:cNvPr>
          <p:cNvSpPr>
            <a:spLocks noGrp="1" noChangeAspect="1"/>
          </p:cNvSpPr>
          <p:nvPr>
            <p:ph type="pic" sz="quarter" idx="20" hasCustomPrompt="1"/>
          </p:nvPr>
        </p:nvSpPr>
        <p:spPr bwMode="ltGray">
          <a:xfrm>
            <a:off x="6591590" y="2434647"/>
            <a:ext cx="2125534" cy="21252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5" name="Text Placeholder 3">
            <a:extLst>
              <a:ext uri="{FF2B5EF4-FFF2-40B4-BE49-F238E27FC236}">
                <a16:creationId xmlns:a16="http://schemas.microsoft.com/office/drawing/2014/main" id="{9ED5A27F-D9D2-4DCB-8422-4694477ECA88}"/>
              </a:ext>
            </a:extLst>
          </p:cNvPr>
          <p:cNvSpPr>
            <a:spLocks noGrp="1"/>
          </p:cNvSpPr>
          <p:nvPr>
            <p:ph type="body" sz="quarter" idx="18"/>
          </p:nvPr>
        </p:nvSpPr>
        <p:spPr>
          <a:xfrm>
            <a:off x="6377613" y="5083979"/>
            <a:ext cx="2583678" cy="753411"/>
          </a:xfrm>
        </p:spPr>
        <p:txBody>
          <a:bodyPr/>
          <a:lstStyle>
            <a:lvl1pPr marL="0" indent="0" algn="ctr">
              <a:spcBef>
                <a:spcPts val="0"/>
              </a:spcBef>
              <a:buNone/>
              <a:defRPr sz="2448">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F78E1D3B-7D6F-4EFD-9EB2-E1A27309D6AF}"/>
              </a:ext>
            </a:extLst>
          </p:cNvPr>
          <p:cNvSpPr>
            <a:spLocks noGrp="1" noChangeAspect="1"/>
          </p:cNvSpPr>
          <p:nvPr>
            <p:ph type="pic" sz="quarter" idx="21" hasCustomPrompt="1"/>
          </p:nvPr>
        </p:nvSpPr>
        <p:spPr bwMode="ltGray">
          <a:xfrm>
            <a:off x="9487575" y="2434647"/>
            <a:ext cx="2125534" cy="2125232"/>
          </a:xfrm>
          <a:prstGeom prst="ellipse">
            <a:avLst/>
          </a:prstGeom>
          <a:blipFill>
            <a:blip r:embed="rId2" cstate="screen">
              <a:extLst>
                <a:ext uri="{28A0092B-C50C-407E-A947-70E740481C1C}">
                  <a14:useLocalDpi xmlns:a14="http://schemas.microsoft.com/office/drawing/2010/main"/>
                </a:ext>
              </a:extLst>
            </a:blip>
            <a:stretch>
              <a:fillRect/>
            </a:stretch>
          </a:blipFill>
        </p:spPr>
        <p:txBody>
          <a:bodyPr lIns="0" tIns="0" rIns="0" bIns="59436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a:t>
            </a:r>
            <a:br>
              <a:rPr lang="en-US"/>
            </a:br>
            <a:r>
              <a:rPr lang="en-US"/>
              <a:t>here or click or tap icon </a:t>
            </a:r>
            <a:br>
              <a:rPr lang="en-US"/>
            </a:br>
            <a:r>
              <a:rPr lang="en-US"/>
              <a:t>below to insert</a:t>
            </a:r>
          </a:p>
        </p:txBody>
      </p:sp>
      <p:sp>
        <p:nvSpPr>
          <p:cNvPr id="12" name="Text Placeholder 3">
            <a:extLst>
              <a:ext uri="{FF2B5EF4-FFF2-40B4-BE49-F238E27FC236}">
                <a16:creationId xmlns:a16="http://schemas.microsoft.com/office/drawing/2014/main" id="{3BB2FF62-05DC-462E-808C-4DDE1C65392C}"/>
              </a:ext>
            </a:extLst>
          </p:cNvPr>
          <p:cNvSpPr>
            <a:spLocks noGrp="1"/>
          </p:cNvSpPr>
          <p:nvPr>
            <p:ph type="body" sz="quarter" idx="22"/>
          </p:nvPr>
        </p:nvSpPr>
        <p:spPr>
          <a:xfrm>
            <a:off x="9258503" y="5083979"/>
            <a:ext cx="2583678" cy="753411"/>
          </a:xfrm>
        </p:spPr>
        <p:txBody>
          <a:bodyPr/>
          <a:lstStyle>
            <a:lvl1pPr marL="0" indent="0" algn="ctr">
              <a:spcBef>
                <a:spcPts val="0"/>
              </a:spcBef>
              <a:buNone/>
              <a:defRPr sz="2448">
                <a:latin typeface="+mj-lt"/>
              </a:defRPr>
            </a:lvl1pPr>
          </a:lstStyle>
          <a:p>
            <a:pPr lvl="0"/>
            <a:r>
              <a:rPr lang="en-US"/>
              <a:t>Click to edit Master text styles</a:t>
            </a:r>
          </a:p>
        </p:txBody>
      </p:sp>
      <p:sp>
        <p:nvSpPr>
          <p:cNvPr id="3" name="TextBox 2">
            <a:extLst>
              <a:ext uri="{FF2B5EF4-FFF2-40B4-BE49-F238E27FC236}">
                <a16:creationId xmlns:a16="http://schemas.microsoft.com/office/drawing/2014/main" id="{67A72D6D-004C-4F57-AD34-F1019A756073}"/>
              </a:ext>
              <a:ext uri="{C183D7F6-B498-43B3-948B-1728B52AA6E4}">
                <adec:decorative xmlns:adec="http://schemas.microsoft.com/office/drawing/2017/decorative" val="1"/>
              </a:ext>
            </a:extLst>
          </p:cNvPr>
          <p:cNvSpPr txBox="1"/>
          <p:nvPr userDrawn="1"/>
        </p:nvSpPr>
        <p:spPr>
          <a:xfrm>
            <a:off x="12603479" y="-208004"/>
            <a:ext cx="600100" cy="160091"/>
          </a:xfrm>
          <a:prstGeom prst="rect">
            <a:avLst/>
          </a:prstGeom>
          <a:noFill/>
        </p:spPr>
        <p:txBody>
          <a:bodyPr wrap="none" lIns="0" tIns="0" rIns="0" bIns="0" rtlCol="0">
            <a:spAutoFit/>
          </a:bodyPr>
          <a:lstStyle/>
          <a:p>
            <a:pPr algn="l"/>
            <a:r>
              <a:rPr lang="en-US" sz="1020">
                <a:solidFill>
                  <a:srgbClr val="A3A3A3"/>
                </a:solidFill>
              </a:rPr>
              <a:t>ELT layout</a:t>
            </a:r>
          </a:p>
        </p:txBody>
      </p:sp>
    </p:spTree>
    <p:extLst>
      <p:ext uri="{BB962C8B-B14F-4D97-AF65-F5344CB8AC3E}">
        <p14:creationId xmlns:p14="http://schemas.microsoft.com/office/powerpoint/2010/main" val="3888621155"/>
      </p:ext>
    </p:extLst>
  </p:cSld>
  <p:clrMapOvr>
    <a:masterClrMapping/>
  </p:clrMapOvr>
  <p:transition>
    <p:fade/>
  </p:transition>
  <p:extLst>
    <p:ext uri="{DCECCB84-F9BA-43D5-87BE-67443E8EF086}">
      <p15:sldGuideLst xmlns:p15="http://schemas.microsoft.com/office/powerpoint/2012/main">
        <p15:guide id="1" orient="horz" pos="751">
          <p15:clr>
            <a:srgbClr val="FBAE40"/>
          </p15:clr>
        </p15:guide>
        <p15:guide id="2" orient="horz" pos="3138">
          <p15:clr>
            <a:srgbClr val="5ACBF0"/>
          </p15:clr>
        </p15:guide>
        <p15:guide id="3" pos="3937">
          <p15:clr>
            <a:srgbClr val="5ACBF0"/>
          </p15:clr>
        </p15:guide>
        <p15:guide id="4" pos="1961">
          <p15:clr>
            <a:srgbClr val="5ACBF0"/>
          </p15:clr>
        </p15:guide>
        <p15:guide id="5" pos="5717">
          <p15:clr>
            <a:srgbClr val="5ACBF0"/>
          </p15:clr>
        </p15:guide>
        <p15:guide id="6" pos="5534">
          <p15:clr>
            <a:srgbClr val="5ACBF0"/>
          </p15:clr>
        </p15:guide>
        <p15:guide id="7" pos="3760">
          <p15:clr>
            <a:srgbClr val="5ACBF0"/>
          </p15:clr>
        </p15:guide>
        <p15:guide id="8" pos="2162">
          <p15:clr>
            <a:srgbClr val="5ACBF0"/>
          </p15:clr>
        </p15:guide>
        <p15:guide id="10" pos="2955">
          <p15:clr>
            <a:srgbClr val="5ACBF0"/>
          </p15:clr>
        </p15:guide>
        <p15:guide id="11" pos="4727">
          <p15:clr>
            <a:srgbClr val="5ACBF0"/>
          </p15:clr>
        </p15:guide>
        <p15:guide id="12" pos="6515">
          <p15:clr>
            <a:srgbClr val="5ACBF0"/>
          </p15:clr>
        </p15:guide>
        <p15:guide id="13" pos="1176">
          <p15:clr>
            <a:srgbClr val="5ACBF0"/>
          </p15:clr>
        </p15:guide>
        <p15:guide id="14" orient="horz" pos="1504">
          <p15:clr>
            <a:srgbClr val="5ACBF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square photo">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600059" y="2473827"/>
            <a:ext cx="4251462" cy="1130053"/>
          </a:xfrm>
        </p:spPr>
        <p:txBody>
          <a:bodyPr anchor="b" anchorCtr="0">
            <a:spAutoFit/>
          </a:bodyPr>
          <a:lstStyle>
            <a:lvl1pPr>
              <a:defRPr>
                <a:solidFill>
                  <a:srgbClr val="50E6FF"/>
                </a:solidFill>
              </a:defRPr>
            </a:lvl1pPr>
          </a:lstStyle>
          <a:p>
            <a:r>
              <a:rPr lang="en-US"/>
              <a:t>Event name or presentation title </a:t>
            </a:r>
          </a:p>
        </p:txBody>
      </p:sp>
      <p:sp>
        <p:nvSpPr>
          <p:cNvPr id="5" name="Text Placeholder 4"/>
          <p:cNvSpPr>
            <a:spLocks noGrp="1"/>
          </p:cNvSpPr>
          <p:nvPr>
            <p:ph type="body" sz="quarter" idx="12" hasCustomPrompt="1"/>
          </p:nvPr>
        </p:nvSpPr>
        <p:spPr>
          <a:xfrm>
            <a:off x="593713" y="4041281"/>
            <a:ext cx="4248092" cy="345294"/>
          </a:xfrm>
          <a:noFill/>
        </p:spPr>
        <p:txBody>
          <a:bodyPr wrap="square" lIns="0" tIns="0" rIns="0" bIns="0">
            <a:spAutoFit/>
          </a:bodyPr>
          <a:lstStyle>
            <a:lvl1pPr marL="0" indent="0">
              <a:spcBef>
                <a:spcPts val="0"/>
              </a:spcBef>
              <a:buNone/>
              <a:defRPr sz="2244" spc="0" baseline="0">
                <a:solidFill>
                  <a:schemeClr val="tx1"/>
                </a:solidFill>
                <a:latin typeface="+mn-lt"/>
                <a:cs typeface="Segoe UI" panose="020B0502040204020203" pitchFamily="34" charset="0"/>
              </a:defRPr>
            </a:lvl1pPr>
          </a:lstStyle>
          <a:p>
            <a:pPr lvl="0"/>
            <a:r>
              <a:rPr lang="en-US"/>
              <a:t>Speaker name or subtitle</a:t>
            </a:r>
          </a:p>
        </p:txBody>
      </p:sp>
      <p:pic>
        <p:nvPicPr>
          <p:cNvPr id="7" name="MS logo white - EMF" descr="Microsoft logo white text version">
            <a:extLst>
              <a:ext uri="{FF2B5EF4-FFF2-40B4-BE49-F238E27FC236}">
                <a16:creationId xmlns:a16="http://schemas.microsoft.com/office/drawing/2014/main" id="{B75A0920-A5C0-44B4-805C-2A21395BDE60}"/>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pic>
        <p:nvPicPr>
          <p:cNvPr id="9" name="Picture 8" descr="A meeting in a conference room.">
            <a:extLst>
              <a:ext uri="{FF2B5EF4-FFF2-40B4-BE49-F238E27FC236}">
                <a16:creationId xmlns:a16="http://schemas.microsoft.com/office/drawing/2014/main" id="{E4286AF1-448E-4DFE-9CAF-FD93F65F04BE}"/>
              </a:ext>
            </a:extLst>
          </p:cNvPr>
          <p:cNvPicPr>
            <a:picLocks noChangeAspect="1"/>
          </p:cNvPicPr>
          <p:nvPr userDrawn="1"/>
        </p:nvPicPr>
        <p:blipFill rotWithShape="1">
          <a:blip r:embed="rId3"/>
          <a:srcRect l="32559" r="10791"/>
          <a:stretch/>
        </p:blipFill>
        <p:spPr>
          <a:xfrm>
            <a:off x="5440958" y="0"/>
            <a:ext cx="6995517" cy="6994525"/>
          </a:xfrm>
          <a:prstGeom prst="rect">
            <a:avLst/>
          </a:prstGeom>
        </p:spPr>
      </p:pic>
    </p:spTree>
    <p:extLst>
      <p:ext uri="{BB962C8B-B14F-4D97-AF65-F5344CB8AC3E}">
        <p14:creationId xmlns:p14="http://schemas.microsoft.com/office/powerpoint/2010/main" val="221634356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55">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square photo 2">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8FD6AD1-43C6-43FC-A2B2-87B936A9B9CF}"/>
              </a:ext>
            </a:extLst>
          </p:cNvPr>
          <p:cNvSpPr/>
          <p:nvPr userDrawn="1"/>
        </p:nvSpPr>
        <p:spPr bwMode="auto">
          <a:xfrm>
            <a:off x="3109" y="0"/>
            <a:ext cx="12433366" cy="6994525"/>
          </a:xfrm>
          <a:prstGeom prst="rect">
            <a:avLst/>
          </a:prstGeom>
          <a:blipFill>
            <a:blip r:embed="rId2"/>
            <a:stretch>
              <a:fillRect/>
            </a:stretch>
          </a:blip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l" defTabSz="951028" fontAlgn="base">
              <a:spcBef>
                <a:spcPct val="0"/>
              </a:spcBef>
              <a:spcAft>
                <a:spcPct val="0"/>
              </a:spcAft>
            </a:pPr>
            <a:endParaRPr lang="en-US" sz="2040" err="1">
              <a:solidFill>
                <a:srgbClr val="000000"/>
              </a:solidFill>
              <a:ea typeface="Segoe UI" pitchFamily="34" charset="0"/>
              <a:cs typeface="Segoe UI" pitchFamily="34" charset="0"/>
            </a:endParaRPr>
          </a:p>
        </p:txBody>
      </p:sp>
      <p:sp>
        <p:nvSpPr>
          <p:cNvPr id="7" name="Rectangle 6">
            <a:extLst>
              <a:ext uri="{FF2B5EF4-FFF2-40B4-BE49-F238E27FC236}">
                <a16:creationId xmlns:a16="http://schemas.microsoft.com/office/drawing/2014/main" id="{9073C98B-A6A9-4846-AF79-A031E6153831}"/>
              </a:ext>
            </a:extLst>
          </p:cNvPr>
          <p:cNvSpPr/>
          <p:nvPr userDrawn="1"/>
        </p:nvSpPr>
        <p:spPr bwMode="auto">
          <a:xfrm>
            <a:off x="1" y="0"/>
            <a:ext cx="9278776" cy="6994525"/>
          </a:xfrm>
          <a:prstGeom prst="rect">
            <a:avLst/>
          </a:prstGeom>
          <a:gradFill flip="none" rotWithShape="1">
            <a:gsLst>
              <a:gs pos="0">
                <a:schemeClr val="bg1"/>
              </a:gs>
              <a:gs pos="100000">
                <a:schemeClr val="bg1">
                  <a:alpha val="0"/>
                </a:schemeClr>
              </a:gs>
            </a:gsLst>
            <a:lin ang="0" scaled="1"/>
            <a:tileRect/>
          </a:gra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l" defTabSz="951028" fontAlgn="base">
              <a:spcBef>
                <a:spcPct val="0"/>
              </a:spcBef>
              <a:spcAft>
                <a:spcPct val="0"/>
              </a:spcAft>
            </a:pPr>
            <a:endParaRPr lang="en-US" sz="2040" err="1">
              <a:solidFill>
                <a:srgbClr val="000000"/>
              </a:solidFill>
              <a:ea typeface="Segoe UI" pitchFamily="34" charset="0"/>
              <a:cs typeface="Segoe UI" pitchFamily="34" charset="0"/>
            </a:endParaRPr>
          </a:p>
        </p:txBody>
      </p:sp>
      <p:sp>
        <p:nvSpPr>
          <p:cNvPr id="2" name="Title 1">
            <a:extLst>
              <a:ext uri="{FF2B5EF4-FFF2-40B4-BE49-F238E27FC236}">
                <a16:creationId xmlns:a16="http://schemas.microsoft.com/office/drawing/2014/main" id="{25D0408F-4A76-4E13-B20C-89E0FD40DC32}"/>
              </a:ext>
            </a:extLst>
          </p:cNvPr>
          <p:cNvSpPr>
            <a:spLocks noGrp="1"/>
          </p:cNvSpPr>
          <p:nvPr>
            <p:ph type="title" hasCustomPrompt="1"/>
          </p:nvPr>
        </p:nvSpPr>
        <p:spPr>
          <a:xfrm>
            <a:off x="600059" y="2473827"/>
            <a:ext cx="4251462" cy="1130053"/>
          </a:xfrm>
        </p:spPr>
        <p:txBody>
          <a:bodyPr anchor="b" anchorCtr="0">
            <a:spAutoFit/>
          </a:bodyPr>
          <a:lstStyle>
            <a:lvl1pPr>
              <a:defRPr/>
            </a:lvl1pPr>
          </a:lstStyle>
          <a:p>
            <a:r>
              <a:rPr lang="en-US"/>
              <a:t>Event name or presentation title </a:t>
            </a:r>
          </a:p>
        </p:txBody>
      </p:sp>
      <p:sp>
        <p:nvSpPr>
          <p:cNvPr id="5" name="Text Placeholder 4"/>
          <p:cNvSpPr>
            <a:spLocks noGrp="1"/>
          </p:cNvSpPr>
          <p:nvPr>
            <p:ph type="body" sz="quarter" idx="12" hasCustomPrompt="1"/>
          </p:nvPr>
        </p:nvSpPr>
        <p:spPr>
          <a:xfrm>
            <a:off x="593713" y="4041281"/>
            <a:ext cx="4248092" cy="345294"/>
          </a:xfrm>
          <a:noFill/>
        </p:spPr>
        <p:txBody>
          <a:bodyPr wrap="square" lIns="0" tIns="0" rIns="0" bIns="0">
            <a:spAutoFit/>
          </a:bodyPr>
          <a:lstStyle>
            <a:lvl1pPr marL="0" indent="0">
              <a:spcBef>
                <a:spcPts val="0"/>
              </a:spcBef>
              <a:buNone/>
              <a:defRPr sz="2244" spc="0" baseline="0">
                <a:solidFill>
                  <a:schemeClr val="tx1"/>
                </a:solidFill>
                <a:latin typeface="+mn-lt"/>
                <a:cs typeface="Segoe UI" panose="020B0502040204020203" pitchFamily="34" charset="0"/>
              </a:defRPr>
            </a:lvl1pPr>
          </a:lstStyle>
          <a:p>
            <a:pPr lvl="0"/>
            <a:r>
              <a:rPr lang="en-US"/>
              <a:t>Speaker name or subtitle</a:t>
            </a:r>
          </a:p>
        </p:txBody>
      </p:sp>
      <p:pic>
        <p:nvPicPr>
          <p:cNvPr id="8" name="MS logo white - EMF" descr="Microsoft logo white text version">
            <a:extLst>
              <a:ext uri="{FF2B5EF4-FFF2-40B4-BE49-F238E27FC236}">
                <a16:creationId xmlns:a16="http://schemas.microsoft.com/office/drawing/2014/main" id="{D2BBF83B-AB94-4635-A784-5E8484DEC774}"/>
              </a:ext>
            </a:extLst>
          </p:cNvPr>
          <p:cNvPicPr>
            <a:picLocks noChangeAspect="1"/>
          </p:cNvPicPr>
          <p:nvPr userDrawn="1"/>
        </p:nvPicPr>
        <p:blipFill>
          <a:blip r:embed="rId3"/>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2051112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2496">
          <p15:clr>
            <a:srgbClr val="5ACBF0"/>
          </p15:clr>
        </p15:guide>
        <p15:guide id="3" pos="3360">
          <p15:clr>
            <a:srgbClr val="5ACBF0"/>
          </p15:clr>
        </p15:guide>
        <p15:guide id="5" orient="horz" pos="2160">
          <p15:clr>
            <a:srgbClr val="FBAE40"/>
          </p15:clr>
        </p15:guide>
        <p15:guide id="6" orient="horz" pos="2229">
          <p15:clr>
            <a:srgbClr val="5ACBF0"/>
          </p15:clr>
        </p15:guide>
        <p15:guide id="7" pos="2996">
          <p15:clr>
            <a:srgbClr val="5ACBF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bg>
      <p:bgRef idx="1001">
        <a:schemeClr val="bg2"/>
      </p:bgRef>
    </p:bg>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95915" y="3039097"/>
            <a:ext cx="9327356" cy="565027"/>
          </a:xfrm>
          <a:noFill/>
        </p:spPr>
        <p:txBody>
          <a:bodyPr lIns="0" tIns="0" rIns="0" bIns="0" anchor="b" anchorCtr="0">
            <a:spAutoFit/>
          </a:bodyPr>
          <a:lstStyle>
            <a:lvl1pPr>
              <a:defRPr sz="3672" spc="-51" baseline="0">
                <a:solidFill>
                  <a:srgbClr val="50E6FF"/>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5" y="4041281"/>
            <a:ext cx="9327356" cy="345294"/>
          </a:xfrm>
          <a:noFill/>
        </p:spPr>
        <p:txBody>
          <a:bodyPr wrap="square" lIns="0" tIns="0" rIns="0" bIns="0">
            <a:spAutoFit/>
          </a:bodyPr>
          <a:lstStyle>
            <a:lvl1pPr marL="0" indent="0">
              <a:spcBef>
                <a:spcPts val="0"/>
              </a:spcBef>
              <a:buNone/>
              <a:defRPr sz="2244"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MS logo white - EMF" descr="Microsoft logo white text version">
            <a:extLst>
              <a:ext uri="{FF2B5EF4-FFF2-40B4-BE49-F238E27FC236}">
                <a16:creationId xmlns:a16="http://schemas.microsoft.com/office/drawing/2014/main" id="{0FD32619-3819-428A-8565-629596C91418}"/>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376456590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2">
    <p:spTree>
      <p:nvGrpSpPr>
        <p:cNvPr id="1" name=""/>
        <p:cNvGrpSpPr/>
        <p:nvPr/>
      </p:nvGrpSpPr>
      <p:grpSpPr>
        <a:xfrm>
          <a:off x="0" y="0"/>
          <a:ext cx="0" cy="0"/>
          <a:chOff x="0" y="0"/>
          <a:chExt cx="0" cy="0"/>
        </a:xfrm>
      </p:grpSpPr>
      <p:sp>
        <p:nvSpPr>
          <p:cNvPr id="9" name="Title 1"/>
          <p:cNvSpPr>
            <a:spLocks noGrp="1"/>
          </p:cNvSpPr>
          <p:nvPr>
            <p:ph type="title" hasCustomPrompt="1"/>
          </p:nvPr>
        </p:nvSpPr>
        <p:spPr>
          <a:xfrm>
            <a:off x="595915" y="3039097"/>
            <a:ext cx="9327356" cy="565027"/>
          </a:xfrm>
          <a:noFill/>
        </p:spPr>
        <p:txBody>
          <a:bodyPr lIns="0" tIns="0" rIns="0" bIns="0" anchor="b" anchorCtr="0">
            <a:spAutoFit/>
          </a:bodyPr>
          <a:lstStyle>
            <a:lvl1pPr>
              <a:defRPr sz="3672" spc="-51" baseline="0">
                <a:solidFill>
                  <a:schemeClr val="tx1"/>
                </a:solidFill>
                <a:latin typeface="+mj-lt"/>
                <a:cs typeface="Segoe UI" panose="020B0502040204020203" pitchFamily="34" charset="0"/>
              </a:defRPr>
            </a:lvl1pPr>
          </a:lstStyle>
          <a:p>
            <a:r>
              <a:rPr lang="en-US"/>
              <a:t>Event name or presentation title </a:t>
            </a:r>
          </a:p>
        </p:txBody>
      </p:sp>
      <p:sp>
        <p:nvSpPr>
          <p:cNvPr id="5" name="Text Placeholder 4"/>
          <p:cNvSpPr>
            <a:spLocks noGrp="1"/>
          </p:cNvSpPr>
          <p:nvPr>
            <p:ph type="body" sz="quarter" idx="12" hasCustomPrompt="1"/>
          </p:nvPr>
        </p:nvSpPr>
        <p:spPr>
          <a:xfrm>
            <a:off x="595915" y="4041281"/>
            <a:ext cx="9327356" cy="345294"/>
          </a:xfrm>
          <a:noFill/>
        </p:spPr>
        <p:txBody>
          <a:bodyPr wrap="square" lIns="0" tIns="0" rIns="0" bIns="0">
            <a:spAutoFit/>
          </a:bodyPr>
          <a:lstStyle>
            <a:lvl1pPr marL="0" indent="0">
              <a:spcBef>
                <a:spcPts val="0"/>
              </a:spcBef>
              <a:buNone/>
              <a:defRPr sz="2244" spc="0" baseline="0">
                <a:solidFill>
                  <a:schemeClr val="tx1"/>
                </a:solidFill>
                <a:latin typeface="+mn-lt"/>
                <a:cs typeface="Segoe UI" panose="020B0502040204020203" pitchFamily="34" charset="0"/>
              </a:defRPr>
            </a:lvl1pPr>
          </a:lstStyle>
          <a:p>
            <a:pPr lvl="0"/>
            <a:r>
              <a:rPr lang="en-US"/>
              <a:t>Speaker name or subtitle text</a:t>
            </a:r>
          </a:p>
        </p:txBody>
      </p:sp>
      <p:pic>
        <p:nvPicPr>
          <p:cNvPr id="7" name="MS logo white - EMF" descr="Microsoft logo white text version">
            <a:extLst>
              <a:ext uri="{FF2B5EF4-FFF2-40B4-BE49-F238E27FC236}">
                <a16:creationId xmlns:a16="http://schemas.microsoft.com/office/drawing/2014/main" id="{EB02FAD1-E14D-41F9-A1BC-FCCF46262910}"/>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255836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228">
          <p15:clr>
            <a:srgbClr val="5ACBF0"/>
          </p15:clr>
        </p15:guide>
        <p15:guide id="2" orient="horz" pos="2496">
          <p15:clr>
            <a:srgbClr val="5ACBF0"/>
          </p15:clr>
        </p15:guide>
        <p15:guide id="3" pos="6132">
          <p15:clr>
            <a:srgbClr val="5ACBF0"/>
          </p15:clr>
        </p15:guide>
        <p15:guide id="4" orient="horz" pos="216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95914" y="1463669"/>
            <a:ext cx="11239789" cy="16448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9121006B-09FA-4F62-9542-4F6479B0897F}"/>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964183620"/>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mp; Non-bulleted text">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B655BA-10A4-4A57-89DB-CFFBE1CA1E33}"/>
              </a:ext>
            </a:extLst>
          </p:cNvPr>
          <p:cNvSpPr>
            <a:spLocks noGrp="1"/>
          </p:cNvSpPr>
          <p:nvPr>
            <p:ph type="title"/>
          </p:nvPr>
        </p:nvSpPr>
        <p:spPr/>
        <p:txBody>
          <a:bodyPr/>
          <a:lstStyle/>
          <a:p>
            <a:r>
              <a:rPr lang="en-US"/>
              <a:t>Click to edit Master title style</a:t>
            </a:r>
          </a:p>
        </p:txBody>
      </p:sp>
      <p:sp>
        <p:nvSpPr>
          <p:cNvPr id="4" name="Text Placeholder 3"/>
          <p:cNvSpPr>
            <a:spLocks noGrp="1"/>
          </p:cNvSpPr>
          <p:nvPr>
            <p:ph type="body" sz="quarter" idx="10"/>
          </p:nvPr>
        </p:nvSpPr>
        <p:spPr>
          <a:xfrm>
            <a:off x="598148" y="1462924"/>
            <a:ext cx="11239464" cy="1644874"/>
          </a:xfrm>
        </p:spPr>
        <p:txBody>
          <a:bodyPr wrap="square">
            <a:spAutoFit/>
          </a:bodyPr>
          <a:lstStyle>
            <a:lvl1pPr marL="0" indent="0">
              <a:buNone/>
              <a:defRPr/>
            </a:lvl1pPr>
            <a:lvl2pPr marL="233149" indent="0">
              <a:buNone/>
              <a:defRPr/>
            </a:lvl2pPr>
            <a:lvl3pPr marL="466298" indent="0">
              <a:buNone/>
              <a:defRPr/>
            </a:lvl3pPr>
            <a:lvl4pPr marL="699447" indent="0">
              <a:buNone/>
              <a:defRPr/>
            </a:lvl4pPr>
            <a:lvl5pPr marL="932597"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80963072"/>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905">
          <p15:clr>
            <a:srgbClr val="5ACBF0"/>
          </p15:clr>
        </p15:guide>
        <p15:guide id="4" orient="horz" pos="1272">
          <p15:clr>
            <a:srgbClr val="5ACBF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lumn Bullet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BE2550-DA43-453C-A328-33C740E65403}"/>
              </a:ext>
            </a:extLst>
          </p:cNvPr>
          <p:cNvSpPr>
            <a:spLocks noGrp="1"/>
          </p:cNvSpPr>
          <p:nvPr>
            <p:ph type="title"/>
          </p:nvPr>
        </p:nvSpPr>
        <p:spPr/>
        <p:txBody>
          <a:bodyPr/>
          <a:lstStyle/>
          <a:p>
            <a:r>
              <a:rPr lang="en-US"/>
              <a:t>Click to edit Master title style</a:t>
            </a:r>
          </a:p>
        </p:txBody>
      </p:sp>
      <p:sp>
        <p:nvSpPr>
          <p:cNvPr id="5" name="Content Placeholder 4">
            <a:extLst>
              <a:ext uri="{FF2B5EF4-FFF2-40B4-BE49-F238E27FC236}">
                <a16:creationId xmlns:a16="http://schemas.microsoft.com/office/drawing/2014/main" id="{14B7A288-CDAC-4184-9F73-137C95F5E643}"/>
              </a:ext>
            </a:extLst>
          </p:cNvPr>
          <p:cNvSpPr>
            <a:spLocks noGrp="1"/>
          </p:cNvSpPr>
          <p:nvPr>
            <p:ph sz="quarter" idx="12"/>
          </p:nvPr>
        </p:nvSpPr>
        <p:spPr>
          <a:xfrm>
            <a:off x="595915" y="1463669"/>
            <a:ext cx="5316270" cy="16448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8">
            <a:extLst>
              <a:ext uri="{FF2B5EF4-FFF2-40B4-BE49-F238E27FC236}">
                <a16:creationId xmlns:a16="http://schemas.microsoft.com/office/drawing/2014/main" id="{CEC22105-78D6-4753-94FA-3DA949361A95}"/>
              </a:ext>
            </a:extLst>
          </p:cNvPr>
          <p:cNvSpPr>
            <a:spLocks noGrp="1"/>
          </p:cNvSpPr>
          <p:nvPr>
            <p:ph sz="quarter" idx="13"/>
          </p:nvPr>
        </p:nvSpPr>
        <p:spPr>
          <a:xfrm>
            <a:off x="6517814" y="1463669"/>
            <a:ext cx="5324366" cy="16448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5F6A123D-3A27-499F-9210-3E0D7CED39C6}"/>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966805657"/>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6">
          <p15:clr>
            <a:srgbClr val="5ACBF0"/>
          </p15:clr>
        </p15:guide>
        <p15:guide id="3" orient="horz" pos="904">
          <p15:clr>
            <a:srgbClr val="5ACBF0"/>
          </p15:clr>
        </p15:guide>
        <p15:guide id="4" pos="3660">
          <p15:clr>
            <a:srgbClr val="5ACBF0"/>
          </p15:clr>
        </p15:guide>
        <p15:guide id="5" pos="4024">
          <p15:clr>
            <a:srgbClr val="5ACBF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wo Column Non-bulleted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876633-3E8D-4CF4-A5D4-D4E9D88A6DE0}"/>
              </a:ext>
            </a:extLst>
          </p:cNvPr>
          <p:cNvSpPr>
            <a:spLocks noGrp="1"/>
          </p:cNvSpPr>
          <p:nvPr>
            <p:ph type="title"/>
          </p:nvPr>
        </p:nvSpPr>
        <p:spPr>
          <a:xfrm>
            <a:off x="600059" y="466301"/>
            <a:ext cx="11239464" cy="565027"/>
          </a:xfrm>
        </p:spPr>
        <p:txBody>
          <a:bodyPr/>
          <a:lstStyle/>
          <a:p>
            <a:r>
              <a:rPr lang="en-US"/>
              <a:t>Click to edit Master title style</a:t>
            </a:r>
          </a:p>
        </p:txBody>
      </p:sp>
      <p:sp>
        <p:nvSpPr>
          <p:cNvPr id="4" name="Text Placeholder 3"/>
          <p:cNvSpPr>
            <a:spLocks noGrp="1"/>
          </p:cNvSpPr>
          <p:nvPr>
            <p:ph type="body" sz="quarter" idx="10"/>
          </p:nvPr>
        </p:nvSpPr>
        <p:spPr>
          <a:xfrm>
            <a:off x="595914" y="1463669"/>
            <a:ext cx="5316593"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panose="020B0502040204020203" pitchFamily="34" charset="0"/>
                <a:cs typeface="Segoe UI" panose="020B05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3">
            <a:extLst>
              <a:ext uri="{FF2B5EF4-FFF2-40B4-BE49-F238E27FC236}">
                <a16:creationId xmlns:a16="http://schemas.microsoft.com/office/drawing/2014/main" id="{8E9CDCB4-03E1-4763-B83E-A1334BCDB0C0}"/>
              </a:ext>
            </a:extLst>
          </p:cNvPr>
          <p:cNvSpPr>
            <a:spLocks noGrp="1"/>
          </p:cNvSpPr>
          <p:nvPr>
            <p:ph type="body" sz="quarter" idx="12"/>
          </p:nvPr>
        </p:nvSpPr>
        <p:spPr>
          <a:xfrm>
            <a:off x="6525448" y="1463669"/>
            <a:ext cx="5316593" cy="1682523"/>
          </a:xfrm>
        </p:spPr>
        <p:txBody>
          <a:bodyPr wrap="square">
            <a:spAutoFit/>
          </a:bodyPr>
          <a:lstStyle>
            <a:lvl1pPr marL="0" indent="0">
              <a:spcBef>
                <a:spcPts val="1248"/>
              </a:spcBef>
              <a:buClr>
                <a:schemeClr val="tx1"/>
              </a:buClr>
              <a:buFont typeface="Wingdings" panose="05000000000000000000" pitchFamily="2" charset="2"/>
              <a:buNone/>
              <a:defRPr sz="2856" b="0">
                <a:latin typeface="Segoe UI" panose="020B0502040204020203" pitchFamily="34" charset="0"/>
                <a:cs typeface="Segoe UI" panose="020B0502040204020203" pitchFamily="34" charset="0"/>
              </a:defRPr>
            </a:lvl1pPr>
            <a:lvl2pPr marL="260674" indent="0">
              <a:buFont typeface="Wingdings" panose="05000000000000000000" pitchFamily="2" charset="2"/>
              <a:buNone/>
              <a:defRPr sz="2040" b="0"/>
            </a:lvl2pPr>
            <a:lvl3pPr marL="459822" indent="0">
              <a:buFont typeface="Wingdings" panose="05000000000000000000" pitchFamily="2" charset="2"/>
              <a:buNone/>
              <a:tabLst/>
              <a:defRPr sz="1632" b="0"/>
            </a:lvl3pPr>
            <a:lvl4pPr marL="665446" indent="0">
              <a:buFont typeface="Wingdings" panose="05000000000000000000" pitchFamily="2" charset="2"/>
              <a:buNone/>
              <a:defRPr sz="1428" b="0"/>
            </a:lvl4pPr>
            <a:lvl5pPr marL="871071" indent="0">
              <a:buFont typeface="Wingdings" panose="05000000000000000000" pitchFamily="2" charset="2"/>
              <a:buNone/>
              <a:tabLst/>
              <a:defRPr sz="1428" b="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2752703"/>
      </p:ext>
    </p:extLst>
  </p:cSld>
  <p:clrMapOvr>
    <a:masterClrMapping/>
  </p:clrMapOvr>
  <p:transition>
    <p:fade/>
  </p:transition>
  <p:extLst>
    <p:ext uri="{DCECCB84-F9BA-43D5-87BE-67443E8EF086}">
      <p15:sldGuideLst xmlns:p15="http://schemas.microsoft.com/office/powerpoint/2012/main">
        <p15:guide id="1" orient="horz" pos="288">
          <p15:clr>
            <a:srgbClr val="5ACBF0"/>
          </p15:clr>
        </p15:guide>
        <p15:guide id="2" orient="horz" pos="1272">
          <p15:clr>
            <a:srgbClr val="5ACBF0"/>
          </p15:clr>
        </p15:guide>
        <p15:guide id="3" orient="horz" pos="904">
          <p15:clr>
            <a:srgbClr val="5ACBF0"/>
          </p15:clr>
        </p15:guide>
        <p15:guide id="4" pos="3656">
          <p15:clr>
            <a:srgbClr val="5ACBF0"/>
          </p15:clr>
        </p15:guide>
        <p15:guide id="5" pos="4024">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883833169"/>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mall title - half page">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4B2500C4-B436-4E3A-8A91-A02448A774DB}"/>
              </a:ext>
            </a:extLst>
          </p:cNvPr>
          <p:cNvSpPr>
            <a:spLocks noGrp="1"/>
          </p:cNvSpPr>
          <p:nvPr>
            <p:ph type="title"/>
          </p:nvPr>
        </p:nvSpPr>
        <p:spPr>
          <a:xfrm>
            <a:off x="595915" y="466302"/>
            <a:ext cx="5618874" cy="379824"/>
          </a:xfrm>
        </p:spPr>
        <p:txBody>
          <a:bodyPr tIns="64008"/>
          <a:lstStyle>
            <a:lvl1pPr>
              <a:defRPr sz="2040" spc="0">
                <a:latin typeface="+mj-lt"/>
                <a:cs typeface="Segoe UI" panose="020B0502040204020203" pitchFamily="34" charset="0"/>
              </a:defRPr>
            </a:lvl1pPr>
          </a:lstStyle>
          <a:p>
            <a:r>
              <a:rPr lang="en-US"/>
              <a:t>Click to edit Master title style</a:t>
            </a:r>
          </a:p>
        </p:txBody>
      </p:sp>
    </p:spTree>
    <p:extLst>
      <p:ext uri="{BB962C8B-B14F-4D97-AF65-F5344CB8AC3E}">
        <p14:creationId xmlns:p14="http://schemas.microsoft.com/office/powerpoint/2010/main" val="1313699013"/>
      </p:ext>
    </p:extLst>
  </p:cSld>
  <p:clrMapOvr>
    <a:masterClrMapping/>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 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35C9167-B5C7-4834-AC78-240C8C3EF11E}"/>
              </a:ext>
            </a:extLst>
          </p:cNvPr>
          <p:cNvSpPr>
            <a:spLocks noGrp="1"/>
          </p:cNvSpPr>
          <p:nvPr>
            <p:ph type="title" hasCustomPrompt="1"/>
          </p:nvPr>
        </p:nvSpPr>
        <p:spPr>
          <a:xfrm>
            <a:off x="600059" y="2056213"/>
            <a:ext cx="4241746" cy="1130181"/>
          </a:xfrm>
        </p:spPr>
        <p:txBody>
          <a:bodyPr anchor="b"/>
          <a:lstStyle>
            <a:lvl1pPr>
              <a:defRPr/>
            </a:lvl1pPr>
          </a:lstStyle>
          <a:p>
            <a:r>
              <a:rPr lang="en-US"/>
              <a:t>Title square photo layout </a:t>
            </a:r>
          </a:p>
        </p:txBody>
      </p:sp>
      <p:sp>
        <p:nvSpPr>
          <p:cNvPr id="4" name="Text Placeholder 3">
            <a:extLst>
              <a:ext uri="{FF2B5EF4-FFF2-40B4-BE49-F238E27FC236}">
                <a16:creationId xmlns:a16="http://schemas.microsoft.com/office/drawing/2014/main" id="{0E780C89-4FC1-4FE7-AFCA-1C41A1B0944C}"/>
              </a:ext>
            </a:extLst>
          </p:cNvPr>
          <p:cNvSpPr>
            <a:spLocks noGrp="1"/>
          </p:cNvSpPr>
          <p:nvPr>
            <p:ph type="body" sz="quarter" idx="10"/>
          </p:nvPr>
        </p:nvSpPr>
        <p:spPr>
          <a:xfrm>
            <a:off x="595915" y="3605924"/>
            <a:ext cx="4245890" cy="345351"/>
          </a:xfrm>
        </p:spPr>
        <p:txBody>
          <a:bodyPr/>
          <a:lstStyle>
            <a:lvl1pPr marL="0" indent="0">
              <a:buNone/>
              <a:defRPr sz="2244">
                <a:latin typeface="+mn-lt"/>
              </a:defRPr>
            </a:lvl1pPr>
            <a:lvl2pPr marL="233149" indent="0">
              <a:buNone/>
              <a:defRPr/>
            </a:lvl2pPr>
            <a:lvl3pPr marL="466298" indent="0">
              <a:buNone/>
              <a:defRPr/>
            </a:lvl3pPr>
            <a:lvl4pPr marL="675162" indent="0">
              <a:buNone/>
              <a:defRPr/>
            </a:lvl4pPr>
            <a:lvl5pPr marL="872691" indent="0">
              <a:buNone/>
              <a:defRPr/>
            </a:lvl5pPr>
          </a:lstStyle>
          <a:p>
            <a:pPr lvl="0"/>
            <a:r>
              <a:rPr lang="en-US"/>
              <a:t>Click to edit Master text styles</a:t>
            </a:r>
          </a:p>
        </p:txBody>
      </p:sp>
      <p:sp>
        <p:nvSpPr>
          <p:cNvPr id="5" name="Picture Placeholder" descr="This photo is a 'placeholder' only. Drag or drop your photo here, or click and tap the center to insert a photo.">
            <a:extLst>
              <a:ext uri="{FF2B5EF4-FFF2-40B4-BE49-F238E27FC236}">
                <a16:creationId xmlns:a16="http://schemas.microsoft.com/office/drawing/2014/main" id="{2E18FD0C-FA99-4937-92CD-5CF7F279CD8E}"/>
              </a:ext>
            </a:extLst>
          </p:cNvPr>
          <p:cNvSpPr>
            <a:spLocks noGrp="1"/>
          </p:cNvSpPr>
          <p:nvPr>
            <p:ph type="pic" sz="quarter" idx="11" hasCustomPrompt="1"/>
          </p:nvPr>
        </p:nvSpPr>
        <p:spPr bwMode="ltGray">
          <a:xfrm>
            <a:off x="5440958" y="0"/>
            <a:ext cx="6995517" cy="6994525"/>
          </a:xfrm>
          <a:blipFill>
            <a:blip r:embed="rId2"/>
            <a:stretch>
              <a:fillRect/>
            </a:stretch>
          </a:blipFill>
        </p:spPr>
        <p:txBody>
          <a:bodyPr lIns="0" tIns="2103120" rIns="0" anchor="t" anchorCtr="0">
            <a:noAutofit/>
          </a:bodyPr>
          <a:lstStyle>
            <a:lvl1pPr marL="0" indent="0" algn="ctr">
              <a:lnSpc>
                <a:spcPct val="100000"/>
              </a:lnSpc>
              <a:buNone/>
              <a:defRPr sz="1428"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6" name="TextBox 5">
            <a:extLst>
              <a:ext uri="{FF2B5EF4-FFF2-40B4-BE49-F238E27FC236}">
                <a16:creationId xmlns:a16="http://schemas.microsoft.com/office/drawing/2014/main" id="{2A8B3ECF-E4A4-4BBE-8FC7-9B89BFA966A3}"/>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434465382"/>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6" orient="horz" pos="904">
          <p15:clr>
            <a:srgbClr val="5ACBF0"/>
          </p15:clr>
        </p15:guide>
        <p15:guide id="7" orient="horz" pos="1968">
          <p15:clr>
            <a:srgbClr val="5ACBF0"/>
          </p15:clr>
        </p15:guide>
        <p15:guide id="8" orient="horz" pos="2226">
          <p15:clr>
            <a:srgbClr val="5ACBF0"/>
          </p15:clr>
        </p15:guide>
        <p15:guide id="10" pos="3729">
          <p15:clr>
            <a:srgbClr val="C35EA4"/>
          </p15:clr>
        </p15:guide>
        <p15:guide id="11" pos="2993">
          <p15:clr>
            <a:srgbClr val="5ACBF0"/>
          </p15:clr>
        </p15:guide>
        <p15:guide id="12" pos="3543">
          <p15:clr>
            <a:srgbClr val="A4A3A4"/>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quare Photo ">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B92DE97-5F35-4963-AC7A-96FEB98062FF}"/>
              </a:ext>
            </a:extLst>
          </p:cNvPr>
          <p:cNvSpPr>
            <a:spLocks noGrp="1"/>
          </p:cNvSpPr>
          <p:nvPr>
            <p:ph type="title"/>
          </p:nvPr>
        </p:nvSpPr>
        <p:spPr>
          <a:xfrm>
            <a:off x="600059" y="2930553"/>
            <a:ext cx="4243366" cy="1130181"/>
          </a:xfrm>
        </p:spPr>
        <p:txBody>
          <a:bodyPr anchor="ct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5440958" y="0"/>
            <a:ext cx="6995517" cy="6994525"/>
          </a:xfrm>
          <a:blipFill>
            <a:blip r:embed="rId2"/>
            <a:stretch>
              <a:fillRect/>
            </a:stretch>
          </a:blipFill>
        </p:spPr>
        <p:txBody>
          <a:bodyPr lIns="0" tIns="2103120" rIns="0" anchor="t" anchorCtr="0">
            <a:noAutofit/>
          </a:bodyPr>
          <a:lstStyle>
            <a:lvl1pPr marL="0" indent="0" algn="ctr">
              <a:lnSpc>
                <a:spcPct val="100000"/>
              </a:lnSpc>
              <a:buNone/>
              <a:defRPr sz="1428"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CB83FC06-DEAF-44A6-AE44-1424370CFF6E}"/>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412640368"/>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5" orient="horz" pos="2160">
          <p15:clr>
            <a:srgbClr val="5ACBF0"/>
          </p15:clr>
        </p15:guide>
        <p15:guide id="6" pos="2991">
          <p15:clr>
            <a:srgbClr val="5ACBF0"/>
          </p15:clr>
        </p15:guide>
        <p15:guide id="7" pos="3728">
          <p15:clr>
            <a:srgbClr val="C35EA4"/>
          </p15:clr>
        </p15:guide>
        <p15:guide id="8" pos="3544">
          <p15:clr>
            <a:srgbClr val="A4A3A4"/>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quare Photo 2">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4E2C6C6-B442-4DE7-9C6C-405B9005314D}"/>
              </a:ext>
            </a:extLst>
          </p:cNvPr>
          <p:cNvSpPr>
            <a:spLocks noGrp="1"/>
          </p:cNvSpPr>
          <p:nvPr>
            <p:ph type="title" hasCustomPrompt="1"/>
          </p:nvPr>
        </p:nvSpPr>
        <p:spPr>
          <a:xfrm>
            <a:off x="600060" y="3039057"/>
            <a:ext cx="4246604" cy="878959"/>
          </a:xfrm>
        </p:spPr>
        <p:txBody>
          <a:bodyPr anchor="t"/>
          <a:lstStyle>
            <a:lvl1pPr>
              <a:defRPr sz="2856"/>
            </a:lvl1pPr>
          </a:lstStyle>
          <a:p>
            <a:r>
              <a:rPr lang="en-US"/>
              <a:t>Square photo layout with smaller text</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3EBEAA94-C151-43DE-8A5A-09E8A930427E}"/>
              </a:ext>
            </a:extLst>
          </p:cNvPr>
          <p:cNvSpPr>
            <a:spLocks noGrp="1"/>
          </p:cNvSpPr>
          <p:nvPr>
            <p:ph type="pic" sz="quarter" idx="11" hasCustomPrompt="1"/>
          </p:nvPr>
        </p:nvSpPr>
        <p:spPr bwMode="ltGray">
          <a:xfrm>
            <a:off x="5440958" y="0"/>
            <a:ext cx="6995517" cy="6994525"/>
          </a:xfrm>
          <a:blipFill>
            <a:blip r:embed="rId2"/>
            <a:stretch>
              <a:fillRect/>
            </a:stretch>
          </a:blipFill>
        </p:spPr>
        <p:txBody>
          <a:bodyPr lIns="0" tIns="2103120" rIns="0" anchor="t" anchorCtr="0">
            <a:noAutofit/>
          </a:bodyPr>
          <a:lstStyle>
            <a:lvl1pPr marL="0" indent="0" algn="ctr">
              <a:lnSpc>
                <a:spcPct val="100000"/>
              </a:lnSpc>
              <a:buNone/>
              <a:defRPr sz="1428"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213E2564-B248-4307-9647-3860A1D1F957}"/>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967116024"/>
      </p:ext>
    </p:extLst>
  </p:cSld>
  <p:clrMapOvr>
    <a:masterClrMapping/>
  </p:clrMapOvr>
  <p:transition>
    <p:fade/>
  </p:transition>
  <p:extLst>
    <p:ext uri="{DCECCB84-F9BA-43D5-87BE-67443E8EF086}">
      <p15:sldGuideLst xmlns:p15="http://schemas.microsoft.com/office/powerpoint/2012/main">
        <p15:guide id="2" pos="3360">
          <p15:clr>
            <a:srgbClr val="5ACBF0"/>
          </p15:clr>
        </p15:guide>
        <p15:guide id="3" orient="horz" pos="1877">
          <p15:clr>
            <a:srgbClr val="5ACBF0"/>
          </p15:clr>
        </p15:guide>
        <p15:guide id="4" pos="3731">
          <p15:clr>
            <a:srgbClr val="C35EA4"/>
          </p15:clr>
        </p15:guide>
        <p15:guide id="5" pos="2993">
          <p15:clr>
            <a:srgbClr val="5ACBF0"/>
          </p15:clr>
        </p15:guide>
        <p15:guide id="6" pos="3547">
          <p15:clr>
            <a:srgbClr val="A4A3A4"/>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hoto full bleed lower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436475" cy="6994525"/>
          </a:xfrm>
          <a:blipFill>
            <a:blip r:embed="rId2"/>
            <a:stretch>
              <a:fillRect/>
            </a:stretch>
          </a:blipFill>
        </p:spPr>
        <p:txBody>
          <a:bodyPr wrap="none" bIns="2011680" anchor="ctr">
            <a:noAutofit/>
          </a:bodyPr>
          <a:lstStyle>
            <a:lvl1pPr marL="0" indent="0" algn="ctr">
              <a:buNone/>
              <a:defRPr sz="1428"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p:nvPr>
        </p:nvSpPr>
        <p:spPr bwMode="ltGray">
          <a:xfrm>
            <a:off x="0" y="3730413"/>
            <a:ext cx="12436475" cy="3264112"/>
          </a:xfrm>
          <a:gradFill flip="none" rotWithShape="1">
            <a:gsLst>
              <a:gs pos="40000">
                <a:srgbClr val="000000">
                  <a:alpha val="70000"/>
                </a:srgbClr>
              </a:gs>
              <a:gs pos="100000">
                <a:srgbClr val="000000">
                  <a:alpha val="0"/>
                </a:srgbClr>
              </a:gs>
            </a:gsLst>
            <a:lin ang="16200000" scaled="1"/>
            <a:tileRect/>
          </a:gradFill>
        </p:spPr>
        <p:txBody>
          <a:bodyPr lIns="585216" tIns="585216" rIns="585216" bIns="585216" anchor="b" anchorCtr="0">
            <a:noAutofit/>
          </a:bodyPr>
          <a:lstStyle>
            <a:lvl1pPr>
              <a:defRPr sz="3672" spc="0">
                <a:solidFill>
                  <a:srgbClr val="FFFFFF"/>
                </a:solidFill>
              </a:defRPr>
            </a:lvl1pPr>
          </a:lstStyle>
          <a:p>
            <a:r>
              <a:rPr lang="en-US"/>
              <a:t>Click to edit Master title style</a:t>
            </a:r>
          </a:p>
        </p:txBody>
      </p:sp>
      <p:sp>
        <p:nvSpPr>
          <p:cNvPr id="6" name="TextBox 5">
            <a:extLst>
              <a:ext uri="{FF2B5EF4-FFF2-40B4-BE49-F238E27FC236}">
                <a16:creationId xmlns:a16="http://schemas.microsoft.com/office/drawing/2014/main" id="{03F619C2-B134-493A-AB9F-5DE39C929931}"/>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585271734"/>
      </p:ext>
    </p:extLst>
  </p:cSld>
  <p:clrMapOvr>
    <a:masterClrMapping/>
  </p:clrMapOvr>
  <p:transition>
    <p:fade/>
  </p:transition>
  <p:extLst>
    <p:ext uri="{DCECCB84-F9BA-43D5-87BE-67443E8EF086}">
      <p15:sldGuideLst xmlns:p15="http://schemas.microsoft.com/office/powerpoint/2012/main">
        <p15:guide id="1" orient="horz" pos="2304">
          <p15:clr>
            <a:srgbClr val="5ACBF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hoto full bleed lef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436475" cy="6994525"/>
          </a:xfrm>
          <a:blipFill>
            <a:blip r:embed="rId2"/>
            <a:stretch>
              <a:fillRect/>
            </a:stretch>
          </a:blipFill>
        </p:spPr>
        <p:txBody>
          <a:bodyPr wrap="none" bIns="2011680" anchor="ctr">
            <a:noAutofit/>
          </a:bodyPr>
          <a:lstStyle>
            <a:lvl1pPr marL="0" indent="0" algn="ctr">
              <a:buNone/>
              <a:defRPr sz="1428"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3" y="0"/>
            <a:ext cx="5782961" cy="6994525"/>
          </a:xfrm>
          <a:gradFill flip="none" rotWithShape="1">
            <a:gsLst>
              <a:gs pos="50000">
                <a:srgbClr val="000000">
                  <a:alpha val="70000"/>
                </a:srgbClr>
              </a:gs>
              <a:gs pos="100000">
                <a:srgbClr val="000000">
                  <a:alpha val="0"/>
                </a:srgbClr>
              </a:gs>
            </a:gsLst>
            <a:lin ang="0" scaled="1"/>
            <a:tileRect/>
          </a:gradFill>
        </p:spPr>
        <p:txBody>
          <a:bodyPr lIns="585216" tIns="585216" rIns="585216" bIns="585216" anchor="ctr">
            <a:noAutofit/>
          </a:bodyPr>
          <a:lstStyle>
            <a:lvl1pPr>
              <a:defRPr sz="3672"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1D4894F6-B50F-43E1-83FC-4F2200B2FA65}"/>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4254425978"/>
      </p:ext>
    </p:extLst>
  </p:cSld>
  <p:clrMapOvr>
    <a:masterClrMapping/>
  </p:clrMapOvr>
  <p:transition>
    <p:fade/>
  </p:transition>
  <p:extLst>
    <p:ext uri="{DCECCB84-F9BA-43D5-87BE-67443E8EF086}">
      <p15:sldGuideLst xmlns:p15="http://schemas.microsoft.com/office/powerpoint/2012/main">
        <p15:guide id="7" pos="3576">
          <p15:clr>
            <a:srgbClr val="5ACBF0"/>
          </p15:clr>
        </p15:guide>
        <p15:guide id="8" orient="horz" pos="2160">
          <p15:clr>
            <a:srgbClr val="5ACBF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hoto full bleed right title">
    <p:spTree>
      <p:nvGrpSpPr>
        <p:cNvPr id="1" name=""/>
        <p:cNvGrpSpPr/>
        <p:nvPr/>
      </p:nvGrpSpPr>
      <p:grpSpPr>
        <a:xfrm>
          <a:off x="0" y="0"/>
          <a:ext cx="0" cy="0"/>
          <a:chOff x="0" y="0"/>
          <a:chExt cx="0" cy="0"/>
        </a:xfrm>
      </p:grpSpPr>
      <p:sp>
        <p:nvSpPr>
          <p:cNvPr id="8" name="Picture Placeholder 7" descr="This photo is a 'placeholder' only. Drag or drop your photo here, or click and tap the center to insert a photo.">
            <a:extLst>
              <a:ext uri="{FF2B5EF4-FFF2-40B4-BE49-F238E27FC236}">
                <a16:creationId xmlns:a16="http://schemas.microsoft.com/office/drawing/2014/main" id="{FA608AEF-BE66-4029-BA63-DA15E89C3291}"/>
              </a:ext>
            </a:extLst>
          </p:cNvPr>
          <p:cNvSpPr>
            <a:spLocks noGrp="1"/>
          </p:cNvSpPr>
          <p:nvPr>
            <p:ph type="pic" sz="quarter" idx="10" hasCustomPrompt="1"/>
          </p:nvPr>
        </p:nvSpPr>
        <p:spPr bwMode="ltGray">
          <a:xfrm>
            <a:off x="0" y="0"/>
            <a:ext cx="12436475" cy="6994525"/>
          </a:xfrm>
          <a:blipFill>
            <a:blip r:embed="rId2"/>
            <a:stretch>
              <a:fillRect/>
            </a:stretch>
          </a:blipFill>
        </p:spPr>
        <p:txBody>
          <a:bodyPr wrap="none" bIns="2011680" anchor="ctr">
            <a:noAutofit/>
          </a:bodyPr>
          <a:lstStyle>
            <a:lvl1pPr marL="0" indent="0" algn="ctr">
              <a:buNone/>
              <a:defRPr sz="1428" b="1">
                <a:solidFill>
                  <a:srgbClr val="000000"/>
                </a:solidFill>
              </a:defRPr>
            </a:lvl1pPr>
          </a:lstStyle>
          <a:p>
            <a:r>
              <a:rPr lang="en-US"/>
              <a:t>Drag &amp; drop your photo here </a:t>
            </a:r>
            <a:br>
              <a:rPr lang="en-US"/>
            </a:br>
            <a:r>
              <a:rPr lang="en-US"/>
              <a:t>or click or tap icon below </a:t>
            </a:r>
            <a:br>
              <a:rPr lang="en-US"/>
            </a:br>
            <a:r>
              <a:rPr lang="en-US"/>
              <a:t>to insert</a:t>
            </a:r>
          </a:p>
        </p:txBody>
      </p:sp>
      <p:sp>
        <p:nvSpPr>
          <p:cNvPr id="3" name="Title 2">
            <a:extLst>
              <a:ext uri="{FF2B5EF4-FFF2-40B4-BE49-F238E27FC236}">
                <a16:creationId xmlns:a16="http://schemas.microsoft.com/office/drawing/2014/main" id="{E033AC47-6988-4AF2-AB7A-F400B9B8392F}"/>
              </a:ext>
            </a:extLst>
          </p:cNvPr>
          <p:cNvSpPr>
            <a:spLocks noGrp="1"/>
          </p:cNvSpPr>
          <p:nvPr>
            <p:ph type="title" hasCustomPrompt="1"/>
          </p:nvPr>
        </p:nvSpPr>
        <p:spPr bwMode="ltGray">
          <a:xfrm>
            <a:off x="6653514" y="0"/>
            <a:ext cx="5782961" cy="6994525"/>
          </a:xfrm>
          <a:gradFill flip="none" rotWithShape="1">
            <a:gsLst>
              <a:gs pos="50000">
                <a:srgbClr val="000000">
                  <a:alpha val="70000"/>
                </a:srgbClr>
              </a:gs>
              <a:gs pos="100000">
                <a:srgbClr val="000000">
                  <a:alpha val="0"/>
                </a:srgbClr>
              </a:gs>
            </a:gsLst>
            <a:lin ang="10800000" scaled="1"/>
            <a:tileRect/>
          </a:gradFill>
        </p:spPr>
        <p:txBody>
          <a:bodyPr lIns="585216" tIns="585216" rIns="585216" bIns="585216" anchor="ctr">
            <a:noAutofit/>
          </a:bodyPr>
          <a:lstStyle>
            <a:lvl1pPr algn="r">
              <a:defRPr sz="3672" spc="0">
                <a:solidFill>
                  <a:srgbClr val="FFFFFF"/>
                </a:solidFill>
              </a:defRPr>
            </a:lvl1pPr>
          </a:lstStyle>
          <a:p>
            <a:r>
              <a:rPr lang="en-US"/>
              <a:t>Click to edit </a:t>
            </a:r>
            <a:br>
              <a:rPr lang="en-US"/>
            </a:br>
            <a:r>
              <a:rPr lang="en-US"/>
              <a:t>Master title style</a:t>
            </a:r>
          </a:p>
        </p:txBody>
      </p:sp>
      <p:sp>
        <p:nvSpPr>
          <p:cNvPr id="6" name="TextBox 5">
            <a:extLst>
              <a:ext uri="{FF2B5EF4-FFF2-40B4-BE49-F238E27FC236}">
                <a16:creationId xmlns:a16="http://schemas.microsoft.com/office/drawing/2014/main" id="{A629011D-E3B4-416F-9D7F-7A99AE49F65A}"/>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2842416901"/>
      </p:ext>
    </p:extLst>
  </p:cSld>
  <p:clrMapOvr>
    <a:masterClrMapping/>
  </p:clrMapOvr>
  <p:transition>
    <p:fade/>
  </p:transition>
  <p:extLst>
    <p:ext uri="{DCECCB84-F9BA-43D5-87BE-67443E8EF086}">
      <p15:sldGuideLst xmlns:p15="http://schemas.microsoft.com/office/powerpoint/2012/main">
        <p15:guide id="7" pos="4105">
          <p15:clr>
            <a:srgbClr val="5ACBF0"/>
          </p15:clr>
        </p15:guide>
        <p15:guide id="8" orient="horz" pos="2160">
          <p15:clr>
            <a:srgbClr val="5ACBF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op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01E45-D858-46CB-8C37-2ADA7A8B4F38}"/>
              </a:ext>
            </a:extLst>
          </p:cNvPr>
          <p:cNvSpPr>
            <a:spLocks noGrp="1"/>
          </p:cNvSpPr>
          <p:nvPr>
            <p:ph type="title"/>
          </p:nvPr>
        </p:nvSpPr>
        <p:spPr>
          <a:xfrm>
            <a:off x="600059" y="5544315"/>
            <a:ext cx="11239464" cy="565091"/>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0" y="0"/>
            <a:ext cx="12436475" cy="4663017"/>
          </a:xfrm>
          <a:blipFill>
            <a:blip r:embed="rId2"/>
            <a:stretch>
              <a:fillRect/>
            </a:stretch>
          </a:blipFill>
        </p:spPr>
        <p:txBody>
          <a:bodyPr vert="horz" wrap="square" lIns="0" tIns="1097280" rIns="0" bIns="0" rtlCol="0" anchor="t" anchorCtr="0">
            <a:noAutofit/>
          </a:bodyPr>
          <a:lstStyle>
            <a:lvl1pPr marL="0" indent="0" algn="ctr">
              <a:buNone/>
              <a:defRPr lang="en-US" sz="1428" b="1" dirty="0">
                <a:solidFill>
                  <a:srgbClr val="000000"/>
                </a:solidFill>
              </a:defRPr>
            </a:lvl1pPr>
          </a:lstStyle>
          <a:p>
            <a:pPr marL="233149" lvl="0" indent="-233149"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8EE0325E-4E70-4338-BF4C-7AFCB34D0965}"/>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708778644"/>
      </p:ext>
    </p:extLst>
  </p:cSld>
  <p:clrMapOvr>
    <a:masterClrMapping/>
  </p:clrMapOvr>
  <p:transition>
    <p:fade/>
  </p:transition>
  <p:extLst>
    <p:ext uri="{DCECCB84-F9BA-43D5-87BE-67443E8EF086}">
      <p15:sldGuideLst xmlns:p15="http://schemas.microsoft.com/office/powerpoint/2012/main">
        <p15:guide id="5" orient="horz" pos="2880">
          <p15:clr>
            <a:srgbClr val="5ACBF0"/>
          </p15:clr>
        </p15:guide>
        <p15:guide id="6" orient="horz" pos="3600">
          <p15:clr>
            <a:srgbClr val="5ACBF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Bottom horizontal photo and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5563AC-3A0B-4839-A9DC-F00E8E5411A6}"/>
              </a:ext>
            </a:extLst>
          </p:cNvPr>
          <p:cNvSpPr>
            <a:spLocks noGrp="1"/>
          </p:cNvSpPr>
          <p:nvPr>
            <p:ph type="title"/>
          </p:nvPr>
        </p:nvSpPr>
        <p:spPr>
          <a:xfrm>
            <a:off x="600059" y="883500"/>
            <a:ext cx="11239464" cy="565091"/>
          </a:xfrm>
        </p:spPr>
        <p:txBody>
          <a:bodyPr anchor="ctr"/>
          <a:lstStyle>
            <a:lvl1pPr algn="ctr">
              <a:defRPr/>
            </a:lvl1pPr>
          </a:lstStyle>
          <a:p>
            <a:r>
              <a:rPr lang="en-US"/>
              <a:t>Click to edit Master title style</a:t>
            </a:r>
          </a:p>
        </p:txBody>
      </p:sp>
      <p:sp>
        <p:nvSpPr>
          <p:cNvPr id="4" name="Picture Placeholder" descr="This photo is a 'placeholder' only. Drag or drop your photo here, or click and tap the center to insert a photo.">
            <a:extLst>
              <a:ext uri="{FF2B5EF4-FFF2-40B4-BE49-F238E27FC236}">
                <a16:creationId xmlns:a16="http://schemas.microsoft.com/office/drawing/2014/main" id="{FEB5B31F-7AD9-4BC6-8D61-62AD8011666E}"/>
              </a:ext>
            </a:extLst>
          </p:cNvPr>
          <p:cNvSpPr>
            <a:spLocks noGrp="1"/>
          </p:cNvSpPr>
          <p:nvPr>
            <p:ph type="pic" sz="quarter" idx="11" hasCustomPrompt="1"/>
          </p:nvPr>
        </p:nvSpPr>
        <p:spPr bwMode="ltGray">
          <a:xfrm>
            <a:off x="-2429" y="2331508"/>
            <a:ext cx="12436475" cy="4663017"/>
          </a:xfrm>
          <a:blipFill>
            <a:blip r:embed="rId2"/>
            <a:stretch>
              <a:fillRect/>
            </a:stretch>
          </a:blipFill>
        </p:spPr>
        <p:txBody>
          <a:bodyPr vert="horz" wrap="square" lIns="0" tIns="1097280" rIns="0" bIns="0" rtlCol="0" anchor="t" anchorCtr="0">
            <a:noAutofit/>
          </a:bodyPr>
          <a:lstStyle>
            <a:lvl1pPr marL="0" indent="0" algn="ctr">
              <a:buNone/>
              <a:defRPr lang="en-US" sz="1428" b="1" dirty="0">
                <a:solidFill>
                  <a:srgbClr val="000000"/>
                </a:solidFill>
              </a:defRPr>
            </a:lvl1pPr>
          </a:lstStyle>
          <a:p>
            <a:pPr marL="233149" lvl="0" indent="-233149" algn="ctr"/>
            <a:r>
              <a:rPr lang="en-US"/>
              <a:t>Drag &amp; drop your photo here </a:t>
            </a:r>
            <a:br>
              <a:rPr lang="en-US"/>
            </a:br>
            <a:r>
              <a:rPr lang="en-US"/>
              <a:t>or click or tap icon below </a:t>
            </a:r>
            <a:br>
              <a:rPr lang="en-US"/>
            </a:br>
            <a:r>
              <a:rPr lang="en-US"/>
              <a:t>to insert</a:t>
            </a:r>
          </a:p>
        </p:txBody>
      </p:sp>
      <p:sp>
        <p:nvSpPr>
          <p:cNvPr id="5" name="TextBox 4">
            <a:extLst>
              <a:ext uri="{FF2B5EF4-FFF2-40B4-BE49-F238E27FC236}">
                <a16:creationId xmlns:a16="http://schemas.microsoft.com/office/drawing/2014/main" id="{AACE723B-35DC-425C-8962-F4599190EE41}"/>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098030480"/>
      </p:ext>
    </p:extLst>
  </p:cSld>
  <p:clrMapOvr>
    <a:masterClrMapping/>
  </p:clrMapOvr>
  <p:transition>
    <p:fade/>
  </p:transition>
  <p:extLst>
    <p:ext uri="{DCECCB84-F9BA-43D5-87BE-67443E8EF086}">
      <p15:sldGuideLst xmlns:p15="http://schemas.microsoft.com/office/powerpoint/2012/main">
        <p15:guide id="5" orient="horz" pos="1440">
          <p15:clr>
            <a:srgbClr val="5ACBF0"/>
          </p15:clr>
        </p15:guide>
        <p15:guide id="6" orient="horz" pos="720">
          <p15:clr>
            <a:srgbClr val="5ACBF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27DCA08-1117-4B11-AEFD-AAB2B33543F9}"/>
              </a:ext>
            </a:extLst>
          </p:cNvPr>
          <p:cNvSpPr>
            <a:spLocks noGrp="1"/>
          </p:cNvSpPr>
          <p:nvPr>
            <p:ph type="title"/>
          </p:nvPr>
        </p:nvSpPr>
        <p:spPr>
          <a:xfrm>
            <a:off x="600059" y="466301"/>
            <a:ext cx="11239464" cy="565091"/>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95913" y="5802865"/>
            <a:ext cx="5475158" cy="282513"/>
          </a:xfrm>
        </p:spPr>
        <p:txBody>
          <a:bodyPr/>
          <a:lstStyle>
            <a:lvl1pPr marL="0" indent="0" algn="l">
              <a:spcBef>
                <a:spcPts val="0"/>
              </a:spcBef>
              <a:buNone/>
              <a:defRPr sz="1836">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94295" y="2065975"/>
            <a:ext cx="5475158" cy="3543893"/>
          </a:xfrm>
          <a:blipFill>
            <a:blip r:embed="rId2"/>
            <a:stretch>
              <a:fillRect/>
            </a:stretch>
          </a:blipFill>
        </p:spPr>
        <p:txBody>
          <a:bodyPr vert="horz" wrap="square" lIns="0" tIns="0" rIns="0" bIns="1188720" rtlCol="0" anchor="ctr" anchorCtr="0">
            <a:noAutofit/>
          </a:bodyPr>
          <a:lstStyle>
            <a:lvl1pPr marL="0" indent="0" algn="ctr">
              <a:buNone/>
              <a:defRPr lang="en-US" sz="1020" b="1" dirty="0">
                <a:solidFill>
                  <a:srgbClr val="000000"/>
                </a:solidFill>
              </a:defRPr>
            </a:lvl1pPr>
          </a:lstStyle>
          <a:p>
            <a:pPr marL="233149" lvl="0" indent="-233149" algn="ctr"/>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367022" y="5802865"/>
            <a:ext cx="5475158" cy="282513"/>
          </a:xfrm>
        </p:spPr>
        <p:txBody>
          <a:bodyPr/>
          <a:lstStyle>
            <a:lvl1pPr marL="0" indent="0" algn="l">
              <a:spcBef>
                <a:spcPts val="0"/>
              </a:spcBef>
              <a:buNone/>
              <a:defRPr sz="1836">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364365" y="2065975"/>
            <a:ext cx="5475158" cy="3543893"/>
          </a:xfrm>
          <a:blipFill>
            <a:blip r:embed="rId2"/>
            <a:stretch>
              <a:fillRect/>
            </a:stretch>
          </a:blipFill>
        </p:spPr>
        <p:txBody>
          <a:bodyPr vert="horz" wrap="square" lIns="0" tIns="0" rIns="0" bIns="1188720" rtlCol="0" anchor="ctr" anchorCtr="0">
            <a:noAutofit/>
          </a:bodyPr>
          <a:lstStyle>
            <a:lvl1pPr marL="0" indent="0" algn="ctr">
              <a:buNone/>
              <a:defRPr lang="en-US" sz="1020" b="1" dirty="0">
                <a:solidFill>
                  <a:srgbClr val="000000"/>
                </a:solidFill>
              </a:defRPr>
            </a:lvl1pPr>
          </a:lstStyle>
          <a:p>
            <a:pPr marL="233149" lvl="0" indent="-233149" algn="ctr"/>
            <a:r>
              <a:rPr lang="en-US"/>
              <a:t>Drag &amp; drop your photo here </a:t>
            </a:r>
            <a:br>
              <a:rPr lang="en-US"/>
            </a:br>
            <a:r>
              <a:rPr lang="en-US"/>
              <a:t>or click or tap icon below </a:t>
            </a:r>
            <a:br>
              <a:rPr lang="en-US"/>
            </a:br>
            <a:r>
              <a:rPr lang="en-US"/>
              <a:t>to insert</a:t>
            </a:r>
          </a:p>
        </p:txBody>
      </p:sp>
      <p:sp>
        <p:nvSpPr>
          <p:cNvPr id="10" name="TextBox 9">
            <a:extLst>
              <a:ext uri="{FF2B5EF4-FFF2-40B4-BE49-F238E27FC236}">
                <a16:creationId xmlns:a16="http://schemas.microsoft.com/office/drawing/2014/main" id="{A39C78D3-0313-4B8D-88E0-883765889810}"/>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1376633118"/>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3749">
          <p15:clr>
            <a:srgbClr val="5ACBF0"/>
          </p15:clr>
        </p15:guide>
        <p15:guide id="7" pos="3931">
          <p15:clr>
            <a:srgbClr val="5ACBF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hree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260F77E-464D-46F7-A8F8-6F281DAB0C7A}"/>
              </a:ext>
            </a:extLst>
          </p:cNvPr>
          <p:cNvSpPr>
            <a:spLocks noGrp="1"/>
          </p:cNvSpPr>
          <p:nvPr>
            <p:ph type="title"/>
          </p:nvPr>
        </p:nvSpPr>
        <p:spPr>
          <a:xfrm>
            <a:off x="600059" y="466301"/>
            <a:ext cx="11239464" cy="565091"/>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94296" y="5802865"/>
            <a:ext cx="3544719" cy="282513"/>
          </a:xfrm>
        </p:spPr>
        <p:txBody>
          <a:bodyPr/>
          <a:lstStyle>
            <a:lvl1pPr marL="0" indent="0" algn="l">
              <a:spcBef>
                <a:spcPts val="0"/>
              </a:spcBef>
              <a:buNone/>
              <a:defRPr sz="1836">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94295" y="2065975"/>
            <a:ext cx="3544395" cy="3543893"/>
          </a:xfrm>
          <a:blipFill>
            <a:blip r:embed="rId2"/>
            <a:stretch>
              <a:fillRect/>
            </a:stretch>
          </a:blipFill>
        </p:spPr>
        <p:txBody>
          <a:bodyPr lIns="0" tIns="0" rIns="0" bIns="1005840" anchor="ctr" anchorCtr="0">
            <a:noAutofit/>
          </a:bodyPr>
          <a:lstStyle>
            <a:lvl1pPr marL="0" indent="0" algn="ctr">
              <a:lnSpc>
                <a:spcPct val="100000"/>
              </a:lnSpc>
              <a:buNone/>
              <a:defRPr sz="816"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4446040" y="5802865"/>
            <a:ext cx="3544719" cy="282513"/>
          </a:xfrm>
        </p:spPr>
        <p:txBody>
          <a:bodyPr/>
          <a:lstStyle>
            <a:lvl1pPr marL="0" indent="0" algn="l">
              <a:spcBef>
                <a:spcPts val="0"/>
              </a:spcBef>
              <a:buNone/>
              <a:defRPr sz="1836">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4446040" y="2065975"/>
            <a:ext cx="3544395" cy="3543893"/>
          </a:xfrm>
          <a:blipFill>
            <a:blip r:embed="rId2"/>
            <a:stretch>
              <a:fillRect/>
            </a:stretch>
          </a:blipFill>
        </p:spPr>
        <p:txBody>
          <a:bodyPr lIns="0" tIns="0" rIns="0" bIns="1005840" anchor="ctr" anchorCtr="0">
            <a:noAutofit/>
          </a:bodyPr>
          <a:lstStyle>
            <a:lvl1pPr marL="0" indent="0" algn="ctr">
              <a:lnSpc>
                <a:spcPct val="100000"/>
              </a:lnSpc>
              <a:buNone/>
              <a:defRPr sz="816"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8297462" y="5802865"/>
            <a:ext cx="3544719" cy="282513"/>
          </a:xfrm>
        </p:spPr>
        <p:txBody>
          <a:bodyPr/>
          <a:lstStyle>
            <a:lvl1pPr marL="0" indent="0" algn="l">
              <a:spcBef>
                <a:spcPts val="0"/>
              </a:spcBef>
              <a:buNone/>
              <a:defRPr sz="1836">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8295128" y="2065975"/>
            <a:ext cx="3544395" cy="3543893"/>
          </a:xfrm>
          <a:blipFill>
            <a:blip r:embed="rId2"/>
            <a:stretch>
              <a:fillRect/>
            </a:stretch>
          </a:blipFill>
        </p:spPr>
        <p:txBody>
          <a:bodyPr lIns="0" tIns="0" rIns="0" bIns="1005840" anchor="ctr" anchorCtr="0">
            <a:noAutofit/>
          </a:bodyPr>
          <a:lstStyle>
            <a:lvl1pPr marL="0" indent="0" algn="ctr">
              <a:lnSpc>
                <a:spcPct val="100000"/>
              </a:lnSpc>
              <a:buNone/>
              <a:defRPr sz="816"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4" name="TextBox 13">
            <a:extLst>
              <a:ext uri="{FF2B5EF4-FFF2-40B4-BE49-F238E27FC236}">
                <a16:creationId xmlns:a16="http://schemas.microsoft.com/office/drawing/2014/main" id="{B2F9ED1A-9FCE-462D-B16F-2A263C5EA46D}"/>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624494571"/>
      </p:ext>
    </p:extLst>
  </p:cSld>
  <p:clrMapOvr>
    <a:masterClrMapping/>
  </p:clrMapOvr>
  <p:transition>
    <p:fade/>
  </p:transition>
  <p:extLst>
    <p:ext uri="{DCECCB84-F9BA-43D5-87BE-67443E8EF086}">
      <p15:sldGuideLst xmlns:p15="http://schemas.microsoft.com/office/powerpoint/2012/main">
        <p15:guide id="3" orient="horz" pos="3584">
          <p15:clr>
            <a:srgbClr val="5ACBF0"/>
          </p15:clr>
        </p15:guide>
        <p15:guide id="4" orient="horz" pos="1276">
          <p15:clr>
            <a:srgbClr val="5ACBF0"/>
          </p15:clr>
        </p15:guide>
        <p15:guide id="5" orient="horz" pos="288">
          <p15:clr>
            <a:srgbClr val="5ACBF0"/>
          </p15:clr>
        </p15:guide>
        <p15:guide id="6" pos="2557">
          <p15:clr>
            <a:srgbClr val="5ACBF0"/>
          </p15:clr>
        </p15:guide>
        <p15:guide id="7" pos="2744">
          <p15:clr>
            <a:srgbClr val="5ACBF0"/>
          </p15:clr>
        </p15:guide>
        <p15:guide id="8" pos="4936">
          <p15:clr>
            <a:srgbClr val="5ACBF0"/>
          </p15:clr>
        </p15:guide>
        <p15:guide id="9" pos="5123">
          <p15:clr>
            <a:srgbClr val="5ACBF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Four picture conten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7A434B7-D4B9-4D45-A31C-F0CC4D227945}"/>
              </a:ext>
            </a:extLst>
          </p:cNvPr>
          <p:cNvSpPr>
            <a:spLocks noGrp="1"/>
          </p:cNvSpPr>
          <p:nvPr>
            <p:ph type="title"/>
          </p:nvPr>
        </p:nvSpPr>
        <p:spPr>
          <a:xfrm>
            <a:off x="600059" y="466301"/>
            <a:ext cx="11239464" cy="565091"/>
          </a:xfrm>
        </p:spPr>
        <p:txBody>
          <a:bodyPr/>
          <a:lstStyle/>
          <a:p>
            <a:r>
              <a:rPr lang="en-US"/>
              <a:t>Click to edit Master title style</a:t>
            </a:r>
          </a:p>
        </p:txBody>
      </p:sp>
      <p:sp>
        <p:nvSpPr>
          <p:cNvPr id="4" name="Text Placeholder 3">
            <a:extLst>
              <a:ext uri="{FF2B5EF4-FFF2-40B4-BE49-F238E27FC236}">
                <a16:creationId xmlns:a16="http://schemas.microsoft.com/office/drawing/2014/main" id="{AE833B58-0629-4A46-8711-902C16A99314}"/>
              </a:ext>
            </a:extLst>
          </p:cNvPr>
          <p:cNvSpPr>
            <a:spLocks noGrp="1"/>
          </p:cNvSpPr>
          <p:nvPr>
            <p:ph type="body" sz="quarter" idx="16"/>
          </p:nvPr>
        </p:nvSpPr>
        <p:spPr>
          <a:xfrm>
            <a:off x="594295" y="4848576"/>
            <a:ext cx="2583678" cy="565026"/>
          </a:xfrm>
        </p:spPr>
        <p:txBody>
          <a:bodyPr/>
          <a:lstStyle>
            <a:lvl1pPr marL="0" indent="0" algn="l">
              <a:spcBef>
                <a:spcPts val="0"/>
              </a:spcBef>
              <a:buNone/>
              <a:defRPr sz="1836">
                <a:latin typeface="+mj-lt"/>
              </a:defRPr>
            </a:lvl1pPr>
          </a:lstStyle>
          <a:p>
            <a:pPr lvl="0"/>
            <a:r>
              <a:rPr lang="en-US"/>
              <a:t>Click to edit Master text styles</a:t>
            </a:r>
          </a:p>
        </p:txBody>
      </p:sp>
      <p:sp>
        <p:nvSpPr>
          <p:cNvPr id="9" name="Picture Placeholder" descr="This photo is a 'placeholder' only. Drag or drop your photo here, or click and tap the center to insert a photo.">
            <a:extLst>
              <a:ext uri="{FF2B5EF4-FFF2-40B4-BE49-F238E27FC236}">
                <a16:creationId xmlns:a16="http://schemas.microsoft.com/office/drawing/2014/main" id="{1231301F-62BD-4CF6-8990-CDF00AFC8CCF}"/>
              </a:ext>
            </a:extLst>
          </p:cNvPr>
          <p:cNvSpPr>
            <a:spLocks noGrp="1"/>
          </p:cNvSpPr>
          <p:nvPr>
            <p:ph type="pic" sz="quarter" idx="13" hasCustomPrompt="1"/>
          </p:nvPr>
        </p:nvSpPr>
        <p:spPr bwMode="ltGray">
          <a:xfrm>
            <a:off x="594294" y="2065976"/>
            <a:ext cx="2583678" cy="2583311"/>
          </a:xfrm>
          <a:blipFill>
            <a:blip r:embed="rId2"/>
            <a:stretch>
              <a:fillRect/>
            </a:stretch>
          </a:blipFill>
        </p:spPr>
        <p:txBody>
          <a:bodyPr lIns="0" tIns="0" rIns="0" bIns="73152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2" name="Text Placeholder 3">
            <a:extLst>
              <a:ext uri="{FF2B5EF4-FFF2-40B4-BE49-F238E27FC236}">
                <a16:creationId xmlns:a16="http://schemas.microsoft.com/office/drawing/2014/main" id="{7E8A9C08-F392-459F-B90B-EDBF4A830C55}"/>
              </a:ext>
            </a:extLst>
          </p:cNvPr>
          <p:cNvSpPr>
            <a:spLocks noGrp="1"/>
          </p:cNvSpPr>
          <p:nvPr>
            <p:ph type="body" sz="quarter" idx="17"/>
          </p:nvPr>
        </p:nvSpPr>
        <p:spPr>
          <a:xfrm>
            <a:off x="3482364" y="4848576"/>
            <a:ext cx="2583678" cy="565026"/>
          </a:xfrm>
        </p:spPr>
        <p:txBody>
          <a:bodyPr/>
          <a:lstStyle>
            <a:lvl1pPr marL="0" indent="0" algn="l">
              <a:spcBef>
                <a:spcPts val="0"/>
              </a:spcBef>
              <a:buNone/>
              <a:defRPr sz="1836">
                <a:latin typeface="+mj-lt"/>
              </a:defRPr>
            </a:lvl1pPr>
          </a:lstStyle>
          <a:p>
            <a:pPr lvl="0"/>
            <a:r>
              <a:rPr lang="en-US"/>
              <a:t>Click to edit Master text styles</a:t>
            </a:r>
          </a:p>
        </p:txBody>
      </p:sp>
      <p:sp>
        <p:nvSpPr>
          <p:cNvPr id="10" name="Picture Placeholder" descr="This photo is a 'placeholder' only. Drag or drop your photo here, or click and tap the center to insert a photo.">
            <a:extLst>
              <a:ext uri="{FF2B5EF4-FFF2-40B4-BE49-F238E27FC236}">
                <a16:creationId xmlns:a16="http://schemas.microsoft.com/office/drawing/2014/main" id="{7E401A97-B3D4-43E4-9B09-8AD4B6B26068}"/>
              </a:ext>
            </a:extLst>
          </p:cNvPr>
          <p:cNvSpPr>
            <a:spLocks noGrp="1"/>
          </p:cNvSpPr>
          <p:nvPr>
            <p:ph type="pic" sz="quarter" idx="14" hasCustomPrompt="1"/>
          </p:nvPr>
        </p:nvSpPr>
        <p:spPr bwMode="ltGray">
          <a:xfrm>
            <a:off x="3482364" y="2065976"/>
            <a:ext cx="2583678" cy="2583311"/>
          </a:xfrm>
          <a:blipFill>
            <a:blip r:embed="rId2"/>
            <a:stretch>
              <a:fillRect/>
            </a:stretch>
          </a:blipFill>
        </p:spPr>
        <p:txBody>
          <a:bodyPr lIns="0" tIns="0" rIns="0" bIns="73152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3" name="Text Placeholder 3">
            <a:extLst>
              <a:ext uri="{FF2B5EF4-FFF2-40B4-BE49-F238E27FC236}">
                <a16:creationId xmlns:a16="http://schemas.microsoft.com/office/drawing/2014/main" id="{05B401B2-8D93-427E-90A4-52337B3965E8}"/>
              </a:ext>
            </a:extLst>
          </p:cNvPr>
          <p:cNvSpPr>
            <a:spLocks noGrp="1"/>
          </p:cNvSpPr>
          <p:nvPr>
            <p:ph type="body" sz="quarter" idx="18"/>
          </p:nvPr>
        </p:nvSpPr>
        <p:spPr>
          <a:xfrm>
            <a:off x="6370433" y="4848576"/>
            <a:ext cx="2583678" cy="565026"/>
          </a:xfrm>
        </p:spPr>
        <p:txBody>
          <a:bodyPr/>
          <a:lstStyle>
            <a:lvl1pPr marL="0" indent="0" algn="l">
              <a:spcBef>
                <a:spcPts val="0"/>
              </a:spcBef>
              <a:buNone/>
              <a:defRPr sz="1836">
                <a:latin typeface="+mj-lt"/>
              </a:defRPr>
            </a:lvl1pPr>
          </a:lstStyle>
          <a:p>
            <a:pPr lvl="0"/>
            <a:r>
              <a:rPr lang="en-US"/>
              <a:t>Click to edit Master text styles</a:t>
            </a:r>
          </a:p>
        </p:txBody>
      </p:sp>
      <p:sp>
        <p:nvSpPr>
          <p:cNvPr id="11" name="Picture Placeholder" descr="This photo is a 'placeholder' only. Drag or drop your photo here, or click and tap the center to insert a photo.">
            <a:extLst>
              <a:ext uri="{FF2B5EF4-FFF2-40B4-BE49-F238E27FC236}">
                <a16:creationId xmlns:a16="http://schemas.microsoft.com/office/drawing/2014/main" id="{7223C820-5673-4288-A9D6-185A95066B1E}"/>
              </a:ext>
            </a:extLst>
          </p:cNvPr>
          <p:cNvSpPr>
            <a:spLocks noGrp="1"/>
          </p:cNvSpPr>
          <p:nvPr>
            <p:ph type="pic" sz="quarter" idx="15" hasCustomPrompt="1"/>
          </p:nvPr>
        </p:nvSpPr>
        <p:spPr bwMode="ltGray">
          <a:xfrm>
            <a:off x="6370433" y="2065976"/>
            <a:ext cx="2583678" cy="2583311"/>
          </a:xfrm>
          <a:blipFill>
            <a:blip r:embed="rId2"/>
            <a:stretch>
              <a:fillRect/>
            </a:stretch>
          </a:blipFill>
        </p:spPr>
        <p:txBody>
          <a:bodyPr lIns="0" tIns="0" rIns="0" bIns="73152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Drag &amp; drop your photo here </a:t>
            </a:r>
            <a:br>
              <a:rPr lang="en-US"/>
            </a:br>
            <a:r>
              <a:rPr lang="en-US"/>
              <a:t>or click or tap icon below </a:t>
            </a:r>
            <a:br>
              <a:rPr lang="en-US"/>
            </a:br>
            <a:r>
              <a:rPr lang="en-US"/>
              <a:t>to insert</a:t>
            </a:r>
          </a:p>
        </p:txBody>
      </p:sp>
      <p:sp>
        <p:nvSpPr>
          <p:cNvPr id="15" name="Text Placeholder 3">
            <a:extLst>
              <a:ext uri="{FF2B5EF4-FFF2-40B4-BE49-F238E27FC236}">
                <a16:creationId xmlns:a16="http://schemas.microsoft.com/office/drawing/2014/main" id="{38E883C1-8203-4549-AF30-B96AEC45AC68}"/>
              </a:ext>
            </a:extLst>
          </p:cNvPr>
          <p:cNvSpPr>
            <a:spLocks noGrp="1"/>
          </p:cNvSpPr>
          <p:nvPr>
            <p:ph type="body" sz="quarter" idx="20"/>
          </p:nvPr>
        </p:nvSpPr>
        <p:spPr>
          <a:xfrm>
            <a:off x="9258503" y="4848576"/>
            <a:ext cx="2583678" cy="565026"/>
          </a:xfrm>
        </p:spPr>
        <p:txBody>
          <a:bodyPr/>
          <a:lstStyle>
            <a:lvl1pPr marL="0" indent="0" algn="l">
              <a:spcBef>
                <a:spcPts val="0"/>
              </a:spcBef>
              <a:buNone/>
              <a:defRPr sz="1836">
                <a:latin typeface="+mj-lt"/>
              </a:defRPr>
            </a:lvl1pPr>
          </a:lstStyle>
          <a:p>
            <a:pPr lvl="0"/>
            <a:r>
              <a:rPr lang="en-US"/>
              <a:t>Click to edit Master text styles</a:t>
            </a:r>
          </a:p>
        </p:txBody>
      </p:sp>
      <p:sp>
        <p:nvSpPr>
          <p:cNvPr id="14" name="Picture Placeholder" descr="This photo is a 'placeholder' only. Drag or drop your photo here, or click and tap the center to insert a photo.">
            <a:extLst>
              <a:ext uri="{FF2B5EF4-FFF2-40B4-BE49-F238E27FC236}">
                <a16:creationId xmlns:a16="http://schemas.microsoft.com/office/drawing/2014/main" id="{BBD58C33-921C-42F1-9803-1C798DB548C2}"/>
              </a:ext>
            </a:extLst>
          </p:cNvPr>
          <p:cNvSpPr>
            <a:spLocks noGrp="1"/>
          </p:cNvSpPr>
          <p:nvPr>
            <p:ph type="pic" sz="quarter" idx="19" hasCustomPrompt="1"/>
          </p:nvPr>
        </p:nvSpPr>
        <p:spPr bwMode="ltGray">
          <a:xfrm>
            <a:off x="9258503" y="2065976"/>
            <a:ext cx="2583678" cy="2583311"/>
          </a:xfrm>
          <a:blipFill>
            <a:blip r:embed="rId2"/>
            <a:stretch>
              <a:fillRect/>
            </a:stretch>
          </a:blipFill>
        </p:spPr>
        <p:txBody>
          <a:bodyPr lIns="0" tIns="0" rIns="0" bIns="731520" anchor="ctr" anchorCtr="0">
            <a:noAutofit/>
          </a:bodyPr>
          <a:lstStyle>
            <a:lvl1pPr marL="0" indent="0" algn="ctr">
              <a:lnSpc>
                <a:spcPct val="100000"/>
              </a:lnSpc>
              <a:buNone/>
              <a:defRPr sz="612" b="1">
                <a:solidFill>
                  <a:srgbClr val="000000"/>
                </a:solidFill>
                <a:latin typeface="+mn-lt"/>
                <a:cs typeface="Segoe UI" panose="020B0502040204020203" pitchFamily="34" charset="0"/>
              </a:defRPr>
            </a:lvl1pPr>
          </a:lstStyle>
          <a:p>
            <a:r>
              <a:rPr lang="en-US"/>
              <a:t>Dag &amp; drop your photo here </a:t>
            </a:r>
            <a:br>
              <a:rPr lang="en-US"/>
            </a:br>
            <a:r>
              <a:rPr lang="en-US"/>
              <a:t>or click or tap icon below </a:t>
            </a:r>
            <a:br>
              <a:rPr lang="en-US"/>
            </a:br>
            <a:r>
              <a:rPr lang="en-US"/>
              <a:t>to insert</a:t>
            </a:r>
          </a:p>
        </p:txBody>
      </p:sp>
      <p:sp>
        <p:nvSpPr>
          <p:cNvPr id="16" name="TextBox 15">
            <a:extLst>
              <a:ext uri="{FF2B5EF4-FFF2-40B4-BE49-F238E27FC236}">
                <a16:creationId xmlns:a16="http://schemas.microsoft.com/office/drawing/2014/main" id="{F8455F91-F643-4C10-B5F5-E0C9FA397E49}"/>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128330599"/>
      </p:ext>
    </p:extLst>
  </p:cSld>
  <p:clrMapOvr>
    <a:masterClrMapping/>
  </p:clrMapOvr>
  <p:transition>
    <p:fade/>
  </p:transition>
  <p:extLst>
    <p:ext uri="{DCECCB84-F9BA-43D5-87BE-67443E8EF086}">
      <p15:sldGuideLst xmlns:p15="http://schemas.microsoft.com/office/powerpoint/2012/main">
        <p15:guide id="3" orient="horz" pos="2993">
          <p15:clr>
            <a:srgbClr val="5ACBF0"/>
          </p15:clr>
        </p15:guide>
        <p15:guide id="4" orient="horz" pos="1276">
          <p15:clr>
            <a:srgbClr val="5ACBF0"/>
          </p15:clr>
        </p15:guide>
        <p15:guide id="5" orient="horz" pos="288">
          <p15:clr>
            <a:srgbClr val="5ACBF0"/>
          </p15:clr>
        </p15:guide>
        <p15:guide id="6" pos="1963">
          <p15:clr>
            <a:srgbClr val="5ACBF0"/>
          </p15:clr>
        </p15:guide>
        <p15:guide id="7" pos="2150">
          <p15:clr>
            <a:srgbClr val="5ACBF0"/>
          </p15:clr>
        </p15:guide>
        <p15:guide id="8" pos="3746">
          <p15:clr>
            <a:srgbClr val="5ACBF0"/>
          </p15:clr>
        </p15:guide>
        <p15:guide id="9" pos="3934">
          <p15:clr>
            <a:srgbClr val="5ACBF0"/>
          </p15:clr>
        </p15:guide>
        <p15:guide id="10" pos="5530">
          <p15:clr>
            <a:srgbClr val="5ACBF0"/>
          </p15:clr>
        </p15:guide>
        <p15:guide id="11" pos="5716">
          <p15:clr>
            <a:srgbClr val="5ACBF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and text side by s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596951" y="2355795"/>
            <a:ext cx="3245833" cy="565091"/>
          </a:xfrm>
        </p:spPr>
        <p:txBody>
          <a:bodyPr anchor="t"/>
          <a:lstStyle>
            <a:lvl1pPr>
              <a:defRPr>
                <a:solidFill>
                  <a:schemeClr val="tx1"/>
                </a:solidFill>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4441841" y="2355794"/>
            <a:ext cx="7400340" cy="439479"/>
          </a:xfrm>
        </p:spPr>
        <p:txBody>
          <a:bodyPr anchor="t"/>
          <a:lstStyle>
            <a:lvl1pPr marL="0" indent="0">
              <a:spcAft>
                <a:spcPts val="816"/>
              </a:spcAft>
              <a:buNone/>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a:cxnSpLocks/>
          </p:cNvCxnSpPr>
          <p:nvPr userDrawn="1"/>
        </p:nvCxnSpPr>
        <p:spPr>
          <a:xfrm>
            <a:off x="596951" y="2059499"/>
            <a:ext cx="3245920" cy="0"/>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9D8AF80-CAD5-4055-80AD-0B31EBCB52A9}"/>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cxnSp>
        <p:nvCxnSpPr>
          <p:cNvPr id="8" name="Straight Connector 7">
            <a:extLst>
              <a:ext uri="{FF2B5EF4-FFF2-40B4-BE49-F238E27FC236}">
                <a16:creationId xmlns:a16="http://schemas.microsoft.com/office/drawing/2014/main" id="{DF1A9F7D-F14E-4BCE-9EB4-D9EF47B67809}"/>
              </a:ext>
              <a:ext uri="{C183D7F6-B498-43B3-948B-1728B52AA6E4}">
                <adec:decorative xmlns:adec="http://schemas.microsoft.com/office/drawing/2017/decorative" val="1"/>
              </a:ext>
            </a:extLst>
          </p:cNvPr>
          <p:cNvCxnSpPr>
            <a:cxnSpLocks/>
          </p:cNvCxnSpPr>
          <p:nvPr userDrawn="1"/>
        </p:nvCxnSpPr>
        <p:spPr>
          <a:xfrm>
            <a:off x="4441841" y="2059499"/>
            <a:ext cx="7400340" cy="0"/>
          </a:xfrm>
          <a:prstGeom prst="line">
            <a:avLst/>
          </a:prstGeom>
          <a:ln w="19050">
            <a:solidFill>
              <a:schemeClr val="tx1">
                <a:alpha val="30000"/>
              </a:schemeClr>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6634405"/>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1272">
          <p15:clr>
            <a:srgbClr val="5ACBF0"/>
          </p15:clr>
        </p15:guide>
        <p15:guide id="30" pos="2376">
          <p15:clr>
            <a:srgbClr val="5ACBF0"/>
          </p15:clr>
        </p15:guide>
        <p15:guide id="32" orient="horz" pos="1455">
          <p15:clr>
            <a:srgbClr val="5ACBF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and text side by sid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5C076-3B78-4451-8068-576892A08E9C}"/>
              </a:ext>
            </a:extLst>
          </p:cNvPr>
          <p:cNvSpPr>
            <a:spLocks noGrp="1"/>
          </p:cNvSpPr>
          <p:nvPr>
            <p:ph type="title" hasCustomPrompt="1"/>
          </p:nvPr>
        </p:nvSpPr>
        <p:spPr>
          <a:xfrm>
            <a:off x="600060" y="3213098"/>
            <a:ext cx="3245833" cy="565091"/>
          </a:xfrm>
        </p:spPr>
        <p:txBody>
          <a:bodyPr anchor="ctr"/>
          <a:lstStyle>
            <a:lvl1pPr>
              <a:defRPr/>
            </a:lvl1pPr>
          </a:lstStyle>
          <a:p>
            <a:r>
              <a:rPr lang="en-US"/>
              <a:t>Title</a:t>
            </a:r>
          </a:p>
        </p:txBody>
      </p:sp>
      <p:sp>
        <p:nvSpPr>
          <p:cNvPr id="3" name="Text Placeholder 2">
            <a:extLst>
              <a:ext uri="{FF2B5EF4-FFF2-40B4-BE49-F238E27FC236}">
                <a16:creationId xmlns:a16="http://schemas.microsoft.com/office/drawing/2014/main" id="{A4015781-2431-48C9-AEF1-52FBD41AF3FC}"/>
              </a:ext>
            </a:extLst>
          </p:cNvPr>
          <p:cNvSpPr>
            <a:spLocks noGrp="1"/>
          </p:cNvSpPr>
          <p:nvPr>
            <p:ph type="body" sz="quarter" idx="11"/>
          </p:nvPr>
        </p:nvSpPr>
        <p:spPr>
          <a:xfrm>
            <a:off x="5040983" y="3275904"/>
            <a:ext cx="6801197" cy="439479"/>
          </a:xfrm>
        </p:spPr>
        <p:txBody>
          <a:bodyPr anchor="ctr"/>
          <a:lstStyle>
            <a:lvl1pPr marL="0" indent="0">
              <a:buNone/>
              <a:defRPr/>
            </a:lvl1pPr>
          </a:lstStyle>
          <a:p>
            <a:pPr lvl="0"/>
            <a:r>
              <a:rPr lang="en-US"/>
              <a:t>Click to edit Master text styles</a:t>
            </a:r>
          </a:p>
        </p:txBody>
      </p:sp>
      <p:cxnSp>
        <p:nvCxnSpPr>
          <p:cNvPr id="5" name="Straight Connector 4">
            <a:extLst>
              <a:ext uri="{FF2B5EF4-FFF2-40B4-BE49-F238E27FC236}">
                <a16:creationId xmlns:a16="http://schemas.microsoft.com/office/drawing/2014/main" id="{C35867F2-3994-4092-B53B-5792FEE69887}"/>
              </a:ext>
              <a:ext uri="{C183D7F6-B498-43B3-948B-1728B52AA6E4}">
                <adec:decorative xmlns:adec="http://schemas.microsoft.com/office/drawing/2017/decorative" val="1"/>
              </a:ext>
            </a:extLst>
          </p:cNvPr>
          <p:cNvCxnSpPr/>
          <p:nvPr userDrawn="1"/>
        </p:nvCxnSpPr>
        <p:spPr>
          <a:xfrm>
            <a:off x="4443449" y="2629424"/>
            <a:ext cx="0" cy="1735678"/>
          </a:xfrm>
          <a:prstGeom prst="line">
            <a:avLst/>
          </a:prstGeom>
          <a:ln w="28575">
            <a:solidFill>
              <a:schemeClr val="accent1"/>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A1DC2181-37AB-40A3-B61C-1DE7DBB57D63}"/>
              </a:ext>
            </a:extLst>
          </p:cNvPr>
          <p:cNvSpPr txBox="1"/>
          <p:nvPr userDrawn="1"/>
        </p:nvSpPr>
        <p:spPr>
          <a:xfrm>
            <a:off x="12603479" y="-208004"/>
            <a:ext cx="600100" cy="160091"/>
          </a:xfrm>
          <a:prstGeom prst="rect">
            <a:avLst/>
          </a:prstGeom>
          <a:noFill/>
        </p:spPr>
        <p:txBody>
          <a:bodyPr wrap="none" lIns="0" tIns="0" rIns="0" bIns="0" rtlCol="0">
            <a:spAutoFit/>
          </a:bodyPr>
          <a:lstStyle/>
          <a:p>
            <a:pPr marL="0" marR="0" lvl="0" indent="0" algn="l" defTabSz="932563" rtl="0" eaLnBrk="1" fontAlgn="auto" latinLnBrk="0" hangingPunct="1">
              <a:lnSpc>
                <a:spcPct val="100000"/>
              </a:lnSpc>
              <a:spcBef>
                <a:spcPts val="0"/>
              </a:spcBef>
              <a:spcAft>
                <a:spcPts val="0"/>
              </a:spcAft>
              <a:buClrTx/>
              <a:buSzTx/>
              <a:buFontTx/>
              <a:buNone/>
              <a:tabLst/>
              <a:defRPr/>
            </a:pPr>
            <a:r>
              <a:rPr kumimoji="0" lang="en-US" sz="1020" b="0" i="0" u="none" strike="noStrike" kern="1200" cap="none" spc="0" normalizeH="0" baseline="0" noProof="0">
                <a:ln>
                  <a:noFill/>
                </a:ln>
                <a:solidFill>
                  <a:srgbClr val="A3A3A3"/>
                </a:solidFill>
                <a:effectLst/>
                <a:uLnTx/>
                <a:uFillTx/>
                <a:latin typeface="Segoe UI"/>
                <a:ea typeface="+mn-ea"/>
                <a:cs typeface="+mn-cs"/>
              </a:rPr>
              <a:t>ELT layout</a:t>
            </a:r>
          </a:p>
        </p:txBody>
      </p:sp>
    </p:spTree>
    <p:extLst>
      <p:ext uri="{BB962C8B-B14F-4D97-AF65-F5344CB8AC3E}">
        <p14:creationId xmlns:p14="http://schemas.microsoft.com/office/powerpoint/2010/main" val="3469720730"/>
      </p:ext>
    </p:extLst>
  </p:cSld>
  <p:clrMapOvr>
    <a:masterClrMapping/>
  </p:clrMapOvr>
  <p:transition>
    <p:fade/>
  </p:transition>
  <p:extLst>
    <p:ext uri="{DCECCB84-F9BA-43D5-87BE-67443E8EF086}">
      <p15:sldGuideLst xmlns:p15="http://schemas.microsoft.com/office/powerpoint/2012/main">
        <p15:guide id="13" pos="2744">
          <p15:clr>
            <a:srgbClr val="5ACBF0"/>
          </p15:clr>
        </p15:guide>
        <p15:guide id="29" orient="horz" pos="2160">
          <p15:clr>
            <a:srgbClr val="5ACBF0"/>
          </p15:clr>
        </p15:guide>
        <p15:guide id="30" pos="2376">
          <p15:clr>
            <a:srgbClr val="5ACBF0"/>
          </p15:clr>
        </p15:guide>
        <p15:guide id="31" pos="3113">
          <p15:clr>
            <a:srgbClr val="5ACBF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Demo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3607"/>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solidFill>
                  <a:srgbClr val="50E6FF"/>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951" y="4056497"/>
            <a:ext cx="9327356" cy="345294"/>
          </a:xfrm>
          <a:noFill/>
        </p:spPr>
        <p:txBody>
          <a:bodyPr lIns="0" tIns="0" rIns="0" bIns="0">
            <a:spAutoFit/>
          </a:bodyPr>
          <a:lstStyle>
            <a:lvl1pPr marL="0" indent="0">
              <a:spcBef>
                <a:spcPts val="0"/>
              </a:spcBef>
              <a:spcAft>
                <a:spcPts val="0"/>
              </a:spcAft>
              <a:buFont typeface="Arial" panose="020B0604020202020204" pitchFamily="34" charset="0"/>
              <a:buNone/>
              <a:defRPr sz="2244"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61540549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Demo slid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3607"/>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solidFill>
                  <a:schemeClr val="tx1"/>
                </a:solidFill>
                <a:effectLst/>
                <a:latin typeface="+mj-lt"/>
                <a:ea typeface="+mn-ea"/>
                <a:cs typeface="Segoe UI" pitchFamily="34" charset="0"/>
              </a:defRPr>
            </a:lvl1pPr>
          </a:lstStyle>
          <a:p>
            <a:r>
              <a:rPr lang="en-US"/>
              <a:t>Demo title</a:t>
            </a:r>
          </a:p>
        </p:txBody>
      </p:sp>
      <p:sp>
        <p:nvSpPr>
          <p:cNvPr id="5" name="Text Placeholder 4"/>
          <p:cNvSpPr>
            <a:spLocks noGrp="1"/>
          </p:cNvSpPr>
          <p:nvPr>
            <p:ph type="body" sz="quarter" idx="12" hasCustomPrompt="1"/>
          </p:nvPr>
        </p:nvSpPr>
        <p:spPr>
          <a:xfrm>
            <a:off x="596951" y="4056497"/>
            <a:ext cx="9327356" cy="345294"/>
          </a:xfrm>
          <a:noFill/>
        </p:spPr>
        <p:txBody>
          <a:bodyPr lIns="0" tIns="0" rIns="0" bIns="0">
            <a:spAutoFit/>
          </a:bodyPr>
          <a:lstStyle>
            <a:lvl1pPr marL="0" indent="0">
              <a:spcBef>
                <a:spcPts val="0"/>
              </a:spcBef>
              <a:spcAft>
                <a:spcPts val="0"/>
              </a:spcAft>
              <a:buFont typeface="Arial" panose="020B0604020202020204" pitchFamily="34" charset="0"/>
              <a:buNone/>
              <a:defRPr sz="2244" spc="0" baseline="0">
                <a:solidFill>
                  <a:schemeClr val="tx1"/>
                </a:solidFill>
                <a:latin typeface="+mn-lt"/>
              </a:defRPr>
            </a:lvl1pPr>
          </a:lstStyle>
          <a:p>
            <a:pPr lvl="0"/>
            <a:r>
              <a:rPr lang="en-US"/>
              <a:t>Speaker name</a:t>
            </a:r>
          </a:p>
        </p:txBody>
      </p:sp>
    </p:spTree>
    <p:extLst>
      <p:ext uri="{BB962C8B-B14F-4D97-AF65-F5344CB8AC3E}">
        <p14:creationId xmlns:p14="http://schemas.microsoft.com/office/powerpoint/2010/main" val="3945541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guide id="4" orient="horz" pos="2505">
          <p15:clr>
            <a:srgbClr val="5ACBF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Titl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solidFill>
                  <a:srgbClr val="50E6FF"/>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88813680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27">
          <p15:clr>
            <a:srgbClr val="5ACBF0"/>
          </p15:clr>
        </p15:guide>
        <p15:guide id="3" orient="horz" pos="1911">
          <p15:clr>
            <a:srgbClr val="5ACBF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Section Title 2">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96951" y="3096243"/>
            <a:ext cx="9327356" cy="508524"/>
          </a:xfrm>
          <a:noFill/>
        </p:spPr>
        <p:txBody>
          <a:bodyPr lIns="0" tIns="0" rIns="0" bIns="0" anchor="b" anchorCtr="0">
            <a:spAutoFit/>
          </a:bodyPr>
          <a:lstStyle>
            <a:lvl1pPr algn="l" defTabSz="951304" rtl="0" eaLnBrk="1" latinLnBrk="0" hangingPunct="1">
              <a:lnSpc>
                <a:spcPct val="90000"/>
              </a:lnSpc>
              <a:spcBef>
                <a:spcPct val="0"/>
              </a:spcBef>
              <a:buNone/>
              <a:defRPr lang="en-US" sz="3672" b="0" kern="1200" cap="none" spc="-51" baseline="0" dirty="0">
                <a:ln w="3175">
                  <a:noFill/>
                </a:ln>
                <a:solidFill>
                  <a:schemeClr val="tx1"/>
                </a:solidFill>
                <a:effectLst/>
                <a:latin typeface="+mj-lt"/>
                <a:ea typeface="+mn-ea"/>
                <a:cs typeface="Segoe UI" pitchFamily="34" charset="0"/>
              </a:defRPr>
            </a:lvl1pPr>
          </a:lstStyle>
          <a:p>
            <a:r>
              <a:rPr lang="en-US"/>
              <a:t>Section title</a:t>
            </a:r>
          </a:p>
        </p:txBody>
      </p:sp>
    </p:spTree>
    <p:extLst>
      <p:ext uri="{BB962C8B-B14F-4D97-AF65-F5344CB8AC3E}">
        <p14:creationId xmlns:p14="http://schemas.microsoft.com/office/powerpoint/2010/main" val="2639717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6135">
          <p15:clr>
            <a:srgbClr val="5ACBF0"/>
          </p15:clr>
        </p15:guide>
        <p15:guide id="3" orient="horz" pos="1910">
          <p15:clr>
            <a:srgbClr val="5ACBF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5619154"/>
      </p:ext>
    </p:extLst>
  </p:cSld>
  <p:clrMapOvr>
    <a:masterClrMapping/>
  </p:clrMapOvr>
  <p:transition>
    <p:fade/>
  </p:transition>
  <p:extLst>
    <p:ext uri="{DCECCB84-F9BA-43D5-87BE-67443E8EF086}">
      <p15:sldGuideLst xmlns:p15="http://schemas.microsoft.com/office/powerpoint/2012/main">
        <p15:guide id="14">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Blank 2">
    <p:bg>
      <p:bgRef idx="1001">
        <a:schemeClr val="bg2"/>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450280"/>
      </p:ext>
    </p:extLst>
  </p:cSld>
  <p:clrMapOvr>
    <a:overrideClrMapping bg1="dk1" tx1="lt1" bg2="dk2" tx2="lt2" accent1="accent1" accent2="accent2" accent3="accent3" accent4="accent4" accent5="accent5" accent6="accent6" hlink="hlink" folHlink="folHlink"/>
  </p:clrMapOvr>
  <p:transition>
    <p:fade/>
  </p:transition>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Developer Code Layout">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D0DF2A6-26A8-4810-95DF-F65F123C6660}"/>
              </a:ext>
            </a:extLst>
          </p:cNvPr>
          <p:cNvSpPr>
            <a:spLocks noGrp="1"/>
          </p:cNvSpPr>
          <p:nvPr>
            <p:ph type="title" hasCustomPrompt="1"/>
          </p:nvPr>
        </p:nvSpPr>
        <p:spPr/>
        <p:txBody>
          <a:bodyPr/>
          <a:lstStyle>
            <a:lvl1pPr>
              <a:defRPr>
                <a:solidFill>
                  <a:schemeClr val="tx1"/>
                </a:solidFill>
              </a:defRPr>
            </a:lvl1pPr>
          </a:lstStyle>
          <a:p>
            <a:r>
              <a:rPr lang="en-US"/>
              <a:t>Software code slide</a:t>
            </a:r>
          </a:p>
        </p:txBody>
      </p:sp>
      <p:sp>
        <p:nvSpPr>
          <p:cNvPr id="5" name="Text Placeholder 4" descr="This layout should only be used for developer code. The font used is a monospace font which is ideal for showing code.">
            <a:extLst>
              <a:ext uri="{FF2B5EF4-FFF2-40B4-BE49-F238E27FC236}">
                <a16:creationId xmlns:a16="http://schemas.microsoft.com/office/drawing/2014/main" id="{BA9F61CF-FF79-485A-A6C8-A1952EFD58AE}"/>
              </a:ext>
            </a:extLst>
          </p:cNvPr>
          <p:cNvSpPr>
            <a:spLocks noGrp="1"/>
          </p:cNvSpPr>
          <p:nvPr>
            <p:ph type="body" sz="quarter" idx="10"/>
          </p:nvPr>
        </p:nvSpPr>
        <p:spPr>
          <a:xfrm>
            <a:off x="600059" y="1465289"/>
            <a:ext cx="11239464" cy="1946203"/>
          </a:xfrm>
        </p:spPr>
        <p:txBody>
          <a:bodyPr/>
          <a:lstStyle>
            <a:lvl1pPr marL="0" indent="0">
              <a:buNone/>
              <a:defRPr sz="2856">
                <a:solidFill>
                  <a:schemeClr val="tx1"/>
                </a:solidFill>
                <a:latin typeface="Consolas" panose="020B0609020204030204" pitchFamily="49" charset="0"/>
                <a:cs typeface="Consolas" panose="020B0609020204030204" pitchFamily="49" charset="0"/>
              </a:defRPr>
            </a:lvl1pPr>
            <a:lvl2pPr marL="353449" indent="0">
              <a:buNone/>
              <a:defRPr sz="2448">
                <a:solidFill>
                  <a:schemeClr val="tx1"/>
                </a:solidFill>
                <a:latin typeface="Consolas" panose="020B0609020204030204" pitchFamily="49" charset="0"/>
                <a:cs typeface="Consolas" panose="020B0609020204030204" pitchFamily="49" charset="0"/>
              </a:defRPr>
            </a:lvl2pPr>
            <a:lvl3pPr marL="596241" indent="0">
              <a:buNone/>
              <a:defRPr sz="2040">
                <a:solidFill>
                  <a:schemeClr val="tx1"/>
                </a:solidFill>
                <a:latin typeface="Consolas" panose="020B0609020204030204" pitchFamily="49" charset="0"/>
                <a:cs typeface="Consolas" panose="020B0609020204030204" pitchFamily="49" charset="0"/>
              </a:defRPr>
            </a:lvl3pPr>
            <a:lvl4pPr marL="830773" indent="0">
              <a:buNone/>
              <a:defRPr sz="1836">
                <a:solidFill>
                  <a:schemeClr val="tx1"/>
                </a:solidFill>
                <a:latin typeface="Consolas" panose="020B0609020204030204" pitchFamily="49" charset="0"/>
                <a:cs typeface="Consolas" panose="020B0609020204030204" pitchFamily="49" charset="0"/>
              </a:defRPr>
            </a:lvl4pPr>
            <a:lvl5pPr marL="1071912" indent="0">
              <a:buNone/>
              <a:defRPr sz="1836">
                <a:solidFill>
                  <a:schemeClr val="tx1"/>
                </a:solidFill>
                <a:latin typeface="Consolas" panose="020B0609020204030204" pitchFamily="49" charset="0"/>
                <a:cs typeface="Consolas" panose="020B0609020204030204" pitchFamily="49"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402195767"/>
      </p:ext>
    </p:extLst>
  </p:cSld>
  <p:clrMapOvr>
    <a:masterClrMapping/>
  </p:clrMapOvr>
  <p:transition>
    <p:fade/>
  </p:transition>
  <p:extLst>
    <p:ext uri="{DCECCB84-F9BA-43D5-87BE-67443E8EF086}">
      <p15:sldGuideLst xmlns:p15="http://schemas.microsoft.com/office/powerpoint/2012/main">
        <p15:guide id="1" orient="horz" pos="1272">
          <p15:clr>
            <a:srgbClr val="5ACBF0"/>
          </p15:clr>
        </p15:guide>
        <p15:guide id="2" orient="horz" pos="905">
          <p15:clr>
            <a:srgbClr val="5ACBF0"/>
          </p15:clr>
        </p15:guide>
        <p15:guide id="3" orient="horz" pos="288">
          <p15:clr>
            <a:srgbClr val="5ACBF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losing logo slide">
    <p:bg>
      <p:bgRef idx="1001">
        <a:schemeClr val="bg2"/>
      </p:bgRef>
    </p:bg>
    <p:spTree>
      <p:nvGrpSpPr>
        <p:cNvPr id="1" name=""/>
        <p:cNvGrpSpPr/>
        <p:nvPr/>
      </p:nvGrpSpPr>
      <p:grpSpPr>
        <a:xfrm>
          <a:off x="0" y="0"/>
          <a:ext cx="0" cy="0"/>
          <a:chOff x="0" y="0"/>
          <a:chExt cx="0" cy="0"/>
        </a:xfrm>
      </p:grpSpPr>
      <p:sp>
        <p:nvSpPr>
          <p:cNvPr id="2" name="Text Box 3" descr="This is a copyright notice that should be included on the final slide."/>
          <p:cNvSpPr txBox="1">
            <a:spLocks noChangeArrowheads="1"/>
          </p:cNvSpPr>
          <p:nvPr userDrawn="1"/>
        </p:nvSpPr>
        <p:spPr bwMode="blackWhite">
          <a:xfrm>
            <a:off x="595914" y="6281748"/>
            <a:ext cx="4572000" cy="112090"/>
          </a:xfrm>
          <a:prstGeom prst="rect">
            <a:avLst/>
          </a:prstGeom>
          <a:noFill/>
          <a:ln w="12700">
            <a:noFill/>
            <a:miter lim="800000"/>
            <a:headEnd type="none" w="sm" len="sm"/>
            <a:tailEnd type="none" w="sm" len="sm"/>
          </a:ln>
          <a:effectLst/>
        </p:spPr>
        <p:txBody>
          <a:bodyPr vert="horz" wrap="square" lIns="0" tIns="0" rIns="0" bIns="0" numCol="1" anchor="b" anchorCtr="0" compatLnSpc="1">
            <a:prstTxWarp prst="textNoShape">
              <a:avLst/>
            </a:prstTxWarp>
            <a:spAutoFit/>
          </a:bodyPr>
          <a:lstStyle/>
          <a:p>
            <a:pPr marL="0" marR="0" lvl="0" indent="0" algn="l" defTabSz="950843" rtl="0" eaLnBrk="0" fontAlgn="auto" latinLnBrk="0" hangingPunct="0">
              <a:lnSpc>
                <a:spcPct val="100000"/>
              </a:lnSpc>
              <a:spcBef>
                <a:spcPts val="0"/>
              </a:spcBef>
              <a:spcAft>
                <a:spcPts val="0"/>
              </a:spcAft>
              <a:buClrTx/>
              <a:buSzTx/>
              <a:buFontTx/>
              <a:buNone/>
              <a:tabLst/>
              <a:defRPr/>
            </a:pPr>
            <a:r>
              <a:rPr kumimoji="0" lang="en-US" sz="714" b="0" i="0" u="none" strike="noStrike" kern="1200" cap="none" spc="0" normalizeH="0" baseline="0" noProof="0">
                <a:ln>
                  <a:noFill/>
                </a:ln>
                <a:solidFill>
                  <a:srgbClr val="FFFFFF"/>
                </a:solidFill>
                <a:effectLst/>
                <a:uLnTx/>
                <a:uFillTx/>
                <a:latin typeface="Segoe UI"/>
                <a:ea typeface="+mn-ea"/>
                <a:cs typeface="Segoe UI" pitchFamily="34" charset="0"/>
              </a:rPr>
              <a:t>© Copyright Microsoft Corporation. All rights reserved. </a:t>
            </a:r>
          </a:p>
        </p:txBody>
      </p:sp>
      <p:pic>
        <p:nvPicPr>
          <p:cNvPr id="5" name="MS logo white - EMF" descr="Microsoft logo white text version">
            <a:extLst>
              <a:ext uri="{FF2B5EF4-FFF2-40B4-BE49-F238E27FC236}">
                <a16:creationId xmlns:a16="http://schemas.microsoft.com/office/drawing/2014/main" id="{70D3778F-A717-44C8-9013-FF206B15DD6D}"/>
              </a:ext>
            </a:extLst>
          </p:cNvPr>
          <p:cNvPicPr>
            <a:picLocks noChangeAspect="1"/>
          </p:cNvPicPr>
          <p:nvPr userDrawn="1"/>
        </p:nvPicPr>
        <p:blipFill>
          <a:blip r:embed="rId2"/>
          <a:stretch>
            <a:fillRect/>
          </a:stretch>
        </p:blipFill>
        <p:spPr bwMode="black">
          <a:xfrm>
            <a:off x="595915" y="597450"/>
            <a:ext cx="1393641" cy="298433"/>
          </a:xfrm>
          <a:prstGeom prst="rect">
            <a:avLst/>
          </a:prstGeom>
        </p:spPr>
      </p:pic>
    </p:spTree>
    <p:extLst>
      <p:ext uri="{BB962C8B-B14F-4D97-AF65-F5344CB8AC3E}">
        <p14:creationId xmlns:p14="http://schemas.microsoft.com/office/powerpoint/2010/main" val="1455841430"/>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Black Notes slide Layout">
    <p:bg bwMode="gray">
      <p:bgRef idx="1001">
        <a:schemeClr val="bg1"/>
      </p:bgRef>
    </p:bg>
    <p:spTree>
      <p:nvGrpSpPr>
        <p:cNvPr id="1" name=""/>
        <p:cNvGrpSpPr/>
        <p:nvPr/>
      </p:nvGrpSpPr>
      <p:grpSpPr>
        <a:xfrm>
          <a:off x="0" y="0"/>
          <a:ext cx="0" cy="0"/>
          <a:chOff x="0" y="0"/>
          <a:chExt cx="0" cy="0"/>
        </a:xfrm>
      </p:grpSpPr>
      <p:sp>
        <p:nvSpPr>
          <p:cNvPr id="3" name="Title 2"/>
          <p:cNvSpPr>
            <a:spLocks noGrp="1"/>
          </p:cNvSpPr>
          <p:nvPr>
            <p:ph type="title"/>
          </p:nvPr>
        </p:nvSpPr>
        <p:spPr bwMode="white"/>
        <p:txBody>
          <a:bodyPr/>
          <a:lstStyle>
            <a:lvl1pPr>
              <a:defRPr b="0">
                <a:solidFill>
                  <a:schemeClr val="tx1"/>
                </a:solidFill>
                <a:latin typeface="Segoe UI" pitchFamily="34" charset="0"/>
                <a:ea typeface="Segoe UI" pitchFamily="34" charset="0"/>
                <a:cs typeface="Segoe UI" pitchFamily="34" charset="0"/>
              </a:defRPr>
            </a:lvl1pPr>
          </a:lstStyle>
          <a:p>
            <a:r>
              <a:rPr lang="en-US"/>
              <a:t>Click to edit Master title style</a:t>
            </a:r>
          </a:p>
        </p:txBody>
      </p:sp>
      <p:sp>
        <p:nvSpPr>
          <p:cNvPr id="5" name="Text Placeholder 4">
            <a:extLst>
              <a:ext uri="{FF2B5EF4-FFF2-40B4-BE49-F238E27FC236}">
                <a16:creationId xmlns:a16="http://schemas.microsoft.com/office/drawing/2014/main" id="{F4B6606D-2DF9-48CD-BBE9-B751BF55CD2B}"/>
              </a:ext>
            </a:extLst>
          </p:cNvPr>
          <p:cNvSpPr>
            <a:spLocks noGrp="1"/>
          </p:cNvSpPr>
          <p:nvPr>
            <p:ph type="body" sz="quarter" idx="12"/>
          </p:nvPr>
        </p:nvSpPr>
        <p:spPr bwMode="white">
          <a:xfrm>
            <a:off x="595914" y="1465289"/>
            <a:ext cx="11239789" cy="2260106"/>
          </a:xfrm>
        </p:spPr>
        <p:txBody>
          <a:bodyPr>
            <a:spAutoFit/>
          </a:bodyPr>
          <a:lstStyle>
            <a:lvl1pPr>
              <a:defRPr sz="3672">
                <a:solidFill>
                  <a:schemeClr val="tx1"/>
                </a:solidFill>
                <a:latin typeface="+mn-lt"/>
              </a:defRPr>
            </a:lvl1pPr>
            <a:lvl2pPr>
              <a:defRPr sz="2856">
                <a:solidFill>
                  <a:schemeClr val="tx1"/>
                </a:solidFill>
                <a:latin typeface="+mn-lt"/>
              </a:defRPr>
            </a:lvl2pPr>
            <a:lvl3pPr>
              <a:defRPr sz="2448">
                <a:solidFill>
                  <a:schemeClr val="tx1"/>
                </a:solidFill>
                <a:latin typeface="+mn-lt"/>
              </a:defRPr>
            </a:lvl3pPr>
            <a:lvl4pPr>
              <a:defRPr sz="2040">
                <a:solidFill>
                  <a:schemeClr val="tx1"/>
                </a:solidFill>
                <a:latin typeface="+mn-lt"/>
              </a:defRPr>
            </a:lvl4pPr>
            <a:lvl5pPr>
              <a:defRPr sz="1836">
                <a:solidFill>
                  <a:schemeClr val="tx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Next slide"/>
          <p:cNvSpPr>
            <a:spLocks noGrp="1"/>
          </p:cNvSpPr>
          <p:nvPr>
            <p:ph type="body" sz="quarter" idx="11" hasCustomPrompt="1"/>
          </p:nvPr>
        </p:nvSpPr>
        <p:spPr>
          <a:xfrm>
            <a:off x="2" y="6393839"/>
            <a:ext cx="12436476" cy="600688"/>
          </a:xfrm>
          <a:prstGeom prst="rect">
            <a:avLst/>
          </a:prstGeom>
          <a:solidFill>
            <a:srgbClr val="FFFF99"/>
          </a:solidFill>
        </p:spPr>
        <p:txBody>
          <a:bodyPr wrap="square" lIns="155457" tIns="77729" rIns="155457" bIns="45720" anchor="b" anchorCtr="0">
            <a:noAutofit/>
          </a:bodyPr>
          <a:lstStyle>
            <a:lvl1pPr algn="r">
              <a:buFont typeface="Arial" pitchFamily="34" charset="0"/>
              <a:buNone/>
              <a:defRPr sz="3774" spc="-52" baseline="0">
                <a:solidFill>
                  <a:srgbClr val="000000"/>
                </a:solidFill>
                <a:effectLst/>
                <a:latin typeface="Segoe UI" pitchFamily="34" charset="0"/>
                <a:ea typeface="Segoe UI" pitchFamily="34" charset="0"/>
                <a:cs typeface="Segoe UI" pitchFamily="34" charset="0"/>
              </a:defRPr>
            </a:lvl1pPr>
          </a:lstStyle>
          <a:p>
            <a:pPr lvl="0"/>
            <a:r>
              <a:rPr lang="en-US"/>
              <a:t>Next:</a:t>
            </a:r>
          </a:p>
        </p:txBody>
      </p:sp>
    </p:spTree>
    <p:extLst>
      <p:ext uri="{BB962C8B-B14F-4D97-AF65-F5344CB8AC3E}">
        <p14:creationId xmlns:p14="http://schemas.microsoft.com/office/powerpoint/2010/main" val="1000112145"/>
      </p:ext>
    </p:extLst>
  </p:cSld>
  <p:clrMapOvr>
    <a:masterClrMapping/>
  </p:clrMapOvr>
  <p:transition>
    <p:fade/>
  </p:transition>
  <p:extLst>
    <p:ext uri="{DCECCB84-F9BA-43D5-87BE-67443E8EF086}">
      <p15:sldGuideLst xmlns:p15="http://schemas.microsoft.com/office/powerpoint/2012/main">
        <p15:guide id="1" orient="horz" pos="904">
          <p15:clr>
            <a:srgbClr val="5ACBF0"/>
          </p15:clr>
        </p15:guide>
        <p15:guide id="2" orient="horz" pos="288">
          <p15:clr>
            <a:srgbClr val="5ACBF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FCFEFD-88E5-4869-B5C3-1611B0B50E15}"/>
              </a:ext>
            </a:extLst>
          </p:cNvPr>
          <p:cNvSpPr>
            <a:spLocks noGrp="1"/>
          </p:cNvSpPr>
          <p:nvPr>
            <p:ph type="title"/>
          </p:nvPr>
        </p:nvSpPr>
        <p:spPr/>
        <p:txBody>
          <a:bodyPr/>
          <a:lstStyle>
            <a:lvl1pPr>
              <a:defRPr>
                <a:solidFill>
                  <a:schemeClr val="tx1"/>
                </a:solidFill>
              </a:defRPr>
            </a:lvl1pPr>
          </a:lstStyle>
          <a:p>
            <a:r>
              <a:rPr lang="en-US"/>
              <a:t>Click to edit Master title style</a:t>
            </a:r>
          </a:p>
        </p:txBody>
      </p:sp>
      <p:sp>
        <p:nvSpPr>
          <p:cNvPr id="4" name="Content Placeholder 3">
            <a:extLst>
              <a:ext uri="{FF2B5EF4-FFF2-40B4-BE49-F238E27FC236}">
                <a16:creationId xmlns:a16="http://schemas.microsoft.com/office/drawing/2014/main" id="{58A212C2-8B30-4835-8711-AA981B6CFBE1}"/>
              </a:ext>
            </a:extLst>
          </p:cNvPr>
          <p:cNvSpPr>
            <a:spLocks noGrp="1"/>
          </p:cNvSpPr>
          <p:nvPr>
            <p:ph sz="quarter" idx="10"/>
          </p:nvPr>
        </p:nvSpPr>
        <p:spPr>
          <a:xfrm>
            <a:off x="595914" y="1463669"/>
            <a:ext cx="11239789" cy="16448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Box 5">
            <a:extLst>
              <a:ext uri="{FF2B5EF4-FFF2-40B4-BE49-F238E27FC236}">
                <a16:creationId xmlns:a16="http://schemas.microsoft.com/office/drawing/2014/main" id="{4F9662A5-6E2F-47B0-9B6E-E87983D3753C}"/>
              </a:ext>
            </a:extLst>
          </p:cNvPr>
          <p:cNvSpPr txBox="1"/>
          <p:nvPr userDrawn="1"/>
        </p:nvSpPr>
        <p:spPr>
          <a:xfrm>
            <a:off x="12603479" y="-208004"/>
            <a:ext cx="600100" cy="160091"/>
          </a:xfrm>
          <a:prstGeom prst="rect">
            <a:avLst/>
          </a:prstGeom>
          <a:noFill/>
        </p:spPr>
        <p:txBody>
          <a:bodyPr wrap="none" lIns="0" tIns="0" rIns="0" bIns="0" rtlCol="0">
            <a:spAutoFit/>
          </a:bodyPr>
          <a:lstStyle/>
          <a:p>
            <a:pPr algn="l"/>
            <a:r>
              <a:rPr lang="en-US" sz="1020">
                <a:solidFill>
                  <a:srgbClr val="A3A3A3"/>
                </a:solidFill>
              </a:rPr>
              <a:t>ELT layout</a:t>
            </a:r>
          </a:p>
        </p:txBody>
      </p:sp>
    </p:spTree>
    <p:extLst>
      <p:ext uri="{BB962C8B-B14F-4D97-AF65-F5344CB8AC3E}">
        <p14:creationId xmlns:p14="http://schemas.microsoft.com/office/powerpoint/2010/main" val="2029982955"/>
      </p:ext>
    </p:extLst>
  </p:cSld>
  <p:clrMapOvr>
    <a:masterClrMapping/>
  </p:clrMapOvr>
  <p:transition>
    <p:fade/>
  </p:transition>
  <p:extLst>
    <p:ext uri="{DCECCB84-F9BA-43D5-87BE-67443E8EF086}">
      <p15:sldGuideLst xmlns:p15="http://schemas.microsoft.com/office/powerpoint/2012/main">
        <p15:guide id="2" orient="horz" pos="1272">
          <p15:clr>
            <a:srgbClr val="5ACBF0"/>
          </p15:clr>
        </p15:guide>
        <p15:guide id="3" orient="horz" pos="288">
          <p15:clr>
            <a:srgbClr val="5ACBF0"/>
          </p15:clr>
        </p15:guide>
        <p15:guide id="5" orient="horz" pos="904">
          <p15:clr>
            <a:srgbClr val="5ACBF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8869825"/>
      </p:ext>
    </p:extLst>
  </p:cSld>
  <p:clrMapOvr>
    <a:masterClrMapping/>
  </p:clrMapOvr>
  <p:transition>
    <p:fade/>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1_Blank 3">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5231547"/>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 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793985701"/>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Device layout with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AAD849-7CFE-4AF7-A7C5-6BBD50C88C1A}"/>
              </a:ext>
            </a:extLst>
          </p:cNvPr>
          <p:cNvSpPr>
            <a:spLocks noGrp="1"/>
          </p:cNvSpPr>
          <p:nvPr>
            <p:ph type="title"/>
          </p:nvPr>
        </p:nvSpPr>
        <p:spPr/>
        <p:txBody>
          <a:bodyPr/>
          <a:lstStyle/>
          <a:p>
            <a:r>
              <a:rPr lang="en-US"/>
              <a:t>Click to edit Master title style</a:t>
            </a:r>
          </a:p>
        </p:txBody>
      </p:sp>
      <p:sp>
        <p:nvSpPr>
          <p:cNvPr id="10" name="Text Placeholder 3">
            <a:extLst>
              <a:ext uri="{FF2B5EF4-FFF2-40B4-BE49-F238E27FC236}">
                <a16:creationId xmlns:a16="http://schemas.microsoft.com/office/drawing/2014/main" id="{40768891-8C94-4069-BC8C-0A54A63140C2}"/>
              </a:ext>
            </a:extLst>
          </p:cNvPr>
          <p:cNvSpPr>
            <a:spLocks noGrp="1"/>
          </p:cNvSpPr>
          <p:nvPr>
            <p:ph type="body" sz="quarter" idx="10"/>
          </p:nvPr>
        </p:nvSpPr>
        <p:spPr>
          <a:xfrm>
            <a:off x="595915" y="1465289"/>
            <a:ext cx="4809418" cy="1255614"/>
          </a:xfrm>
        </p:spPr>
        <p:txBody>
          <a:bodyPr wrap="square">
            <a:spAutoFit/>
          </a:bodyPr>
          <a:lstStyle>
            <a:lvl1pPr marL="0" indent="0">
              <a:spcBef>
                <a:spcPts val="1248"/>
              </a:spcBef>
              <a:buClr>
                <a:schemeClr val="tx1"/>
              </a:buClr>
              <a:buFont typeface="Wingdings" panose="05000000000000000000" pitchFamily="2" charset="2"/>
              <a:buNone/>
              <a:defRPr sz="2040" b="0">
                <a:latin typeface="+mn-lt"/>
                <a:cs typeface="Segoe UI" panose="020B0502040204020203" pitchFamily="34" charset="0"/>
              </a:defRPr>
            </a:lvl1pPr>
            <a:lvl2pPr marL="260674" indent="0">
              <a:buFont typeface="Wingdings" panose="05000000000000000000" pitchFamily="2" charset="2"/>
              <a:buNone/>
              <a:defRPr sz="1632" b="0">
                <a:latin typeface="+mn-lt"/>
              </a:defRPr>
            </a:lvl2pPr>
            <a:lvl3pPr marL="459822" indent="0">
              <a:buFont typeface="Wingdings" panose="05000000000000000000" pitchFamily="2" charset="2"/>
              <a:buNone/>
              <a:tabLst/>
              <a:defRPr sz="1224" b="0">
                <a:latin typeface="+mn-lt"/>
              </a:defRPr>
            </a:lvl3pPr>
            <a:lvl4pPr marL="665446" indent="0">
              <a:buFont typeface="Wingdings" panose="05000000000000000000" pitchFamily="2" charset="2"/>
              <a:buNone/>
              <a:defRPr sz="1122" b="0">
                <a:latin typeface="+mn-lt"/>
              </a:defRPr>
            </a:lvl4pPr>
            <a:lvl5pPr marL="871071" indent="0">
              <a:buFont typeface="Wingdings" panose="05000000000000000000" pitchFamily="2" charset="2"/>
              <a:buNone/>
              <a:tabLst/>
              <a:defRPr sz="1122" b="0">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Rounded Corners 3">
            <a:extLst>
              <a:ext uri="{FF2B5EF4-FFF2-40B4-BE49-F238E27FC236}">
                <a16:creationId xmlns:a16="http://schemas.microsoft.com/office/drawing/2014/main" id="{CBCCCCFD-7906-42D4-BC2F-F10F2EAC6532}"/>
              </a:ext>
              <a:ext uri="{C183D7F6-B498-43B3-948B-1728B52AA6E4}">
                <adec:decorative xmlns:adec="http://schemas.microsoft.com/office/drawing/2017/decorative" val="1"/>
              </a:ext>
            </a:extLst>
          </p:cNvPr>
          <p:cNvSpPr/>
          <p:nvPr/>
        </p:nvSpPr>
        <p:spPr bwMode="auto">
          <a:xfrm>
            <a:off x="5965573" y="1363920"/>
            <a:ext cx="7954019" cy="4741964"/>
          </a:xfrm>
          <a:prstGeom prst="roundRect">
            <a:avLst>
              <a:gd name="adj" fmla="val 2491"/>
            </a:avLst>
          </a:prstGeom>
          <a:solidFill>
            <a:schemeClr val="tx1">
              <a:lumMod val="50000"/>
            </a:schemeClr>
          </a:solidFill>
          <a:ln>
            <a:noFill/>
          </a:ln>
          <a:effectLst>
            <a:outerShdw blurRad="292100" dist="38100" dir="3600000" sx="102000" sy="102000" algn="tl" rotWithShape="0">
              <a:prstClr val="black">
                <a:alpha val="30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9" name="Picture Placeholder 8">
            <a:extLst>
              <a:ext uri="{FF2B5EF4-FFF2-40B4-BE49-F238E27FC236}">
                <a16:creationId xmlns:a16="http://schemas.microsoft.com/office/drawing/2014/main" id="{7A528D5A-2410-4344-B71D-D58E63F5B14A}"/>
              </a:ext>
              <a:ext uri="{C183D7F6-B498-43B3-948B-1728B52AA6E4}">
                <adec:decorative xmlns:adec="http://schemas.microsoft.com/office/drawing/2017/decorative" val="1"/>
              </a:ext>
            </a:extLst>
          </p:cNvPr>
          <p:cNvSpPr>
            <a:spLocks noGrp="1"/>
          </p:cNvSpPr>
          <p:nvPr>
            <p:ph type="pic" sz="quarter" idx="11" hasCustomPrompt="1"/>
          </p:nvPr>
        </p:nvSpPr>
        <p:spPr>
          <a:xfrm>
            <a:off x="6218238" y="1589916"/>
            <a:ext cx="6218238" cy="4289974"/>
          </a:xfrm>
          <a:solidFill>
            <a:srgbClr val="E6E6E6"/>
          </a:solidFill>
        </p:spPr>
        <p:txBody>
          <a:bodyPr lIns="0" tIns="0" bIns="1463040" anchor="ctr" anchorCtr="0">
            <a:noAutofit/>
          </a:bodyPr>
          <a:lstStyle>
            <a:lvl1pPr marL="0" indent="0" algn="ctr">
              <a:buNone/>
              <a:defRPr sz="1836">
                <a:solidFill>
                  <a:srgbClr val="000000"/>
                </a:solidFill>
                <a:latin typeface="+mj-lt"/>
              </a:defRPr>
            </a:lvl1pPr>
          </a:lstStyle>
          <a:p>
            <a:r>
              <a:rPr lang="en-US"/>
              <a:t>Drag &amp; drop your screenshot here </a:t>
            </a:r>
            <a:br>
              <a:rPr lang="en-US"/>
            </a:br>
            <a:r>
              <a:rPr lang="en-US"/>
              <a:t>or click or tap icon below </a:t>
            </a:r>
            <a:br>
              <a:rPr lang="en-US"/>
            </a:br>
            <a:r>
              <a:rPr lang="en-US"/>
              <a:t>to insert</a:t>
            </a:r>
          </a:p>
        </p:txBody>
      </p:sp>
    </p:spTree>
    <p:extLst>
      <p:ext uri="{BB962C8B-B14F-4D97-AF65-F5344CB8AC3E}">
        <p14:creationId xmlns:p14="http://schemas.microsoft.com/office/powerpoint/2010/main" val="24927696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750"/>
                                        <p:tgtEl>
                                          <p:spTgt spid="9"/>
                                        </p:tgtEl>
                                      </p:cBhvr>
                                    </p:animEffect>
                                  </p:childTnLst>
                                </p:cTn>
                              </p:par>
                              <p:par>
                                <p:cTn id="8" presetID="63" presetClass="path" presetSubtype="0" decel="100000" fill="hold" grpId="1" nodeType="withEffect">
                                  <p:stCondLst>
                                    <p:cond delay="0"/>
                                  </p:stCondLst>
                                  <p:childTnLst>
                                    <p:animMotion origin="layout" path="M 1.11022E-16 2.22222E-6 L 0.07188 2.22222E-6 " pathEditMode="relative" rAng="0" ptsTypes="AA">
                                      <p:cBhvr>
                                        <p:cTn id="9" dur="500" spd="-100000" fill="hold"/>
                                        <p:tgtEl>
                                          <p:spTgt spid="9"/>
                                        </p:tgtEl>
                                        <p:attrNameLst>
                                          <p:attrName>ppt_x</p:attrName>
                                          <p:attrName>ppt_y</p:attrName>
                                        </p:attrNameLst>
                                      </p:cBhvr>
                                      <p:rCtr x="3594" y="0"/>
                                    </p:animMotion>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750"/>
                                        <p:tgtEl>
                                          <p:spTgt spid="4"/>
                                        </p:tgtEl>
                                      </p:cBhvr>
                                    </p:animEffect>
                                  </p:childTnLst>
                                </p:cTn>
                              </p:par>
                              <p:par>
                                <p:cTn id="13" presetID="63" presetClass="path" presetSubtype="0" decel="100000" fill="hold" grpId="1" nodeType="withEffect">
                                  <p:stCondLst>
                                    <p:cond delay="0"/>
                                  </p:stCondLst>
                                  <p:childTnLst>
                                    <p:animMotion origin="layout" path="M 8.33333E-7 3.7037E-6 L 0.07187 3.7037E-6 " pathEditMode="relative" rAng="0" ptsTypes="AA">
                                      <p:cBhvr>
                                        <p:cTn id="14" dur="500" spd="-100000" fill="hold"/>
                                        <p:tgtEl>
                                          <p:spTgt spid="4"/>
                                        </p:tgtEl>
                                        <p:attrNameLst>
                                          <p:attrName>ppt_x</p:attrName>
                                          <p:attrName>ppt_y</p:attrName>
                                        </p:attrNameLst>
                                      </p:cBhvr>
                                      <p:rCtr x="359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9" grpId="0" animBg="1"/>
      <p:bldP spid="9" grpId="1" animBg="1"/>
    </p:bldLst>
  </p:timing>
  <p:extLst>
    <p:ext uri="{DCECCB84-F9BA-43D5-87BE-67443E8EF086}">
      <p15:sldGuideLst xmlns:p15="http://schemas.microsoft.com/office/powerpoint/2012/main">
        <p15:guide id="6" pos="779">
          <p15:clr>
            <a:srgbClr val="A4A3A4"/>
          </p15:clr>
        </p15:guide>
        <p15:guide id="7" pos="962">
          <p15:clr>
            <a:srgbClr val="A4A3A4"/>
          </p15:clr>
        </p15:guide>
        <p15:guide id="8" pos="1373">
          <p15:clr>
            <a:srgbClr val="A4A3A4"/>
          </p15:clr>
        </p15:guide>
        <p15:guide id="9" pos="1556">
          <p15:clr>
            <a:srgbClr val="A4A3A4"/>
          </p15:clr>
        </p15:guide>
        <p15:guide id="10" pos="1967">
          <p15:clr>
            <a:srgbClr val="A4A3A4"/>
          </p15:clr>
        </p15:guide>
        <p15:guide id="11" pos="2150">
          <p15:clr>
            <a:srgbClr val="A4A3A4"/>
          </p15:clr>
        </p15:guide>
        <p15:guide id="12" pos="2561">
          <p15:clr>
            <a:srgbClr val="A4A3A4"/>
          </p15:clr>
        </p15:guide>
        <p15:guide id="13" pos="2744">
          <p15:clr>
            <a:srgbClr val="A4A3A4"/>
          </p15:clr>
        </p15:guide>
        <p15:guide id="14" pos="3155">
          <p15:clr>
            <a:srgbClr val="A4A3A4"/>
          </p15:clr>
        </p15:guide>
        <p15:guide id="15" pos="3338">
          <p15:clr>
            <a:srgbClr val="A4A3A4"/>
          </p15:clr>
        </p15:guide>
        <p15:guide id="16" pos="3749">
          <p15:clr>
            <a:srgbClr val="A4A3A4"/>
          </p15:clr>
        </p15:guide>
        <p15:guide id="17" pos="3932">
          <p15:clr>
            <a:srgbClr val="A4A3A4"/>
          </p15:clr>
        </p15:guide>
        <p15:guide id="18" pos="4343">
          <p15:clr>
            <a:srgbClr val="A4A3A4"/>
          </p15:clr>
        </p15:guide>
        <p15:guide id="19" pos="4526">
          <p15:clr>
            <a:srgbClr val="A4A3A4"/>
          </p15:clr>
        </p15:guide>
        <p15:guide id="20" pos="4937">
          <p15:clr>
            <a:srgbClr val="A4A3A4"/>
          </p15:clr>
        </p15:guide>
        <p15:guide id="21" pos="5120">
          <p15:clr>
            <a:srgbClr val="A4A3A4"/>
          </p15:clr>
        </p15:guide>
        <p15:guide id="22" pos="5529">
          <p15:clr>
            <a:srgbClr val="A4A3A4"/>
          </p15:clr>
        </p15:guide>
        <p15:guide id="23" pos="5714">
          <p15:clr>
            <a:srgbClr val="A4A3A4"/>
          </p15:clr>
        </p15:guide>
        <p15:guide id="24" pos="6123">
          <p15:clr>
            <a:srgbClr val="A4A3A4"/>
          </p15:clr>
        </p15:guide>
        <p15:guide id="25" pos="6308">
          <p15:clr>
            <a:srgbClr val="A4A3A4"/>
          </p15:clr>
        </p15:guide>
        <p15:guide id="26" pos="6717">
          <p15:clr>
            <a:srgbClr val="A4A3A4"/>
          </p15:clr>
        </p15:guide>
        <p15:guide id="27" pos="6900">
          <p15:clr>
            <a:srgbClr val="A4A3A4"/>
          </p15:clr>
        </p15:guide>
        <p15:guide id="28" orient="horz" pos="905">
          <p15:clr>
            <a:srgbClr val="5ACBF0"/>
          </p15:clr>
        </p15:guide>
        <p15:guide id="29" orient="horz" pos="1271">
          <p15:clr>
            <a:srgbClr val="5ACBF0"/>
          </p15:clr>
        </p15:guide>
        <p15:guide id="30" orient="horz" pos="288">
          <p15:clr>
            <a:srgbClr val="5ACBF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 Blank">
    <p:spTree>
      <p:nvGrpSpPr>
        <p:cNvPr id="1" name=""/>
        <p:cNvGrpSpPr/>
        <p:nvPr/>
      </p:nvGrpSpPr>
      <p:grpSpPr>
        <a:xfrm>
          <a:off x="0" y="0"/>
          <a:ext cx="0" cy="0"/>
          <a:chOff x="0" y="0"/>
          <a:chExt cx="0" cy="0"/>
        </a:xfrm>
      </p:grpSpPr>
      <p:pic>
        <p:nvPicPr>
          <p:cNvPr id="2"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33A09D57-12EB-5C4B-B460-8BD38F676FDE}"/>
              </a:ext>
              <a:ext uri="{C183D7F6-B498-43B3-948B-1728B52AA6E4}">
                <adec:decorative xmlns:adec="http://schemas.microsoft.com/office/drawing/2017/decorative" val="0"/>
              </a:ext>
            </a:extLst>
          </p:cNvPr>
          <p:cNvPicPr>
            <a:picLocks noChangeAspect="1"/>
          </p:cNvPicPr>
          <p:nvPr userDrawn="1"/>
        </p:nvPicPr>
        <p:blipFill rotWithShape="1">
          <a:blip r:embed="rId2"/>
          <a:srcRect l="762"/>
          <a:stretch/>
        </p:blipFill>
        <p:spPr>
          <a:xfrm rot="5400000">
            <a:off x="9700947" y="2900301"/>
            <a:ext cx="6994525" cy="1193925"/>
          </a:xfrm>
          <a:prstGeom prst="rect">
            <a:avLst/>
          </a:prstGeom>
        </p:spPr>
      </p:pic>
    </p:spTree>
    <p:extLst>
      <p:ext uri="{BB962C8B-B14F-4D97-AF65-F5344CB8AC3E}">
        <p14:creationId xmlns:p14="http://schemas.microsoft.com/office/powerpoint/2010/main" val="3243512863"/>
      </p:ext>
    </p:extLst>
  </p:cSld>
  <p:clrMapOvr>
    <a:masterClrMapping/>
  </p:clrMapOvr>
  <p:transition>
    <p:fade/>
  </p:transition>
  <p:extLst>
    <p:ext uri="{DCECCB84-F9BA-43D5-87BE-67443E8EF086}">
      <p15:sldGuideLst xmlns:p15="http://schemas.microsoft.com/office/powerpoint/2012/main">
        <p15:guide id="28" orient="horz" pos="905">
          <p15:clr>
            <a:srgbClr val="5ACBF0"/>
          </p15:clr>
        </p15:guide>
        <p15:guide id="29" orient="horz" pos="1271">
          <p15:clr>
            <a:srgbClr val="5ACBF0"/>
          </p15:clr>
        </p15:guide>
        <p15:guide id="30" orient="horz" pos="288">
          <p15:clr>
            <a:srgbClr val="5ACBF0"/>
          </p15:clr>
        </p15:guide>
        <p15:guide id="31" pos="4310">
          <p15:clr>
            <a:srgbClr val="5ACBF0"/>
          </p15:clr>
        </p15:guide>
        <p15:guide id="32" pos="4494">
          <p15:clr>
            <a:srgbClr val="5ACBF0"/>
          </p15:clr>
        </p15:guide>
        <p15:guide id="33" pos="5811">
          <p15:clr>
            <a:srgbClr val="5ACBF0"/>
          </p15:clr>
        </p15:guide>
        <p15:guide id="34" pos="5998">
          <p15:clr>
            <a:srgbClr val="5ACBF0"/>
          </p15:clr>
        </p15:guide>
        <p15:guide id="35" pos="3653">
          <p15:clr>
            <a:srgbClr val="A4A3A4"/>
          </p15:clr>
        </p15:guide>
        <p15:guide id="36" pos="5151">
          <p15:clr>
            <a:srgbClr val="A4A3A4"/>
          </p15:clr>
        </p15:guide>
        <p15:guide id="37" pos="6652">
          <p15:clr>
            <a:srgbClr val="A4A3A4"/>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21.xml"/><Relationship Id="rId18" Type="http://schemas.openxmlformats.org/officeDocument/2006/relationships/slideLayout" Target="../slideLayouts/slideLayout26.xml"/><Relationship Id="rId26" Type="http://schemas.openxmlformats.org/officeDocument/2006/relationships/slideLayout" Target="../slideLayouts/slideLayout34.xml"/><Relationship Id="rId39" Type="http://schemas.openxmlformats.org/officeDocument/2006/relationships/theme" Target="../theme/theme2.xml"/><Relationship Id="rId21" Type="http://schemas.openxmlformats.org/officeDocument/2006/relationships/slideLayout" Target="../slideLayouts/slideLayout29.xml"/><Relationship Id="rId34" Type="http://schemas.openxmlformats.org/officeDocument/2006/relationships/slideLayout" Target="../slideLayouts/slideLayout42.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17" Type="http://schemas.openxmlformats.org/officeDocument/2006/relationships/slideLayout" Target="../slideLayouts/slideLayout25.xml"/><Relationship Id="rId25" Type="http://schemas.openxmlformats.org/officeDocument/2006/relationships/slideLayout" Target="../slideLayouts/slideLayout33.xml"/><Relationship Id="rId33" Type="http://schemas.openxmlformats.org/officeDocument/2006/relationships/slideLayout" Target="../slideLayouts/slideLayout41.xml"/><Relationship Id="rId38" Type="http://schemas.openxmlformats.org/officeDocument/2006/relationships/slideLayout" Target="../slideLayouts/slideLayout46.xml"/><Relationship Id="rId2" Type="http://schemas.openxmlformats.org/officeDocument/2006/relationships/slideLayout" Target="../slideLayouts/slideLayout10.xml"/><Relationship Id="rId16" Type="http://schemas.openxmlformats.org/officeDocument/2006/relationships/slideLayout" Target="../slideLayouts/slideLayout24.xml"/><Relationship Id="rId20" Type="http://schemas.openxmlformats.org/officeDocument/2006/relationships/slideLayout" Target="../slideLayouts/slideLayout28.xml"/><Relationship Id="rId29" Type="http://schemas.openxmlformats.org/officeDocument/2006/relationships/slideLayout" Target="../slideLayouts/slideLayout37.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24" Type="http://schemas.openxmlformats.org/officeDocument/2006/relationships/slideLayout" Target="../slideLayouts/slideLayout32.xml"/><Relationship Id="rId32" Type="http://schemas.openxmlformats.org/officeDocument/2006/relationships/slideLayout" Target="../slideLayouts/slideLayout40.xml"/><Relationship Id="rId37" Type="http://schemas.openxmlformats.org/officeDocument/2006/relationships/slideLayout" Target="../slideLayouts/slideLayout45.xml"/><Relationship Id="rId40" Type="http://schemas.openxmlformats.org/officeDocument/2006/relationships/image" Target="../media/image9.emf"/><Relationship Id="rId5" Type="http://schemas.openxmlformats.org/officeDocument/2006/relationships/slideLayout" Target="../slideLayouts/slideLayout13.xml"/><Relationship Id="rId15" Type="http://schemas.openxmlformats.org/officeDocument/2006/relationships/slideLayout" Target="../slideLayouts/slideLayout23.xml"/><Relationship Id="rId23" Type="http://schemas.openxmlformats.org/officeDocument/2006/relationships/slideLayout" Target="../slideLayouts/slideLayout31.xml"/><Relationship Id="rId28" Type="http://schemas.openxmlformats.org/officeDocument/2006/relationships/slideLayout" Target="../slideLayouts/slideLayout36.xml"/><Relationship Id="rId36" Type="http://schemas.openxmlformats.org/officeDocument/2006/relationships/slideLayout" Target="../slideLayouts/slideLayout44.xml"/><Relationship Id="rId10" Type="http://schemas.openxmlformats.org/officeDocument/2006/relationships/slideLayout" Target="../slideLayouts/slideLayout18.xml"/><Relationship Id="rId19" Type="http://schemas.openxmlformats.org/officeDocument/2006/relationships/slideLayout" Target="../slideLayouts/slideLayout27.xml"/><Relationship Id="rId31" Type="http://schemas.openxmlformats.org/officeDocument/2006/relationships/slideLayout" Target="../slideLayouts/slideLayout39.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slideLayout" Target="../slideLayouts/slideLayout22.xml"/><Relationship Id="rId22" Type="http://schemas.openxmlformats.org/officeDocument/2006/relationships/slideLayout" Target="../slideLayouts/slideLayout30.xml"/><Relationship Id="rId27" Type="http://schemas.openxmlformats.org/officeDocument/2006/relationships/slideLayout" Target="../slideLayouts/slideLayout35.xml"/><Relationship Id="rId30" Type="http://schemas.openxmlformats.org/officeDocument/2006/relationships/slideLayout" Target="../slideLayouts/slideLayout38.xml"/><Relationship Id="rId35" Type="http://schemas.openxmlformats.org/officeDocument/2006/relationships/slideLayout" Target="../slideLayouts/slideLayout43.xml"/><Relationship Id="rId8" Type="http://schemas.openxmlformats.org/officeDocument/2006/relationships/slideLayout" Target="../slideLayouts/slideLayout16.xml"/><Relationship Id="rId3"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5638" y="601663"/>
            <a:ext cx="11163300" cy="758825"/>
          </a:xfrm>
          <a:prstGeom prst="rect">
            <a:avLst/>
          </a:prstGeom>
        </p:spPr>
        <p:txBody>
          <a:bodyPr vert="horz" wrap="square" lIns="0" tIns="164592" rIns="0" bIns="0" rtlCol="0" anchor="t">
            <a:noAutofit/>
          </a:bodyPr>
          <a:lstStyle/>
          <a:p>
            <a:r>
              <a:rPr lang="en-US"/>
              <a:t>Click to edit Master title style</a:t>
            </a:r>
          </a:p>
        </p:txBody>
      </p:sp>
      <p:sp>
        <p:nvSpPr>
          <p:cNvPr id="4" name="Text Placeholder 3"/>
          <p:cNvSpPr>
            <a:spLocks noGrp="1"/>
          </p:cNvSpPr>
          <p:nvPr>
            <p:ph type="body" idx="1"/>
          </p:nvPr>
        </p:nvSpPr>
        <p:spPr>
          <a:xfrm>
            <a:off x="655639" y="1903774"/>
            <a:ext cx="11163300" cy="1191095"/>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4"/>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rot="5400000">
            <a:off x="9883594" y="3071982"/>
            <a:ext cx="6995160" cy="849926"/>
          </a:xfrm>
          <a:prstGeom prst="rect">
            <a:avLst/>
          </a:prstGeom>
        </p:spPr>
      </p:pic>
      <p:pic>
        <p:nvPicPr>
          <p:cNvPr id="10" name="Picture 9">
            <a:extLst>
              <a:ext uri="{FF2B5EF4-FFF2-40B4-BE49-F238E27FC236}">
                <a16:creationId xmlns:a16="http://schemas.microsoft.com/office/drawing/2014/main" id="{5F66C9DB-A981-45BC-B811-A6F95811A81C}"/>
              </a:ext>
            </a:extLst>
          </p:cNvPr>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rot="5400000">
            <a:off x="9221642" y="3285698"/>
            <a:ext cx="6994525" cy="423130"/>
          </a:xfrm>
          <a:prstGeom prst="rect">
            <a:avLst/>
          </a:prstGeom>
        </p:spPr>
      </p:pic>
      <p:grpSp>
        <p:nvGrpSpPr>
          <p:cNvPr id="6" name="Group 5">
            <a:extLst>
              <a:ext uri="{FF2B5EF4-FFF2-40B4-BE49-F238E27FC236}">
                <a16:creationId xmlns:a16="http://schemas.microsoft.com/office/drawing/2014/main" id="{5A533A81-DEDD-44BB-B83E-296588BC1AF7}"/>
              </a:ext>
            </a:extLst>
          </p:cNvPr>
          <p:cNvGrpSpPr/>
          <p:nvPr userDrawn="1"/>
        </p:nvGrpSpPr>
        <p:grpSpPr>
          <a:xfrm>
            <a:off x="0" y="-927100"/>
            <a:ext cx="5308600" cy="758825"/>
            <a:chOff x="0" y="-927100"/>
            <a:chExt cx="5308600" cy="758825"/>
          </a:xfrm>
        </p:grpSpPr>
        <p:sp>
          <p:nvSpPr>
            <p:cNvPr id="3" name="Rectangle 2">
              <a:extLst>
                <a:ext uri="{FF2B5EF4-FFF2-40B4-BE49-F238E27FC236}">
                  <a16:creationId xmlns:a16="http://schemas.microsoft.com/office/drawing/2014/main" id="{304BE229-7033-4DFF-A0B7-C80B4AB0A087}"/>
                </a:ext>
              </a:extLst>
            </p:cNvPr>
            <p:cNvSpPr/>
            <p:nvPr userDrawn="1"/>
          </p:nvSpPr>
          <p:spPr bwMode="auto">
            <a:xfrm>
              <a:off x="0" y="-927100"/>
              <a:ext cx="1651000" cy="758825"/>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IN"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7" name="Rectangle 6">
              <a:extLst>
                <a:ext uri="{FF2B5EF4-FFF2-40B4-BE49-F238E27FC236}">
                  <a16:creationId xmlns:a16="http://schemas.microsoft.com/office/drawing/2014/main" id="{923092C5-6DD9-40C6-8ED7-2B7DD79ECF1F}"/>
                </a:ext>
              </a:extLst>
            </p:cNvPr>
            <p:cNvSpPr/>
            <p:nvPr userDrawn="1"/>
          </p:nvSpPr>
          <p:spPr bwMode="auto">
            <a:xfrm>
              <a:off x="1828800" y="-927100"/>
              <a:ext cx="1651000" cy="758825"/>
            </a:xfrm>
            <a:prstGeom prst="rect">
              <a:avLst/>
            </a:prstGeom>
            <a:solidFill>
              <a:srgbClr val="1919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IN"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8" name="Rectangle 7">
              <a:extLst>
                <a:ext uri="{FF2B5EF4-FFF2-40B4-BE49-F238E27FC236}">
                  <a16:creationId xmlns:a16="http://schemas.microsoft.com/office/drawing/2014/main" id="{78B91A4B-8C77-4411-8BDD-27B9F7097A96}"/>
                </a:ext>
              </a:extLst>
            </p:cNvPr>
            <p:cNvSpPr/>
            <p:nvPr userDrawn="1"/>
          </p:nvSpPr>
          <p:spPr bwMode="auto">
            <a:xfrm>
              <a:off x="3657600" y="-927100"/>
              <a:ext cx="1651000" cy="758825"/>
            </a:xfrm>
            <a:prstGeom prst="rect">
              <a:avLst/>
            </a:prstGeom>
            <a:solidFill>
              <a:srgbClr val="74277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IN" sz="2400" dirty="0" err="1">
                <a:gradFill>
                  <a:gsLst>
                    <a:gs pos="0">
                      <a:srgbClr val="FFFFFF"/>
                    </a:gs>
                    <a:gs pos="100000">
                      <a:srgbClr val="FFFFFF"/>
                    </a:gs>
                  </a:gsLst>
                  <a:lin ang="5400000" scaled="0"/>
                </a:gradFill>
                <a:ea typeface="Segoe UI" pitchFamily="34" charset="0"/>
                <a:cs typeface="Segoe UI" pitchFamily="34" charset="0"/>
              </a:endParaRPr>
            </a:p>
          </p:txBody>
        </p:sp>
      </p:grpSp>
    </p:spTree>
    <p:extLst>
      <p:ext uri="{BB962C8B-B14F-4D97-AF65-F5344CB8AC3E}">
        <p14:creationId xmlns:p14="http://schemas.microsoft.com/office/powerpoint/2010/main" val="2658684319"/>
      </p:ext>
    </p:extLst>
  </p:cSld>
  <p:clrMap bg1="lt1" tx1="dk1" bg2="lt2" tx2="dk2" accent1="accent1" accent2="accent2" accent3="accent3" accent4="accent4" accent5="accent5" accent6="accent6" hlink="hlink" folHlink="folHlink"/>
  <p:sldLayoutIdLst>
    <p:sldLayoutId id="2147484815" r:id="rId1"/>
    <p:sldLayoutId id="2147485029" r:id="rId2"/>
    <p:sldLayoutId id="2147485030" r:id="rId3"/>
    <p:sldLayoutId id="2147485031" r:id="rId4"/>
    <p:sldLayoutId id="2147485032" r:id="rId5"/>
    <p:sldLayoutId id="2147484835" r:id="rId6"/>
    <p:sldLayoutId id="2147484814" r:id="rId7"/>
    <p:sldLayoutId id="2147484910" r:id="rId8"/>
  </p:sldLayoutIdLst>
  <p:transition>
    <p:fade/>
  </p:transition>
  <p:txStyles>
    <p:titleStyle>
      <a:lvl1pPr algn="l" defTabSz="932742" rtl="0" eaLnBrk="1" latinLnBrk="0" hangingPunct="1">
        <a:lnSpc>
          <a:spcPct val="90000"/>
        </a:lnSpc>
        <a:spcBef>
          <a:spcPct val="0"/>
        </a:spcBef>
        <a:buNone/>
        <a:defRPr lang="en-US" sz="2800" b="0" kern="1200" cap="none" spc="-150" baseline="0" dirty="0" smtClean="0">
          <a:ln w="3175">
            <a:noFill/>
          </a:ln>
          <a:solidFill>
            <a:srgbClr val="000000"/>
          </a:solidFill>
          <a:effectLst/>
          <a:latin typeface="+mj-lt"/>
          <a:ea typeface="+mn-ea"/>
          <a:cs typeface="Segoe UI" pitchFamily="34" charset="0"/>
        </a:defRPr>
      </a:lvl1pPr>
    </p:titleStyle>
    <p:body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32742" rtl="0" eaLnBrk="1" latinLnBrk="0" hangingPunct="1">
        <a:defRPr sz="1800" kern="1200">
          <a:solidFill>
            <a:schemeClr val="tx1"/>
          </a:solidFill>
          <a:latin typeface="+mn-lt"/>
          <a:ea typeface="+mn-ea"/>
          <a:cs typeface="+mn-cs"/>
        </a:defRPr>
      </a:lvl1pPr>
      <a:lvl2pPr marL="466371" algn="l" defTabSz="932742" rtl="0" eaLnBrk="1" latinLnBrk="0" hangingPunct="1">
        <a:defRPr sz="1800" kern="1200">
          <a:solidFill>
            <a:schemeClr val="tx1"/>
          </a:solidFill>
          <a:latin typeface="+mn-lt"/>
          <a:ea typeface="+mn-ea"/>
          <a:cs typeface="+mn-cs"/>
        </a:defRPr>
      </a:lvl2pPr>
      <a:lvl3pPr marL="932742" algn="l" defTabSz="932742" rtl="0" eaLnBrk="1" latinLnBrk="0" hangingPunct="1">
        <a:defRPr sz="1800" kern="1200">
          <a:solidFill>
            <a:schemeClr val="tx1"/>
          </a:solidFill>
          <a:latin typeface="+mn-lt"/>
          <a:ea typeface="+mn-ea"/>
          <a:cs typeface="+mn-cs"/>
        </a:defRPr>
      </a:lvl3pPr>
      <a:lvl4pPr marL="1399113" algn="l" defTabSz="932742" rtl="0" eaLnBrk="1" latinLnBrk="0" hangingPunct="1">
        <a:defRPr sz="1800" kern="1200">
          <a:solidFill>
            <a:schemeClr val="tx1"/>
          </a:solidFill>
          <a:latin typeface="+mn-lt"/>
          <a:ea typeface="+mn-ea"/>
          <a:cs typeface="+mn-cs"/>
        </a:defRPr>
      </a:lvl4pPr>
      <a:lvl5pPr marL="1865484" algn="l" defTabSz="932742" rtl="0" eaLnBrk="1" latinLnBrk="0" hangingPunct="1">
        <a:defRPr sz="1800" kern="1200">
          <a:solidFill>
            <a:schemeClr val="tx1"/>
          </a:solidFill>
          <a:latin typeface="+mn-lt"/>
          <a:ea typeface="+mn-ea"/>
          <a:cs typeface="+mn-cs"/>
        </a:defRPr>
      </a:lvl5pPr>
      <a:lvl6pPr marL="2331856" algn="l" defTabSz="932742" rtl="0" eaLnBrk="1" latinLnBrk="0" hangingPunct="1">
        <a:defRPr sz="1800" kern="1200">
          <a:solidFill>
            <a:schemeClr val="tx1"/>
          </a:solidFill>
          <a:latin typeface="+mn-lt"/>
          <a:ea typeface="+mn-ea"/>
          <a:cs typeface="+mn-cs"/>
        </a:defRPr>
      </a:lvl6pPr>
      <a:lvl7pPr marL="2798226" algn="l" defTabSz="932742" rtl="0" eaLnBrk="1" latinLnBrk="0" hangingPunct="1">
        <a:defRPr sz="1800" kern="1200">
          <a:solidFill>
            <a:schemeClr val="tx1"/>
          </a:solidFill>
          <a:latin typeface="+mn-lt"/>
          <a:ea typeface="+mn-ea"/>
          <a:cs typeface="+mn-cs"/>
        </a:defRPr>
      </a:lvl7pPr>
      <a:lvl8pPr marL="3264597" algn="l" defTabSz="932742" rtl="0" eaLnBrk="1" latinLnBrk="0" hangingPunct="1">
        <a:defRPr sz="1800" kern="1200">
          <a:solidFill>
            <a:schemeClr val="tx1"/>
          </a:solidFill>
          <a:latin typeface="+mn-lt"/>
          <a:ea typeface="+mn-ea"/>
          <a:cs typeface="+mn-cs"/>
        </a:defRPr>
      </a:lvl8pPr>
      <a:lvl9pPr marL="3730969" algn="l" defTabSz="932742"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5">
          <p15:clr>
            <a:srgbClr val="F26B43"/>
          </p15:clr>
        </p15:guide>
        <p15:guide id="17" pos="7469">
          <p15:clr>
            <a:srgbClr val="F26B43"/>
          </p15:clr>
        </p15:guide>
        <p15:guide id="25" orient="horz" pos="379">
          <p15:clr>
            <a:srgbClr val="F26B43"/>
          </p15:clr>
        </p15:guide>
        <p15:guide id="26" orient="horz" pos="4027">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userDrawn="1">
            <p:ph type="title"/>
          </p:nvPr>
        </p:nvSpPr>
        <p:spPr>
          <a:xfrm>
            <a:off x="600059" y="466301"/>
            <a:ext cx="11239464" cy="565027"/>
          </a:xfrm>
          <a:prstGeom prst="rect">
            <a:avLst/>
          </a:prstGeom>
        </p:spPr>
        <p:txBody>
          <a:bodyPr vert="horz" wrap="square" lIns="0" tIns="0" rIns="0" bIns="0" rtlCol="0" anchor="t">
            <a:spAutoFit/>
          </a:bodyPr>
          <a:lstStyle/>
          <a:p>
            <a:r>
              <a:rPr lang="en-US"/>
              <a:t>Click to edit Master title style</a:t>
            </a:r>
          </a:p>
        </p:txBody>
      </p:sp>
      <p:sp>
        <p:nvSpPr>
          <p:cNvPr id="4" name="Text Placeholder 3"/>
          <p:cNvSpPr>
            <a:spLocks noGrp="1"/>
          </p:cNvSpPr>
          <p:nvPr userDrawn="1">
            <p:ph type="body" idx="1"/>
          </p:nvPr>
        </p:nvSpPr>
        <p:spPr>
          <a:xfrm>
            <a:off x="595915" y="1464080"/>
            <a:ext cx="11239464" cy="1644855"/>
          </a:xfrm>
          <a:prstGeom prst="rect">
            <a:avLst/>
          </a:prstGeom>
        </p:spPr>
        <p:txBody>
          <a:bodyPr vert="horz" wrap="square" lIns="0" tIns="0" rIns="0" bIns="0" rtlCol="0">
            <a:sp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7" name="GRID" hidden="1">
            <a:extLst>
              <a:ext uri="{FF2B5EF4-FFF2-40B4-BE49-F238E27FC236}">
                <a16:creationId xmlns:a16="http://schemas.microsoft.com/office/drawing/2014/main" id="{32B5FFBF-552A-4973-B5B3-9EE3A765185F}"/>
              </a:ext>
            </a:extLst>
          </p:cNvPr>
          <p:cNvGrpSpPr/>
          <p:nvPr userDrawn="1"/>
        </p:nvGrpSpPr>
        <p:grpSpPr>
          <a:xfrm>
            <a:off x="0" y="0"/>
            <a:ext cx="12436475" cy="6994525"/>
            <a:chOff x="0" y="0"/>
            <a:chExt cx="12192000" cy="6858000"/>
          </a:xfrm>
        </p:grpSpPr>
        <p:cxnSp>
          <p:nvCxnSpPr>
            <p:cNvPr id="7" name="Straight Connector 6">
              <a:extLst>
                <a:ext uri="{FF2B5EF4-FFF2-40B4-BE49-F238E27FC236}">
                  <a16:creationId xmlns:a16="http://schemas.microsoft.com/office/drawing/2014/main" id="{5CD412E5-2492-4063-96AB-C451FC39F2B6}"/>
                </a:ext>
              </a:extLst>
            </p:cNvPr>
            <p:cNvCxnSpPr/>
            <p:nvPr/>
          </p:nvCxnSpPr>
          <p:spPr>
            <a:xfrm>
              <a:off x="0" y="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D25E7FAE-6A98-413B-871E-10F8DF6FF1E3}"/>
                </a:ext>
              </a:extLst>
            </p:cNvPr>
            <p:cNvCxnSpPr/>
            <p:nvPr/>
          </p:nvCxnSpPr>
          <p:spPr>
            <a:xfrm>
              <a:off x="0" y="29260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42BDE7-00A0-446E-9CEE-23DDF6A13E6E}"/>
                </a:ext>
              </a:extLst>
            </p:cNvPr>
            <p:cNvCxnSpPr/>
            <p:nvPr/>
          </p:nvCxnSpPr>
          <p:spPr>
            <a:xfrm>
              <a:off x="0" y="585216"/>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AD48FF31-9C6A-4C0C-AB96-ED556488A1BA}"/>
                </a:ext>
              </a:extLst>
            </p:cNvPr>
            <p:cNvCxnSpPr/>
            <p:nvPr/>
          </p:nvCxnSpPr>
          <p:spPr>
            <a:xfrm>
              <a:off x="0" y="6272784"/>
              <a:ext cx="12188952" cy="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28D811B2-F122-4FF3-A4F6-E7291A5152BB}"/>
                </a:ext>
              </a:extLst>
            </p:cNvPr>
            <p:cNvCxnSpPr/>
            <p:nvPr/>
          </p:nvCxnSpPr>
          <p:spPr>
            <a:xfrm>
              <a:off x="0" y="656539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A2029335-BA6E-4B6F-B752-D02603169DE6}"/>
                </a:ext>
              </a:extLst>
            </p:cNvPr>
            <p:cNvCxnSpPr/>
            <p:nvPr/>
          </p:nvCxnSpPr>
          <p:spPr>
            <a:xfrm>
              <a:off x="0" y="685800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708D55A0-D16C-4191-B9F9-C95B51610B5E}"/>
                </a:ext>
              </a:extLst>
            </p:cNvPr>
            <p:cNvCxnSpPr/>
            <p:nvPr/>
          </p:nvCxnSpPr>
          <p:spPr>
            <a:xfrm>
              <a:off x="0" y="87782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A3FCB58-9F61-404B-A493-7860A942FCC2}"/>
                </a:ext>
              </a:extLst>
            </p:cNvPr>
            <p:cNvCxnSpPr/>
            <p:nvPr/>
          </p:nvCxnSpPr>
          <p:spPr>
            <a:xfrm>
              <a:off x="0" y="117043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EFD38DF-4402-499A-B7B2-D5BBF3AD467C}"/>
                </a:ext>
              </a:extLst>
            </p:cNvPr>
            <p:cNvCxnSpPr/>
            <p:nvPr/>
          </p:nvCxnSpPr>
          <p:spPr>
            <a:xfrm>
              <a:off x="0" y="146304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6DFD209-A624-4FEA-8F60-067FBF0CC1E8}"/>
                </a:ext>
              </a:extLst>
            </p:cNvPr>
            <p:cNvCxnSpPr/>
            <p:nvPr/>
          </p:nvCxnSpPr>
          <p:spPr>
            <a:xfrm>
              <a:off x="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1B8ED61-88C3-48AA-91A7-BFD779B3B3BA}"/>
                </a:ext>
              </a:extLst>
            </p:cNvPr>
            <p:cNvCxnSpPr/>
            <p:nvPr/>
          </p:nvCxnSpPr>
          <p:spPr>
            <a:xfrm>
              <a:off x="585216"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822AC47D-49D2-4B9E-B580-53A7922E5654}"/>
                </a:ext>
              </a:extLst>
            </p:cNvPr>
            <p:cNvCxnSpPr/>
            <p:nvPr/>
          </p:nvCxnSpPr>
          <p:spPr>
            <a:xfrm>
              <a:off x="29260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20D7A2DB-4310-49CD-83F6-55B33BE76665}"/>
                </a:ext>
              </a:extLst>
            </p:cNvPr>
            <p:cNvCxnSpPr/>
            <p:nvPr/>
          </p:nvCxnSpPr>
          <p:spPr>
            <a:xfrm>
              <a:off x="877824"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20C40071-7BC6-4682-9CD1-0631E07C9F11}"/>
                </a:ext>
              </a:extLst>
            </p:cNvPr>
            <p:cNvCxnSpPr/>
            <p:nvPr/>
          </p:nvCxnSpPr>
          <p:spPr>
            <a:xfrm>
              <a:off x="117043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E0ACFAA-26E9-44D2-BEF0-E02CAE93F397}"/>
                </a:ext>
              </a:extLst>
            </p:cNvPr>
            <p:cNvCxnSpPr/>
            <p:nvPr/>
          </p:nvCxnSpPr>
          <p:spPr>
            <a:xfrm>
              <a:off x="11021568"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385D1186-93AE-4B67-8544-763E0B213AAC}"/>
                </a:ext>
              </a:extLst>
            </p:cNvPr>
            <p:cNvCxnSpPr/>
            <p:nvPr/>
          </p:nvCxnSpPr>
          <p:spPr>
            <a:xfrm>
              <a:off x="11606784" y="0"/>
              <a:ext cx="0" cy="6858000"/>
            </a:xfrm>
            <a:prstGeom prst="line">
              <a:avLst/>
            </a:prstGeom>
            <a:ln w="3175">
              <a:solidFill>
                <a:srgbClr val="DF45D4"/>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B1D45AE-FC53-4BB4-A9CD-C563C03A1195}"/>
                </a:ext>
              </a:extLst>
            </p:cNvPr>
            <p:cNvCxnSpPr/>
            <p:nvPr/>
          </p:nvCxnSpPr>
          <p:spPr>
            <a:xfrm>
              <a:off x="11314176"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325177A-06D9-4C2A-B7EF-984A90245BF7}"/>
                </a:ext>
              </a:extLst>
            </p:cNvPr>
            <p:cNvCxnSpPr/>
            <p:nvPr/>
          </p:nvCxnSpPr>
          <p:spPr>
            <a:xfrm>
              <a:off x="11899392"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2B67796-DF72-4C3B-A79D-7534FD3084C9}"/>
                </a:ext>
              </a:extLst>
            </p:cNvPr>
            <p:cNvCxnSpPr/>
            <p:nvPr/>
          </p:nvCxnSpPr>
          <p:spPr>
            <a:xfrm>
              <a:off x="12192000" y="0"/>
              <a:ext cx="0" cy="685800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C8B2C409-2FF7-4120-9E48-02A446B82DD6}"/>
                </a:ext>
              </a:extLst>
            </p:cNvPr>
            <p:cNvCxnSpPr/>
            <p:nvPr/>
          </p:nvCxnSpPr>
          <p:spPr>
            <a:xfrm>
              <a:off x="0" y="175564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F3E0130A-B11A-42AB-8439-3CB0569F1C08}"/>
                </a:ext>
              </a:extLst>
            </p:cNvPr>
            <p:cNvCxnSpPr/>
            <p:nvPr/>
          </p:nvCxnSpPr>
          <p:spPr>
            <a:xfrm>
              <a:off x="0" y="204825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840B631-CB23-44B8-823B-56619D54F0E4}"/>
                </a:ext>
              </a:extLst>
            </p:cNvPr>
            <p:cNvCxnSpPr/>
            <p:nvPr/>
          </p:nvCxnSpPr>
          <p:spPr>
            <a:xfrm>
              <a:off x="0" y="234086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C7DD460B-BBE5-43D6-95DF-C1C1CC6239C6}"/>
                </a:ext>
              </a:extLst>
            </p:cNvPr>
            <p:cNvCxnSpPr/>
            <p:nvPr/>
          </p:nvCxnSpPr>
          <p:spPr>
            <a:xfrm>
              <a:off x="0" y="263347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F5BEEB4-62B8-420A-9489-8319B9432C34}"/>
                </a:ext>
              </a:extLst>
            </p:cNvPr>
            <p:cNvCxnSpPr/>
            <p:nvPr/>
          </p:nvCxnSpPr>
          <p:spPr>
            <a:xfrm>
              <a:off x="0" y="292608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79242164-82A4-4DA9-B78C-33430C241872}"/>
                </a:ext>
              </a:extLst>
            </p:cNvPr>
            <p:cNvCxnSpPr/>
            <p:nvPr/>
          </p:nvCxnSpPr>
          <p:spPr>
            <a:xfrm>
              <a:off x="0" y="321868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D8767DD-4892-4904-AE72-87087DD9CCC2}"/>
                </a:ext>
              </a:extLst>
            </p:cNvPr>
            <p:cNvCxnSpPr/>
            <p:nvPr/>
          </p:nvCxnSpPr>
          <p:spPr>
            <a:xfrm>
              <a:off x="0" y="351129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45FC793-2AD0-4021-B3FB-391EDDE6CB63}"/>
                </a:ext>
              </a:extLst>
            </p:cNvPr>
            <p:cNvCxnSpPr/>
            <p:nvPr userDrawn="1"/>
          </p:nvCxnSpPr>
          <p:spPr>
            <a:xfrm>
              <a:off x="0" y="380390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8091C6C8-296D-4AA9-8F03-7DEA5FA7D71A}"/>
                </a:ext>
              </a:extLst>
            </p:cNvPr>
            <p:cNvCxnSpPr/>
            <p:nvPr userDrawn="1"/>
          </p:nvCxnSpPr>
          <p:spPr>
            <a:xfrm>
              <a:off x="0" y="409651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1CBDA8A-698A-4B1C-BC41-CD72C2900FE8}"/>
                </a:ext>
              </a:extLst>
            </p:cNvPr>
            <p:cNvCxnSpPr/>
            <p:nvPr userDrawn="1"/>
          </p:nvCxnSpPr>
          <p:spPr>
            <a:xfrm>
              <a:off x="0" y="438912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F0780C82-EF19-43A2-BF1B-31FDFBA092CA}"/>
                </a:ext>
              </a:extLst>
            </p:cNvPr>
            <p:cNvCxnSpPr/>
            <p:nvPr userDrawn="1"/>
          </p:nvCxnSpPr>
          <p:spPr>
            <a:xfrm>
              <a:off x="0" y="4681728"/>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3492339-9370-44E2-8C4D-414393DEB764}"/>
                </a:ext>
              </a:extLst>
            </p:cNvPr>
            <p:cNvCxnSpPr/>
            <p:nvPr userDrawn="1"/>
          </p:nvCxnSpPr>
          <p:spPr>
            <a:xfrm>
              <a:off x="0" y="4974336"/>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EBF7CE2A-C0A7-4C6F-88B8-E40107AE34E8}"/>
                </a:ext>
              </a:extLst>
            </p:cNvPr>
            <p:cNvCxnSpPr/>
            <p:nvPr userDrawn="1"/>
          </p:nvCxnSpPr>
          <p:spPr>
            <a:xfrm>
              <a:off x="0" y="5266944"/>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CCD7A1D0-B060-4037-BFAE-80FAF89CC35F}"/>
                </a:ext>
              </a:extLst>
            </p:cNvPr>
            <p:cNvCxnSpPr/>
            <p:nvPr userDrawn="1"/>
          </p:nvCxnSpPr>
          <p:spPr>
            <a:xfrm>
              <a:off x="0" y="5559552"/>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2A121C21-7F60-43D7-B9B4-682B9D22E24D}"/>
                </a:ext>
              </a:extLst>
            </p:cNvPr>
            <p:cNvCxnSpPr/>
            <p:nvPr userDrawn="1"/>
          </p:nvCxnSpPr>
          <p:spPr>
            <a:xfrm>
              <a:off x="0" y="5852160"/>
              <a:ext cx="12188952" cy="0"/>
            </a:xfrm>
            <a:prstGeom prst="line">
              <a:avLst/>
            </a:prstGeom>
            <a:ln w="3175">
              <a:solidFill>
                <a:schemeClr val="tx1">
                  <a:alpha val="20000"/>
                </a:schemeClr>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3" name=".64 square" hidden="1">
            <a:extLst>
              <a:ext uri="{FF2B5EF4-FFF2-40B4-BE49-F238E27FC236}">
                <a16:creationId xmlns:a16="http://schemas.microsoft.com/office/drawing/2014/main" id="{90E0CE0A-15D7-405F-8DFA-B7F5AF47B03C}"/>
              </a:ext>
            </a:extLst>
          </p:cNvPr>
          <p:cNvSpPr/>
          <p:nvPr userDrawn="1"/>
        </p:nvSpPr>
        <p:spPr bwMode="auto">
          <a:xfrm>
            <a:off x="0" y="0"/>
            <a:ext cx="596951" cy="596866"/>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32 square" hidden="1">
            <a:extLst>
              <a:ext uri="{FF2B5EF4-FFF2-40B4-BE49-F238E27FC236}">
                <a16:creationId xmlns:a16="http://schemas.microsoft.com/office/drawing/2014/main" id="{09835393-211C-428D-B22F-51EE7A413599}"/>
              </a:ext>
            </a:extLst>
          </p:cNvPr>
          <p:cNvSpPr/>
          <p:nvPr userDrawn="1"/>
        </p:nvSpPr>
        <p:spPr bwMode="auto">
          <a:xfrm>
            <a:off x="0" y="0"/>
            <a:ext cx="298475" cy="298433"/>
          </a:xfrm>
          <a:prstGeom prst="rect">
            <a:avLst/>
          </a:prstGeom>
          <a:solidFill>
            <a:schemeClr val="tx1">
              <a:alpha val="17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marL="0" marR="0" lvl="0" indent="0" algn="ctr" defTabSz="951028" rtl="0" eaLnBrk="1" fontAlgn="base" latinLnBrk="0" hangingPunct="1">
              <a:lnSpc>
                <a:spcPct val="90000"/>
              </a:lnSpc>
              <a:spcBef>
                <a:spcPct val="0"/>
              </a:spcBef>
              <a:spcAft>
                <a:spcPct val="0"/>
              </a:spcAft>
              <a:buClrTx/>
              <a:buSzTx/>
              <a:buFontTx/>
              <a:buNone/>
              <a:tabLst/>
              <a:defRPr/>
            </a:pPr>
            <a:endParaRPr kumimoji="0" lang="en-US" sz="2448"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8" name="MS Brand colors" descr="These are Microsoft Brand colors. The color bar is placed to the side of the Theme master so that it will be visible on all slides. Users can use the 'eye dropper' color tools under Color Fill Shape, Color Fill line etc. to easily select Brand colors. ">
            <a:extLst>
              <a:ext uri="{FF2B5EF4-FFF2-40B4-BE49-F238E27FC236}">
                <a16:creationId xmlns:a16="http://schemas.microsoft.com/office/drawing/2014/main" id="{64D47851-93E6-4066-B42D-42968BFB647D}"/>
              </a:ext>
              <a:ext uri="{C183D7F6-B498-43B3-948B-1728B52AA6E4}">
                <adec:decorative xmlns:adec="http://schemas.microsoft.com/office/drawing/2017/decorative" val="0"/>
              </a:ext>
            </a:extLst>
          </p:cNvPr>
          <p:cNvPicPr>
            <a:picLocks noChangeAspect="1"/>
          </p:cNvPicPr>
          <p:nvPr userDrawn="1"/>
        </p:nvPicPr>
        <p:blipFill rotWithShape="1">
          <a:blip r:embed="rId40"/>
          <a:srcRect l="762"/>
          <a:stretch/>
        </p:blipFill>
        <p:spPr>
          <a:xfrm rot="5400000">
            <a:off x="9700947" y="2900301"/>
            <a:ext cx="6994525" cy="1193925"/>
          </a:xfrm>
          <a:prstGeom prst="rect">
            <a:avLst/>
          </a:prstGeom>
        </p:spPr>
      </p:pic>
    </p:spTree>
    <p:extLst>
      <p:ext uri="{BB962C8B-B14F-4D97-AF65-F5344CB8AC3E}">
        <p14:creationId xmlns:p14="http://schemas.microsoft.com/office/powerpoint/2010/main" val="2100734709"/>
      </p:ext>
    </p:extLst>
  </p:cSld>
  <p:clrMap bg1="dk1" tx1="lt1" bg2="dk2" tx2="lt2" accent1="accent1" accent2="accent2" accent3="accent3" accent4="accent4" accent5="accent5" accent6="accent6" hlink="hlink" folHlink="folHlink"/>
  <p:sldLayoutIdLst>
    <p:sldLayoutId id="2147485034" r:id="rId1"/>
    <p:sldLayoutId id="2147485035" r:id="rId2"/>
    <p:sldLayoutId id="2147485036" r:id="rId3"/>
    <p:sldLayoutId id="2147485037" r:id="rId4"/>
    <p:sldLayoutId id="2147485038" r:id="rId5"/>
    <p:sldLayoutId id="2147485039" r:id="rId6"/>
    <p:sldLayoutId id="2147485040" r:id="rId7"/>
    <p:sldLayoutId id="2147485041" r:id="rId8"/>
    <p:sldLayoutId id="2147485042" r:id="rId9"/>
    <p:sldLayoutId id="2147485043" r:id="rId10"/>
    <p:sldLayoutId id="2147485044" r:id="rId11"/>
    <p:sldLayoutId id="2147485045" r:id="rId12"/>
    <p:sldLayoutId id="2147485046" r:id="rId13"/>
    <p:sldLayoutId id="2147485047" r:id="rId14"/>
    <p:sldLayoutId id="2147485048" r:id="rId15"/>
    <p:sldLayoutId id="2147485049" r:id="rId16"/>
    <p:sldLayoutId id="2147485050" r:id="rId17"/>
    <p:sldLayoutId id="2147485051" r:id="rId18"/>
    <p:sldLayoutId id="2147485052" r:id="rId19"/>
    <p:sldLayoutId id="2147485053" r:id="rId20"/>
    <p:sldLayoutId id="2147485054" r:id="rId21"/>
    <p:sldLayoutId id="2147485055" r:id="rId22"/>
    <p:sldLayoutId id="2147485056" r:id="rId23"/>
    <p:sldLayoutId id="2147485057" r:id="rId24"/>
    <p:sldLayoutId id="2147485058" r:id="rId25"/>
    <p:sldLayoutId id="2147485059" r:id="rId26"/>
    <p:sldLayoutId id="2147485060" r:id="rId27"/>
    <p:sldLayoutId id="2147485061" r:id="rId28"/>
    <p:sldLayoutId id="2147485062" r:id="rId29"/>
    <p:sldLayoutId id="2147485063" r:id="rId30"/>
    <p:sldLayoutId id="2147485064" r:id="rId31"/>
    <p:sldLayoutId id="2147485065" r:id="rId32"/>
    <p:sldLayoutId id="2147485066" r:id="rId33"/>
    <p:sldLayoutId id="2147485067" r:id="rId34"/>
    <p:sldLayoutId id="2147485068" r:id="rId35"/>
    <p:sldLayoutId id="2147485069" r:id="rId36"/>
    <p:sldLayoutId id="2147485070" r:id="rId37"/>
    <p:sldLayoutId id="2147485071" r:id="rId38"/>
  </p:sldLayoutIdLst>
  <p:transition>
    <p:fade/>
  </p:transition>
  <p:hf sldNum="0" hdr="0" ftr="0" dt="0"/>
  <p:txStyles>
    <p:titleStyle>
      <a:lvl1pPr algn="l" defTabSz="951304" rtl="0" eaLnBrk="1" latinLnBrk="0" hangingPunct="1">
        <a:lnSpc>
          <a:spcPct val="100000"/>
        </a:lnSpc>
        <a:spcBef>
          <a:spcPct val="0"/>
        </a:spcBef>
        <a:buNone/>
        <a:defRPr lang="en-US" sz="3672" b="0" kern="1200" cap="none" spc="-51" baseline="0" dirty="0" smtClean="0">
          <a:ln w="3175">
            <a:noFill/>
          </a:ln>
          <a:solidFill>
            <a:schemeClr val="tx1"/>
          </a:solidFill>
          <a:effectLst/>
          <a:latin typeface="+mj-lt"/>
          <a:ea typeface="+mn-ea"/>
          <a:cs typeface="Segoe UI" pitchFamily="34" charset="0"/>
        </a:defRPr>
      </a:lvl1pPr>
    </p:titleStyle>
    <p:bodyStyle>
      <a:lvl1pPr marL="233149" marR="0" indent="-233149"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856" kern="1200" spc="0" baseline="0">
          <a:solidFill>
            <a:schemeClr val="tx1"/>
          </a:solidFill>
          <a:latin typeface="+mn-lt"/>
          <a:ea typeface="+mn-ea"/>
          <a:cs typeface="Segoe UI" panose="020B0502040204020203" pitchFamily="34" charset="0"/>
        </a:defRPr>
      </a:lvl1pPr>
      <a:lvl2pPr marL="466298" marR="0" indent="-233149"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2040" kern="1200" spc="0" baseline="0">
          <a:solidFill>
            <a:schemeClr val="tx1"/>
          </a:solidFill>
          <a:latin typeface="+mn-lt"/>
          <a:ea typeface="+mn-ea"/>
          <a:cs typeface="+mn-cs"/>
        </a:defRPr>
      </a:lvl2pPr>
      <a:lvl3pPr marL="670304" marR="0" indent="-204005"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632" kern="1200" spc="0" baseline="0">
          <a:solidFill>
            <a:schemeClr val="tx1"/>
          </a:solidFill>
          <a:latin typeface="+mn-lt"/>
          <a:ea typeface="+mn-ea"/>
          <a:cs typeface="+mn-cs"/>
        </a:defRPr>
      </a:lvl3pPr>
      <a:lvl4pPr marL="859738" marR="0" indent="-184576"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28" kern="1200" spc="0" baseline="0">
          <a:solidFill>
            <a:schemeClr val="tx1"/>
          </a:solidFill>
          <a:latin typeface="+mn-lt"/>
          <a:ea typeface="+mn-ea"/>
          <a:cs typeface="+mn-cs"/>
        </a:defRPr>
      </a:lvl4pPr>
      <a:lvl5pPr marL="1044314" marR="0" indent="-171624" algn="l" defTabSz="951304" rtl="0" eaLnBrk="1" fontAlgn="auto" latinLnBrk="0" hangingPunct="1">
        <a:lnSpc>
          <a:spcPct val="100000"/>
        </a:lnSpc>
        <a:spcBef>
          <a:spcPct val="20000"/>
        </a:spcBef>
        <a:spcAft>
          <a:spcPts val="0"/>
        </a:spcAft>
        <a:buClrTx/>
        <a:buSzPct val="90000"/>
        <a:buFont typeface="Wingdings" panose="05000000000000000000" pitchFamily="2" charset="2"/>
        <a:buChar char=""/>
        <a:tabLst/>
        <a:defRPr sz="1428" kern="1200" spc="0" baseline="0">
          <a:solidFill>
            <a:schemeClr val="tx1"/>
          </a:solidFill>
          <a:latin typeface="+mn-lt"/>
          <a:ea typeface="+mn-ea"/>
          <a:cs typeface="+mn-cs"/>
        </a:defRPr>
      </a:lvl5pPr>
      <a:lvl6pPr marL="2616084"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6pPr>
      <a:lvl7pPr marL="3091737"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7pPr>
      <a:lvl8pPr marL="3567389"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8pPr>
      <a:lvl9pPr marL="4043042" indent="-237826" algn="l" defTabSz="951304" rtl="0" eaLnBrk="1" latinLnBrk="0" hangingPunct="1">
        <a:spcBef>
          <a:spcPct val="20000"/>
        </a:spcBef>
        <a:buFont typeface="Arial" pitchFamily="34" charset="0"/>
        <a:buChar char="•"/>
        <a:defRPr sz="2040" kern="1200">
          <a:solidFill>
            <a:schemeClr val="tx1"/>
          </a:solidFill>
          <a:latin typeface="+mn-lt"/>
          <a:ea typeface="+mn-ea"/>
          <a:cs typeface="+mn-cs"/>
        </a:defRPr>
      </a:lvl9pPr>
    </p:bodyStyle>
    <p:otherStyle>
      <a:defPPr>
        <a:defRPr lang="en-US"/>
      </a:defPPr>
      <a:lvl1pPr marL="0" algn="l" defTabSz="951304" rtl="0" eaLnBrk="1" latinLnBrk="0" hangingPunct="1">
        <a:defRPr sz="1836" kern="1200">
          <a:solidFill>
            <a:schemeClr val="tx1"/>
          </a:solidFill>
          <a:latin typeface="+mn-lt"/>
          <a:ea typeface="+mn-ea"/>
          <a:cs typeface="+mn-cs"/>
        </a:defRPr>
      </a:lvl1pPr>
      <a:lvl2pPr marL="475652" algn="l" defTabSz="951304" rtl="0" eaLnBrk="1" latinLnBrk="0" hangingPunct="1">
        <a:defRPr sz="1836" kern="1200">
          <a:solidFill>
            <a:schemeClr val="tx1"/>
          </a:solidFill>
          <a:latin typeface="+mn-lt"/>
          <a:ea typeface="+mn-ea"/>
          <a:cs typeface="+mn-cs"/>
        </a:defRPr>
      </a:lvl2pPr>
      <a:lvl3pPr marL="951304" algn="l" defTabSz="951304" rtl="0" eaLnBrk="1" latinLnBrk="0" hangingPunct="1">
        <a:defRPr sz="1836" kern="1200">
          <a:solidFill>
            <a:schemeClr val="tx1"/>
          </a:solidFill>
          <a:latin typeface="+mn-lt"/>
          <a:ea typeface="+mn-ea"/>
          <a:cs typeface="+mn-cs"/>
        </a:defRPr>
      </a:lvl3pPr>
      <a:lvl4pPr marL="1426955" algn="l" defTabSz="951304" rtl="0" eaLnBrk="1" latinLnBrk="0" hangingPunct="1">
        <a:defRPr sz="1836" kern="1200">
          <a:solidFill>
            <a:schemeClr val="tx1"/>
          </a:solidFill>
          <a:latin typeface="+mn-lt"/>
          <a:ea typeface="+mn-ea"/>
          <a:cs typeface="+mn-cs"/>
        </a:defRPr>
      </a:lvl4pPr>
      <a:lvl5pPr marL="1902607" algn="l" defTabSz="951304" rtl="0" eaLnBrk="1" latinLnBrk="0" hangingPunct="1">
        <a:defRPr sz="1836" kern="1200">
          <a:solidFill>
            <a:schemeClr val="tx1"/>
          </a:solidFill>
          <a:latin typeface="+mn-lt"/>
          <a:ea typeface="+mn-ea"/>
          <a:cs typeface="+mn-cs"/>
        </a:defRPr>
      </a:lvl5pPr>
      <a:lvl6pPr marL="2378260" algn="l" defTabSz="951304" rtl="0" eaLnBrk="1" latinLnBrk="0" hangingPunct="1">
        <a:defRPr sz="1836" kern="1200">
          <a:solidFill>
            <a:schemeClr val="tx1"/>
          </a:solidFill>
          <a:latin typeface="+mn-lt"/>
          <a:ea typeface="+mn-ea"/>
          <a:cs typeface="+mn-cs"/>
        </a:defRPr>
      </a:lvl6pPr>
      <a:lvl7pPr marL="2853911" algn="l" defTabSz="951304" rtl="0" eaLnBrk="1" latinLnBrk="0" hangingPunct="1">
        <a:defRPr sz="1836" kern="1200">
          <a:solidFill>
            <a:schemeClr val="tx1"/>
          </a:solidFill>
          <a:latin typeface="+mn-lt"/>
          <a:ea typeface="+mn-ea"/>
          <a:cs typeface="+mn-cs"/>
        </a:defRPr>
      </a:lvl7pPr>
      <a:lvl8pPr marL="3329562" algn="l" defTabSz="951304" rtl="0" eaLnBrk="1" latinLnBrk="0" hangingPunct="1">
        <a:defRPr sz="1836" kern="1200">
          <a:solidFill>
            <a:schemeClr val="tx1"/>
          </a:solidFill>
          <a:latin typeface="+mn-lt"/>
          <a:ea typeface="+mn-ea"/>
          <a:cs typeface="+mn-cs"/>
        </a:defRPr>
      </a:lvl8pPr>
      <a:lvl9pPr marL="3805215" algn="l" defTabSz="951304" rtl="0" eaLnBrk="1" latinLnBrk="0" hangingPunct="1">
        <a:defRPr sz="1836" kern="1200">
          <a:solidFill>
            <a:schemeClr val="tx1"/>
          </a:solidFill>
          <a:latin typeface="+mn-lt"/>
          <a:ea typeface="+mn-ea"/>
          <a:cs typeface="+mn-cs"/>
        </a:defRPr>
      </a:lvl9pPr>
    </p:otherStyle>
  </p:txStyles>
  <p:extLst>
    <p:ext uri="{27BBF7A9-308A-43DC-89C8-2F10F3537804}">
      <p15:sldGuideLst xmlns:p15="http://schemas.microsoft.com/office/powerpoint/2012/main">
        <p15:guide id="16" pos="368">
          <p15:clr>
            <a:srgbClr val="C35EA4"/>
          </p15:clr>
        </p15:guide>
        <p15:guide id="17" pos="7313">
          <p15:clr>
            <a:srgbClr val="C35EA4"/>
          </p15:clr>
        </p15:guide>
        <p15:guide id="25" orient="horz" pos="369">
          <p15:clr>
            <a:srgbClr val="C35EA4"/>
          </p15:clr>
        </p15:guide>
        <p15:guide id="26" orient="horz" pos="3949">
          <p15:clr>
            <a:srgbClr val="C35EA4"/>
          </p15:clr>
        </p15:guide>
        <p15:guide id="27" orient="horz" pos="184">
          <p15:clr>
            <a:srgbClr val="A4A3A4"/>
          </p15:clr>
        </p15:guide>
        <p15:guide id="28" pos="185">
          <p15:clr>
            <a:srgbClr val="A4A3A4"/>
          </p15:clr>
        </p15:guide>
        <p15:guide id="29" orient="horz" pos="4135">
          <p15:clr>
            <a:srgbClr val="A4A3A4"/>
          </p15:clr>
        </p15:guide>
        <p15:guide id="30" pos="7495">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3.xml"/><Relationship Id="rId5" Type="http://schemas.openxmlformats.org/officeDocument/2006/relationships/hyperlink" Target="mailto:Martin.pregl@microsoft.com" TargetMode="Externa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6.svg"/><Relationship Id="rId5" Type="http://schemas.openxmlformats.org/officeDocument/2006/relationships/image" Target="../media/image25.png"/><Relationship Id="rId10" Type="http://schemas.openxmlformats.org/officeDocument/2006/relationships/image" Target="../media/image30.png"/><Relationship Id="rId4" Type="http://schemas.openxmlformats.org/officeDocument/2006/relationships/image" Target="../media/image24.svg"/><Relationship Id="rId9" Type="http://schemas.openxmlformats.org/officeDocument/2006/relationships/image" Target="../media/image29.png"/></Relationships>
</file>

<file path=ppt/slides/_rels/slide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9.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 Id="rId9" Type="http://schemas.openxmlformats.org/officeDocument/2006/relationships/image" Target="../media/image48.gif"/></Relationships>
</file>

<file path=ppt/slides/_rels/slide1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image" Target="../media/image56.png"/><Relationship Id="rId13" Type="http://schemas.openxmlformats.org/officeDocument/2006/relationships/image" Target="../media/image61.png"/><Relationship Id="rId18" Type="http://schemas.openxmlformats.org/officeDocument/2006/relationships/image" Target="../media/image66.png"/><Relationship Id="rId26" Type="http://schemas.openxmlformats.org/officeDocument/2006/relationships/image" Target="../media/image74.svg"/><Relationship Id="rId3" Type="http://schemas.openxmlformats.org/officeDocument/2006/relationships/image" Target="../media/image51.png"/><Relationship Id="rId21" Type="http://schemas.openxmlformats.org/officeDocument/2006/relationships/image" Target="../media/image69.png"/><Relationship Id="rId7" Type="http://schemas.openxmlformats.org/officeDocument/2006/relationships/image" Target="../media/image55.png"/><Relationship Id="rId12" Type="http://schemas.openxmlformats.org/officeDocument/2006/relationships/image" Target="../media/image60.svg"/><Relationship Id="rId17" Type="http://schemas.openxmlformats.org/officeDocument/2006/relationships/image" Target="../media/image65.png"/><Relationship Id="rId25" Type="http://schemas.openxmlformats.org/officeDocument/2006/relationships/image" Target="../media/image73.png"/><Relationship Id="rId2" Type="http://schemas.openxmlformats.org/officeDocument/2006/relationships/notesSlide" Target="../notesSlides/notesSlide9.xml"/><Relationship Id="rId16" Type="http://schemas.openxmlformats.org/officeDocument/2006/relationships/image" Target="../media/image64.png"/><Relationship Id="rId20" Type="http://schemas.openxmlformats.org/officeDocument/2006/relationships/image" Target="../media/image68.png"/><Relationship Id="rId29" Type="http://schemas.openxmlformats.org/officeDocument/2006/relationships/image" Target="../media/image77.png"/><Relationship Id="rId1" Type="http://schemas.openxmlformats.org/officeDocument/2006/relationships/slideLayout" Target="../slideLayouts/slideLayout7.xml"/><Relationship Id="rId6" Type="http://schemas.openxmlformats.org/officeDocument/2006/relationships/image" Target="../media/image54.png"/><Relationship Id="rId11" Type="http://schemas.openxmlformats.org/officeDocument/2006/relationships/image" Target="../media/image59.png"/><Relationship Id="rId24" Type="http://schemas.openxmlformats.org/officeDocument/2006/relationships/image" Target="../media/image72.png"/><Relationship Id="rId32" Type="http://schemas.openxmlformats.org/officeDocument/2006/relationships/image" Target="../media/image80.png"/><Relationship Id="rId5" Type="http://schemas.openxmlformats.org/officeDocument/2006/relationships/image" Target="../media/image53.png"/><Relationship Id="rId15" Type="http://schemas.openxmlformats.org/officeDocument/2006/relationships/image" Target="../media/image63.png"/><Relationship Id="rId23" Type="http://schemas.openxmlformats.org/officeDocument/2006/relationships/image" Target="../media/image71.png"/><Relationship Id="rId28" Type="http://schemas.openxmlformats.org/officeDocument/2006/relationships/image" Target="../media/image76.svg"/><Relationship Id="rId10" Type="http://schemas.openxmlformats.org/officeDocument/2006/relationships/image" Target="../media/image58.png"/><Relationship Id="rId19" Type="http://schemas.openxmlformats.org/officeDocument/2006/relationships/image" Target="../media/image67.png"/><Relationship Id="rId31" Type="http://schemas.openxmlformats.org/officeDocument/2006/relationships/image" Target="../media/image79.png"/><Relationship Id="rId4" Type="http://schemas.openxmlformats.org/officeDocument/2006/relationships/image" Target="../media/image52.png"/><Relationship Id="rId9" Type="http://schemas.openxmlformats.org/officeDocument/2006/relationships/image" Target="../media/image57.png"/><Relationship Id="rId14" Type="http://schemas.openxmlformats.org/officeDocument/2006/relationships/image" Target="../media/image62.png"/><Relationship Id="rId22" Type="http://schemas.openxmlformats.org/officeDocument/2006/relationships/image" Target="../media/image70.png"/><Relationship Id="rId27" Type="http://schemas.openxmlformats.org/officeDocument/2006/relationships/image" Target="../media/image75.png"/><Relationship Id="rId30" Type="http://schemas.openxmlformats.org/officeDocument/2006/relationships/image" Target="../media/image78.png"/></Relationships>
</file>

<file path=ppt/slides/_rels/slide13.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4.xml.rels><?xml version="1.0" encoding="UTF-8" standalone="yes"?>
<Relationships xmlns="http://schemas.openxmlformats.org/package/2006/relationships"><Relationship Id="rId8" Type="http://schemas.openxmlformats.org/officeDocument/2006/relationships/image" Target="../media/image86.png"/><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15.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8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1.png"/><Relationship Id="rId7" Type="http://schemas.openxmlformats.org/officeDocument/2006/relationships/image" Target="../media/image95.png"/><Relationship Id="rId2" Type="http://schemas.openxmlformats.org/officeDocument/2006/relationships/image" Target="../media/image90.png"/><Relationship Id="rId1" Type="http://schemas.openxmlformats.org/officeDocument/2006/relationships/slideLayout" Target="../slideLayouts/slideLayout7.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1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99.jpeg"/><Relationship Id="rId4" Type="http://schemas.openxmlformats.org/officeDocument/2006/relationships/image" Target="../media/image98.jpeg"/></Relationships>
</file>

<file path=ppt/slides/_rels/slide20.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02.jpeg"/><Relationship Id="rId4" Type="http://schemas.openxmlformats.org/officeDocument/2006/relationships/image" Target="../media/image101.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hyperlink" Target="https://aka.ms/coestarterkit" TargetMode="External"/><Relationship Id="rId4" Type="http://schemas.openxmlformats.org/officeDocument/2006/relationships/image" Target="../media/image103.png"/></Relationships>
</file>

<file path=ppt/slides/_rels/slide23.xml.rels><?xml version="1.0" encoding="UTF-8" standalone="yes"?>
<Relationships xmlns="http://schemas.openxmlformats.org/package/2006/relationships"><Relationship Id="rId3" Type="http://schemas.openxmlformats.org/officeDocument/2006/relationships/image" Target="../media/image32.tiff"/><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24.xml.rels><?xml version="1.0" encoding="UTF-8" standalone="yes"?>
<Relationships xmlns="http://schemas.openxmlformats.org/package/2006/relationships"><Relationship Id="rId3" Type="http://schemas.openxmlformats.org/officeDocument/2006/relationships/image" Target="../media/image104.jpe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0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111.emf"/><Relationship Id="rId13" Type="http://schemas.openxmlformats.org/officeDocument/2006/relationships/image" Target="../media/image116.png"/><Relationship Id="rId3" Type="http://schemas.openxmlformats.org/officeDocument/2006/relationships/image" Target="../media/image106.png"/><Relationship Id="rId7" Type="http://schemas.openxmlformats.org/officeDocument/2006/relationships/image" Target="../media/image110.emf"/><Relationship Id="rId12" Type="http://schemas.openxmlformats.org/officeDocument/2006/relationships/image" Target="../media/image115.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09.svg"/><Relationship Id="rId11" Type="http://schemas.openxmlformats.org/officeDocument/2006/relationships/image" Target="../media/image114.emf"/><Relationship Id="rId5" Type="http://schemas.openxmlformats.org/officeDocument/2006/relationships/image" Target="../media/image108.png"/><Relationship Id="rId15" Type="http://schemas.openxmlformats.org/officeDocument/2006/relationships/image" Target="../media/image118.png"/><Relationship Id="rId10" Type="http://schemas.openxmlformats.org/officeDocument/2006/relationships/image" Target="../media/image113.emf"/><Relationship Id="rId4" Type="http://schemas.openxmlformats.org/officeDocument/2006/relationships/image" Target="../media/image107.svg"/><Relationship Id="rId9" Type="http://schemas.openxmlformats.org/officeDocument/2006/relationships/image" Target="../media/image112.emf"/><Relationship Id="rId14" Type="http://schemas.openxmlformats.org/officeDocument/2006/relationships/image" Target="../media/image117.png"/></Relationships>
</file>

<file path=ppt/slides/_rels/slide27.xml.rels><?xml version="1.0" encoding="UTF-8" standalone="yes"?>
<Relationships xmlns="http://schemas.openxmlformats.org/package/2006/relationships"><Relationship Id="rId3" Type="http://schemas.openxmlformats.org/officeDocument/2006/relationships/image" Target="../media/image120.png"/><Relationship Id="rId2" Type="http://schemas.openxmlformats.org/officeDocument/2006/relationships/image" Target="../media/image11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23.jpeg"/></Relationships>
</file>

<file path=ppt/slides/_rels/slide30.xml.rels><?xml version="1.0" encoding="UTF-8" standalone="yes"?>
<Relationships xmlns="http://schemas.openxmlformats.org/package/2006/relationships"><Relationship Id="rId8" Type="http://schemas.openxmlformats.org/officeDocument/2006/relationships/hyperlink" Target="https://docs.microsoft.com/learn/paths/create-app-models-business-processes/index" TargetMode="External"/><Relationship Id="rId13" Type="http://schemas.openxmlformats.org/officeDocument/2006/relationships/hyperlink" Target="https://aka.ms/flowinaday" TargetMode="External"/><Relationship Id="rId18" Type="http://schemas.openxmlformats.org/officeDocument/2006/relationships/hyperlink" Target="https://docs.microsoft.com/power-virtual-agents/" TargetMode="External"/><Relationship Id="rId3" Type="http://schemas.openxmlformats.org/officeDocument/2006/relationships/hyperlink" Target="https://web.powerapps.com/signup?redirect=marketing&amp;email=" TargetMode="External"/><Relationship Id="rId21" Type="http://schemas.openxmlformats.org/officeDocument/2006/relationships/hyperlink" Target="https://docs.microsoft.com/connectors" TargetMode="External"/><Relationship Id="rId7" Type="http://schemas.openxmlformats.org/officeDocument/2006/relationships/hyperlink" Target="https://docs.microsoft.com/learn/paths/create-powerapps/index" TargetMode="External"/><Relationship Id="rId12" Type="http://schemas.openxmlformats.org/officeDocument/2006/relationships/hyperlink" Target="https://aka.ms/appinaday" TargetMode="External"/><Relationship Id="rId17" Type="http://schemas.openxmlformats.org/officeDocument/2006/relationships/hyperlink" Target="https://docs.microsoft.com/flow/" TargetMode="External"/><Relationship Id="rId25" Type="http://schemas.openxmlformats.org/officeDocument/2006/relationships/hyperlink" Target="https://powervirtualagents.com/" TargetMode="External"/><Relationship Id="rId2" Type="http://schemas.openxmlformats.org/officeDocument/2006/relationships/notesSlide" Target="../notesSlides/notesSlide23.xml"/><Relationship Id="rId16" Type="http://schemas.openxmlformats.org/officeDocument/2006/relationships/hyperlink" Target="https://docs.microsoft.com/powerapps/" TargetMode="External"/><Relationship Id="rId20" Type="http://schemas.openxmlformats.org/officeDocument/2006/relationships/hyperlink" Target="https://docs.microsoft.com/common-data-service/" TargetMode="External"/><Relationship Id="rId1" Type="http://schemas.openxmlformats.org/officeDocument/2006/relationships/slideLayout" Target="../slideLayouts/slideLayout7.xml"/><Relationship Id="rId6" Type="http://schemas.openxmlformats.org/officeDocument/2006/relationships/hyperlink" Target="https://go.microsoft.com/fwlink/?LinkId=2107702&amp;clcid=0x409" TargetMode="External"/><Relationship Id="rId11" Type="http://schemas.openxmlformats.org/officeDocument/2006/relationships/hyperlink" Target="https://docs.microsoft.com/power-virtual-agents/fundamentals-get-started" TargetMode="External"/><Relationship Id="rId24" Type="http://schemas.openxmlformats.org/officeDocument/2006/relationships/hyperlink" Target="https://powerbi.com/" TargetMode="External"/><Relationship Id="rId5" Type="http://schemas.openxmlformats.org/officeDocument/2006/relationships/hyperlink" Target="https://powerbi.microsoft.com/en-us/get-started/" TargetMode="External"/><Relationship Id="rId15" Type="http://schemas.openxmlformats.org/officeDocument/2006/relationships/hyperlink" Target="https://aka.ms/PowerPlatformLabs" TargetMode="External"/><Relationship Id="rId23" Type="http://schemas.openxmlformats.org/officeDocument/2006/relationships/hyperlink" Target="https://flow.microsoft.com/" TargetMode="External"/><Relationship Id="rId10" Type="http://schemas.openxmlformats.org/officeDocument/2006/relationships/hyperlink" Target="https://docs.microsoft.com/power-bi/guided-learning/" TargetMode="External"/><Relationship Id="rId19" Type="http://schemas.openxmlformats.org/officeDocument/2006/relationships/hyperlink" Target="https://docs.microsoft.com/power-bi/" TargetMode="External"/><Relationship Id="rId4" Type="http://schemas.openxmlformats.org/officeDocument/2006/relationships/hyperlink" Target="https://flow.microsoft.com/en-us/" TargetMode="External"/><Relationship Id="rId9" Type="http://schemas.openxmlformats.org/officeDocument/2006/relationships/hyperlink" Target="https://docs.microsoft.com/learn/paths/automate-process-using-flow/index" TargetMode="External"/><Relationship Id="rId14" Type="http://schemas.openxmlformats.org/officeDocument/2006/relationships/hyperlink" Target="https://aka.ms/PVAinaDay" TargetMode="External"/><Relationship Id="rId22" Type="http://schemas.openxmlformats.org/officeDocument/2006/relationships/hyperlink" Target="https://powerapps.com/"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powerapps.microsoft.com/en-us/blog/introducing-the-powerapps-center-of-excellence-starter-kit/" TargetMode="External"/><Relationship Id="rId3" Type="http://schemas.openxmlformats.org/officeDocument/2006/relationships/hyperlink" Target="https://web.powerapps.com/signup?redirect=marketing&amp;email=" TargetMode="External"/><Relationship Id="rId7" Type="http://schemas.openxmlformats.org/officeDocument/2006/relationships/hyperlink" Target="https://powerusers.microsoft.com/"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hyperlink" Target="https://go.microsoft.com/fwlink/?LinkId=2107702&amp;clcid=0x409" TargetMode="External"/><Relationship Id="rId11" Type="http://schemas.openxmlformats.org/officeDocument/2006/relationships/hyperlink" Target="https://powerbi.microsoft.com/en-us/diad/" TargetMode="External"/><Relationship Id="rId5" Type="http://schemas.openxmlformats.org/officeDocument/2006/relationships/hyperlink" Target="https://powerbi.microsoft.com/en-us/get-started/" TargetMode="External"/><Relationship Id="rId10" Type="http://schemas.openxmlformats.org/officeDocument/2006/relationships/hyperlink" Target="https://powerapps.microsoft.com/en-us/blog/microsoft-powerapps-learning-resources/" TargetMode="External"/><Relationship Id="rId4" Type="http://schemas.openxmlformats.org/officeDocument/2006/relationships/hyperlink" Target="https://flow.microsoft.com/en-us/" TargetMode="External"/><Relationship Id="rId9" Type="http://schemas.openxmlformats.org/officeDocument/2006/relationships/hyperlink" Target="https://powerapps.microsoft.com/en-us/blog/powerapps-enterprise-deployment-whitepaper/" TargetMode="Externa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8194ECD-CADD-C344-B2CF-F5F11BFB602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970"/>
            <a:ext cx="12436475" cy="6992584"/>
          </a:xfrm>
          <a:prstGeom prst="rect">
            <a:avLst/>
          </a:prstGeom>
        </p:spPr>
      </p:pic>
      <p:sp>
        <p:nvSpPr>
          <p:cNvPr id="9" name="Rectangle 8">
            <a:extLst>
              <a:ext uri="{FF2B5EF4-FFF2-40B4-BE49-F238E27FC236}">
                <a16:creationId xmlns:a16="http://schemas.microsoft.com/office/drawing/2014/main" id="{4D167BE9-0427-CB43-97E8-C3D4458E9889}"/>
              </a:ext>
            </a:extLst>
          </p:cNvPr>
          <p:cNvSpPr/>
          <p:nvPr/>
        </p:nvSpPr>
        <p:spPr bwMode="auto">
          <a:xfrm>
            <a:off x="0" y="-8909"/>
            <a:ext cx="12436474" cy="6994525"/>
          </a:xfrm>
          <a:prstGeom prst="rect">
            <a:avLst/>
          </a:prstGeom>
          <a:solidFill>
            <a:schemeClr val="tx1">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0" name="Picture 9">
            <a:extLst>
              <a:ext uri="{FF2B5EF4-FFF2-40B4-BE49-F238E27FC236}">
                <a16:creationId xmlns:a16="http://schemas.microsoft.com/office/drawing/2014/main" id="{F858D557-ABBB-E946-B270-E96373C4F52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79438" y="601663"/>
            <a:ext cx="1341120" cy="285920"/>
          </a:xfrm>
          <a:prstGeom prst="rect">
            <a:avLst/>
          </a:prstGeom>
        </p:spPr>
      </p:pic>
      <p:sp>
        <p:nvSpPr>
          <p:cNvPr id="2" name="Title 1">
            <a:extLst>
              <a:ext uri="{FF2B5EF4-FFF2-40B4-BE49-F238E27FC236}">
                <a16:creationId xmlns:a16="http://schemas.microsoft.com/office/drawing/2014/main" id="{59650DD9-F438-4642-A822-05B0F3B827A6}"/>
              </a:ext>
            </a:extLst>
          </p:cNvPr>
          <p:cNvSpPr>
            <a:spLocks noGrp="1"/>
          </p:cNvSpPr>
          <p:nvPr>
            <p:ph type="title"/>
          </p:nvPr>
        </p:nvSpPr>
        <p:spPr>
          <a:xfrm>
            <a:off x="579438" y="2582862"/>
            <a:ext cx="5638799" cy="1828800"/>
          </a:xfrm>
        </p:spPr>
        <p:txBody>
          <a:bodyPr/>
          <a:lstStyle/>
          <a:p>
            <a:r>
              <a:rPr lang="en-US" dirty="0">
                <a:solidFill>
                  <a:schemeClr val="bg1"/>
                </a:solidFill>
              </a:rPr>
              <a:t>Ta </a:t>
            </a:r>
            <a:r>
              <a:rPr lang="en-US" dirty="0" err="1">
                <a:solidFill>
                  <a:schemeClr val="bg1"/>
                </a:solidFill>
              </a:rPr>
              <a:t>močne</a:t>
            </a:r>
            <a:r>
              <a:rPr lang="en-US" dirty="0">
                <a:solidFill>
                  <a:schemeClr val="bg1"/>
                </a:solidFill>
              </a:rPr>
              <a:t> </a:t>
            </a:r>
            <a:r>
              <a:rPr lang="en-US" dirty="0" err="1">
                <a:solidFill>
                  <a:schemeClr val="bg1"/>
                </a:solidFill>
              </a:rPr>
              <a:t>aplikacije</a:t>
            </a:r>
            <a:endParaRPr lang="en-US" dirty="0">
              <a:solidFill>
                <a:schemeClr val="bg1"/>
              </a:solidFill>
            </a:endParaRPr>
          </a:p>
        </p:txBody>
      </p:sp>
      <p:sp>
        <p:nvSpPr>
          <p:cNvPr id="3" name="Text Placeholder 2">
            <a:extLst>
              <a:ext uri="{FF2B5EF4-FFF2-40B4-BE49-F238E27FC236}">
                <a16:creationId xmlns:a16="http://schemas.microsoft.com/office/drawing/2014/main" id="{08235D24-21CF-0B44-B1A4-1D380BBAD530}"/>
              </a:ext>
            </a:extLst>
          </p:cNvPr>
          <p:cNvSpPr>
            <a:spLocks noGrp="1"/>
          </p:cNvSpPr>
          <p:nvPr>
            <p:ph type="body" sz="quarter" idx="4294967295"/>
          </p:nvPr>
        </p:nvSpPr>
        <p:spPr>
          <a:xfrm>
            <a:off x="578375" y="4602162"/>
            <a:ext cx="6675185" cy="664797"/>
          </a:xfrm>
        </p:spPr>
        <p:txBody>
          <a:bodyPr vert="horz" wrap="square" lIns="0" tIns="0" rIns="0" bIns="0" rtlCol="0" anchor="t">
            <a:spAutoFit/>
          </a:bodyPr>
          <a:lstStyle/>
          <a:p>
            <a:r>
              <a:rPr lang="en-US" dirty="0">
                <a:solidFill>
                  <a:schemeClr val="bg1"/>
                </a:solidFill>
              </a:rPr>
              <a:t>Martin Pregl – Partner Tech Strategist, CEE region</a:t>
            </a:r>
          </a:p>
          <a:p>
            <a:r>
              <a:rPr lang="en-US" dirty="0">
                <a:solidFill>
                  <a:schemeClr val="bg1"/>
                </a:solidFill>
                <a:cs typeface="Segoe UI"/>
                <a:hlinkClick r:id="rId5"/>
              </a:rPr>
              <a:t>Martin.pregl@microsoft.com</a:t>
            </a:r>
            <a:r>
              <a:rPr lang="en-US" dirty="0">
                <a:solidFill>
                  <a:schemeClr val="bg1"/>
                </a:solidFill>
                <a:cs typeface="Segoe UI"/>
              </a:rPr>
              <a:t> </a:t>
            </a:r>
          </a:p>
        </p:txBody>
      </p:sp>
    </p:spTree>
    <p:extLst>
      <p:ext uri="{BB962C8B-B14F-4D97-AF65-F5344CB8AC3E}">
        <p14:creationId xmlns:p14="http://schemas.microsoft.com/office/powerpoint/2010/main" val="891248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3F1DCE11-ACF8-D140-9CE3-7F3934E73EF2}"/>
              </a:ext>
            </a:extLst>
          </p:cNvPr>
          <p:cNvSpPr txBox="1">
            <a:spLocks/>
          </p:cNvSpPr>
          <p:nvPr/>
        </p:nvSpPr>
        <p:spPr>
          <a:xfrm>
            <a:off x="676516" y="601663"/>
            <a:ext cx="11142422" cy="773112"/>
          </a:xfrm>
          <a:prstGeom prst="rect">
            <a:avLst/>
          </a:prstGeom>
        </p:spPr>
        <p:txBody>
          <a:bodyPr vert="horz" wrap="square" lIns="0" tIns="164592" rIns="0" bIns="0" rtlCol="0" anchor="t">
            <a:noAutofit/>
          </a:bodyPr>
          <a:lstStyle>
            <a:lvl1pPr algn="l" defTabSz="932742" rtl="0" eaLnBrk="1" latinLnBrk="0" hangingPunct="1">
              <a:lnSpc>
                <a:spcPct val="90000"/>
              </a:lnSpc>
              <a:spcBef>
                <a:spcPct val="0"/>
              </a:spcBef>
              <a:buNone/>
              <a:defRPr lang="en-US" sz="3200" b="0" kern="1200" cap="none" spc="-150" baseline="0">
                <a:ln w="3175">
                  <a:noFill/>
                </a:ln>
                <a:solidFill>
                  <a:srgbClr val="000000"/>
                </a:solidFill>
                <a:effectLst/>
                <a:latin typeface="+mj-lt"/>
                <a:ea typeface="+mn-ea"/>
                <a:cs typeface="Segoe UI" pitchFamily="34" charset="0"/>
              </a:defRPr>
            </a:lvl1pPr>
          </a:lstStyle>
          <a:p>
            <a:pPr marL="0" marR="0" lvl="0" indent="0" algn="ctr" defTabSz="932742" rtl="0" eaLnBrk="1" fontAlgn="auto" latinLnBrk="0" hangingPunct="1">
              <a:lnSpc>
                <a:spcPct val="100000"/>
              </a:lnSpc>
              <a:spcBef>
                <a:spcPct val="0"/>
              </a:spcBef>
              <a:spcAft>
                <a:spcPts val="0"/>
              </a:spcAft>
              <a:buClrTx/>
              <a:buSzTx/>
              <a:buFontTx/>
              <a:buNone/>
              <a:tabLst/>
              <a:defRPr/>
            </a:pPr>
            <a:r>
              <a:rPr kumimoji="0" lang="en-US" sz="3200" b="0" i="0" u="none" strike="noStrike" kern="1200" cap="none" spc="0" normalizeH="0" baseline="0" noProof="0" dirty="0">
                <a:ln w="3175">
                  <a:noFill/>
                </a:ln>
                <a:solidFill>
                  <a:schemeClr val="bg1"/>
                </a:solidFill>
                <a:effectLst/>
                <a:uLnTx/>
                <a:uFillTx/>
                <a:ea typeface="+mn-ea"/>
                <a:cs typeface="Segoe UI" pitchFamily="34" charset="0"/>
              </a:rPr>
              <a:t>Agenda</a:t>
            </a:r>
          </a:p>
        </p:txBody>
      </p:sp>
      <p:pic>
        <p:nvPicPr>
          <p:cNvPr id="4" name="Picture 3">
            <a:extLst>
              <a:ext uri="{FF2B5EF4-FFF2-40B4-BE49-F238E27FC236}">
                <a16:creationId xmlns:a16="http://schemas.microsoft.com/office/drawing/2014/main" id="{EC728B8A-6104-4AC2-888F-45E115450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677186" y="1642365"/>
            <a:ext cx="1758580" cy="989201"/>
          </a:xfrm>
          <a:prstGeom prst="rect">
            <a:avLst/>
          </a:prstGeom>
          <a:ln>
            <a:solidFill>
              <a:schemeClr val="bg1">
                <a:lumMod val="85000"/>
              </a:schemeClr>
            </a:solidFill>
          </a:ln>
        </p:spPr>
      </p:pic>
      <p:pic>
        <p:nvPicPr>
          <p:cNvPr id="6" name="Picture 5">
            <a:extLst>
              <a:ext uri="{FF2B5EF4-FFF2-40B4-BE49-F238E27FC236}">
                <a16:creationId xmlns:a16="http://schemas.microsoft.com/office/drawing/2014/main" id="{FC3CFECD-FE17-4E54-B787-114BD7835D3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83336" y="1642365"/>
            <a:ext cx="1758580" cy="989201"/>
          </a:xfrm>
          <a:prstGeom prst="rect">
            <a:avLst/>
          </a:prstGeom>
        </p:spPr>
      </p:pic>
      <p:pic>
        <p:nvPicPr>
          <p:cNvPr id="8" name="Picture 7">
            <a:extLst>
              <a:ext uri="{FF2B5EF4-FFF2-40B4-BE49-F238E27FC236}">
                <a16:creationId xmlns:a16="http://schemas.microsoft.com/office/drawing/2014/main" id="{B8A941E1-BD18-479F-8F24-71DBBEEC8A7B}"/>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301104" y="1642365"/>
            <a:ext cx="1758580" cy="989200"/>
          </a:xfrm>
          <a:prstGeom prst="rect">
            <a:avLst/>
          </a:prstGeom>
        </p:spPr>
      </p:pic>
      <p:pic>
        <p:nvPicPr>
          <p:cNvPr id="7" name="Picture 6">
            <a:extLst>
              <a:ext uri="{FF2B5EF4-FFF2-40B4-BE49-F238E27FC236}">
                <a16:creationId xmlns:a16="http://schemas.microsoft.com/office/drawing/2014/main" id="{D5D5EAC1-563D-41E4-A007-9CFA91E628C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339964" y="1642365"/>
            <a:ext cx="1758579" cy="989201"/>
          </a:xfrm>
          <a:prstGeom prst="rect">
            <a:avLst/>
          </a:prstGeom>
        </p:spPr>
      </p:pic>
      <p:pic>
        <p:nvPicPr>
          <p:cNvPr id="15" name="Picture 14">
            <a:extLst>
              <a:ext uri="{FF2B5EF4-FFF2-40B4-BE49-F238E27FC236}">
                <a16:creationId xmlns:a16="http://schemas.microsoft.com/office/drawing/2014/main" id="{13BFE737-D211-4DE1-8402-F0BE279F806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5461651" y="1642365"/>
            <a:ext cx="1758578" cy="989200"/>
          </a:xfrm>
          <a:prstGeom prst="rect">
            <a:avLst/>
          </a:prstGeom>
        </p:spPr>
      </p:pic>
      <p:sp>
        <p:nvSpPr>
          <p:cNvPr id="18" name="Text Placeholder 6">
            <a:extLst>
              <a:ext uri="{FF2B5EF4-FFF2-40B4-BE49-F238E27FC236}">
                <a16:creationId xmlns:a16="http://schemas.microsoft.com/office/drawing/2014/main" id="{B9D02B28-377E-3B4A-B3F2-94F3ACB99C84}"/>
              </a:ext>
            </a:extLst>
          </p:cNvPr>
          <p:cNvSpPr txBox="1">
            <a:spLocks/>
          </p:cNvSpPr>
          <p:nvPr/>
        </p:nvSpPr>
        <p:spPr>
          <a:xfrm>
            <a:off x="1680118" y="2851655"/>
            <a:ext cx="1755648" cy="661720"/>
          </a:xfrm>
          <a:prstGeom prst="rect">
            <a:avLst/>
          </a:prstGeom>
        </p:spPr>
        <p:txBody>
          <a:bodyPr vert="horz" wrap="square" lIns="0" tIns="0" rIns="0" bIns="0" rtlCol="0">
            <a:spAutoFit/>
          </a:bodyPr>
          <a:lstStyle>
            <a:lvl1pPr marL="0" marR="0" indent="0" algn="ctr"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chemeClr val="tx2"/>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1. Intro</a:t>
            </a:r>
          </a:p>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r>
              <a:rPr kumimoji="0" lang="en-GB" sz="1200" b="0" i="0" u="none" strike="noStrike" kern="1200" cap="none" normalizeH="0" baseline="0" noProof="0" dirty="0">
                <a:ln>
                  <a:noFill/>
                </a:ln>
                <a:solidFill>
                  <a:schemeClr val="bg1"/>
                </a:solidFill>
                <a:effectLst/>
                <a:uLnTx/>
                <a:uFillTx/>
                <a:ea typeface="+mn-ea"/>
                <a:cs typeface="Segoe UI Light" panose="020B0502040204020203" pitchFamily="34" charset="0"/>
              </a:rPr>
              <a:t>Power Platform</a:t>
            </a:r>
          </a:p>
          <a:p>
            <a:pPr marL="0" marR="0" lvl="0" indent="0" algn="l" defTabSz="932472" rtl="0" eaLnBrk="1" fontAlgn="base" latinLnBrk="0" hangingPunct="1">
              <a:lnSpc>
                <a:spcPct val="100000"/>
              </a:lnSpc>
              <a:spcBef>
                <a:spcPts val="0"/>
              </a:spcBef>
              <a:spcAft>
                <a:spcPts val="300"/>
              </a:spcAft>
              <a:buClrTx/>
              <a:buSzPct val="90000"/>
              <a:buFont typeface="Wingdings" panose="05000000000000000000" pitchFamily="2" charset="2"/>
              <a:buNone/>
              <a:tabLst/>
              <a:defRPr/>
            </a:pPr>
            <a:r>
              <a:rPr kumimoji="0" lang="en-GB" sz="1200" b="0" i="0" u="none" strike="noStrike" kern="1200" cap="none" normalizeH="0" baseline="0" noProof="0" dirty="0">
                <a:ln>
                  <a:noFill/>
                </a:ln>
                <a:solidFill>
                  <a:schemeClr val="bg1"/>
                </a:solidFill>
                <a:effectLst/>
                <a:uLnTx/>
                <a:uFillTx/>
                <a:ea typeface="+mn-ea"/>
                <a:cs typeface="Segoe UI Light" panose="020B0502040204020203" pitchFamily="34" charset="0"/>
              </a:rPr>
              <a:t>What is Power Apps?</a:t>
            </a:r>
          </a:p>
        </p:txBody>
      </p:sp>
      <p:sp>
        <p:nvSpPr>
          <p:cNvPr id="19" name="Text Placeholder 6">
            <a:extLst>
              <a:ext uri="{FF2B5EF4-FFF2-40B4-BE49-F238E27FC236}">
                <a16:creationId xmlns:a16="http://schemas.microsoft.com/office/drawing/2014/main" id="{EFBEE4DF-BD31-0D4E-9691-12AA05A6518A}"/>
              </a:ext>
            </a:extLst>
          </p:cNvPr>
          <p:cNvSpPr txBox="1">
            <a:spLocks/>
          </p:cNvSpPr>
          <p:nvPr/>
        </p:nvSpPr>
        <p:spPr>
          <a:xfrm>
            <a:off x="3591452" y="2851655"/>
            <a:ext cx="1755648" cy="646331"/>
          </a:xfrm>
          <a:prstGeom prst="rect">
            <a:avLst/>
          </a:prstGeom>
        </p:spPr>
        <p:txBody>
          <a:bodyPr vert="horz" wrap="square" lIns="0" tIns="0" rIns="0" bIns="0" rtlCol="0">
            <a:spAutoFit/>
          </a:bodyPr>
          <a:lstStyle>
            <a:lvl1pPr marL="0" marR="0" indent="0" algn="ctr"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chemeClr val="tx2"/>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r>
              <a:rPr lang="en-US" sz="1400" b="1" dirty="0">
                <a:solidFill>
                  <a:schemeClr val="bg1"/>
                </a:solidFill>
                <a:cs typeface="Segoe UI Semibold" panose="020B0502040204020203" pitchFamily="34" charset="0"/>
              </a:rPr>
              <a:t>2</a:t>
            </a: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 Rapid app development (citizen/every dev)</a:t>
            </a:r>
          </a:p>
        </p:txBody>
      </p:sp>
      <p:sp>
        <p:nvSpPr>
          <p:cNvPr id="20" name="Text Placeholder 6">
            <a:extLst>
              <a:ext uri="{FF2B5EF4-FFF2-40B4-BE49-F238E27FC236}">
                <a16:creationId xmlns:a16="http://schemas.microsoft.com/office/drawing/2014/main" id="{0191C346-0915-0549-B2DC-1630E29782A8}"/>
              </a:ext>
            </a:extLst>
          </p:cNvPr>
          <p:cNvSpPr txBox="1">
            <a:spLocks/>
          </p:cNvSpPr>
          <p:nvPr/>
        </p:nvSpPr>
        <p:spPr>
          <a:xfrm>
            <a:off x="5494670" y="2851655"/>
            <a:ext cx="1755648" cy="931024"/>
          </a:xfrm>
          <a:prstGeom prst="rect">
            <a:avLst/>
          </a:prstGeom>
        </p:spPr>
        <p:txBody>
          <a:bodyPr vert="horz" wrap="square" lIns="0" tIns="0" rIns="0" bIns="0" rtlCol="0">
            <a:spAutoFit/>
          </a:bodyPr>
          <a:lstStyle>
            <a:lvl1pPr marL="0" marR="0" indent="0" algn="ctr"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chemeClr val="tx2"/>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3. Admin and governance</a:t>
            </a:r>
            <a:b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b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(IT pro)</a:t>
            </a:r>
          </a:p>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endParaRPr kumimoji="0" lang="en-US" sz="1600" b="1" i="0" u="none" strike="noStrike" kern="1200" cap="none" normalizeH="0" baseline="0" noProof="0" dirty="0">
              <a:ln>
                <a:noFill/>
              </a:ln>
              <a:solidFill>
                <a:schemeClr val="bg1"/>
              </a:solidFill>
              <a:effectLst/>
              <a:uLnTx/>
              <a:uFillTx/>
              <a:ea typeface="+mn-ea"/>
              <a:cs typeface="Segoe UI Semibold" panose="020B0502040204020203" pitchFamily="34" charset="0"/>
            </a:endParaRPr>
          </a:p>
        </p:txBody>
      </p:sp>
      <p:sp>
        <p:nvSpPr>
          <p:cNvPr id="21" name="Text Placeholder 6">
            <a:extLst>
              <a:ext uri="{FF2B5EF4-FFF2-40B4-BE49-F238E27FC236}">
                <a16:creationId xmlns:a16="http://schemas.microsoft.com/office/drawing/2014/main" id="{4354C9D1-4295-4F41-8A64-552DD2719E49}"/>
              </a:ext>
            </a:extLst>
          </p:cNvPr>
          <p:cNvSpPr txBox="1">
            <a:spLocks/>
          </p:cNvSpPr>
          <p:nvPr/>
        </p:nvSpPr>
        <p:spPr>
          <a:xfrm>
            <a:off x="7397888" y="2851655"/>
            <a:ext cx="1755648" cy="715581"/>
          </a:xfrm>
          <a:prstGeom prst="rect">
            <a:avLst/>
          </a:prstGeom>
        </p:spPr>
        <p:txBody>
          <a:bodyPr vert="horz" wrap="square" lIns="0" tIns="0" rIns="0" bIns="0" rtlCol="0">
            <a:spAutoFit/>
          </a:bodyPr>
          <a:lstStyle>
            <a:lvl1pPr marL="0" marR="0" indent="0" algn="ctr"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chemeClr val="tx2"/>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r>
              <a:rPr lang="en-US" sz="1400" b="1" dirty="0">
                <a:solidFill>
                  <a:schemeClr val="bg1"/>
                </a:solidFill>
                <a:cs typeface="Segoe UI Semibold" panose="020B0502040204020203" pitchFamily="34" charset="0"/>
              </a:rPr>
              <a:t>4</a:t>
            </a: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 Extensibility </a:t>
            </a:r>
            <a:b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b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(pro developer)</a:t>
            </a:r>
          </a:p>
          <a:p>
            <a:pPr marL="0" marR="0" lvl="0" indent="0" algn="l" defTabSz="932472" rtl="0" eaLnBrk="1" fontAlgn="base" latinLnBrk="0" hangingPunct="1">
              <a:lnSpc>
                <a:spcPct val="100000"/>
              </a:lnSpc>
              <a:spcBef>
                <a:spcPts val="0"/>
              </a:spcBef>
              <a:spcAft>
                <a:spcPts val="300"/>
              </a:spcAft>
              <a:buClrTx/>
              <a:buSzPct val="90000"/>
              <a:buFont typeface="Wingdings" panose="05000000000000000000" pitchFamily="2" charset="2"/>
              <a:buNone/>
              <a:tabLst/>
              <a:defRPr/>
            </a:pPr>
            <a:r>
              <a:rPr kumimoji="0" lang="en-GB" sz="1200" b="0" i="0" u="none" strike="noStrike" kern="1200" cap="none" normalizeH="0" baseline="0" noProof="0" dirty="0">
                <a:ln>
                  <a:noFill/>
                </a:ln>
                <a:solidFill>
                  <a:schemeClr val="bg1"/>
                </a:solidFill>
                <a:effectLst/>
                <a:uLnTx/>
                <a:uFillTx/>
                <a:ea typeface="+mn-ea"/>
                <a:cs typeface="Segoe UI Light" panose="020B0502040204020203" pitchFamily="34" charset="0"/>
              </a:rPr>
              <a:t> </a:t>
            </a:r>
            <a:r>
              <a:rPr kumimoji="0" lang="en-US" sz="1600" b="1" i="0" u="none" strike="noStrike" kern="1200" cap="none" normalizeH="0" baseline="0" noProof="0" dirty="0">
                <a:ln>
                  <a:noFill/>
                </a:ln>
                <a:solidFill>
                  <a:schemeClr val="bg1"/>
                </a:solidFill>
                <a:effectLst/>
                <a:uLnTx/>
                <a:uFillTx/>
                <a:ea typeface="+mn-ea"/>
                <a:cs typeface="Segoe UI Semibold" panose="020B0502040204020203" pitchFamily="34" charset="0"/>
              </a:rPr>
              <a:t> </a:t>
            </a:r>
          </a:p>
        </p:txBody>
      </p:sp>
      <p:sp>
        <p:nvSpPr>
          <p:cNvPr id="25" name="Text Placeholder 6">
            <a:extLst>
              <a:ext uri="{FF2B5EF4-FFF2-40B4-BE49-F238E27FC236}">
                <a16:creationId xmlns:a16="http://schemas.microsoft.com/office/drawing/2014/main" id="{B9FD9D5A-93F9-1C4B-8F87-FFE9884E9DF5}"/>
              </a:ext>
            </a:extLst>
          </p:cNvPr>
          <p:cNvSpPr txBox="1">
            <a:spLocks/>
          </p:cNvSpPr>
          <p:nvPr/>
        </p:nvSpPr>
        <p:spPr>
          <a:xfrm>
            <a:off x="9301104" y="2851655"/>
            <a:ext cx="1755648" cy="500137"/>
          </a:xfrm>
          <a:prstGeom prst="rect">
            <a:avLst/>
          </a:prstGeom>
        </p:spPr>
        <p:txBody>
          <a:bodyPr vert="horz" wrap="square" lIns="0" tIns="0" rIns="0" bIns="0" rtlCol="0">
            <a:spAutoFit/>
          </a:bodyPr>
          <a:lstStyle>
            <a:lvl1pPr marL="0" marR="0" indent="0" algn="ctr"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600" b="0" i="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chemeClr val="tx2"/>
                </a:solidFill>
                <a:latin typeface="+mn-lt"/>
                <a:ea typeface="+mn-ea"/>
                <a:cs typeface="+mn-cs"/>
              </a:defRPr>
            </a:lvl2pPr>
            <a:lvl3pPr marL="4572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1300"/>
              </a:spcAft>
              <a:buClrTx/>
              <a:buSzPct val="90000"/>
              <a:buFont typeface="Wingdings" panose="05000000000000000000" pitchFamily="2" charset="2"/>
              <a:buNone/>
              <a:tabLst/>
              <a:defRPr sz="20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0"/>
              </a:spcBef>
              <a:spcAft>
                <a:spcPts val="300"/>
              </a:spcAft>
              <a:buClrTx/>
              <a:buSzPct val="90000"/>
              <a:buFont typeface="Wingdings" panose="05000000000000000000" pitchFamily="2" charset="2"/>
              <a:buNone/>
              <a:tabLst/>
              <a:defRPr/>
            </a:pPr>
            <a:r>
              <a:rPr lang="en-US" sz="1400" b="1" dirty="0">
                <a:solidFill>
                  <a:schemeClr val="bg1"/>
                </a:solidFill>
                <a:cs typeface="Segoe UI Semibold" panose="020B0502040204020203" pitchFamily="34" charset="0"/>
              </a:rPr>
              <a:t>5</a:t>
            </a:r>
            <a:r>
              <a:rPr kumimoji="0" lang="en-US" sz="1400" b="1" i="0" u="none" strike="noStrike" kern="1200" cap="none" normalizeH="0" baseline="0" noProof="0" dirty="0">
                <a:ln>
                  <a:noFill/>
                </a:ln>
                <a:solidFill>
                  <a:schemeClr val="bg1"/>
                </a:solidFill>
                <a:effectLst/>
                <a:uLnTx/>
                <a:uFillTx/>
                <a:ea typeface="+mn-ea"/>
                <a:cs typeface="Segoe UI Semibold" panose="020B0502040204020203" pitchFamily="34" charset="0"/>
              </a:rPr>
              <a:t>. Closing</a:t>
            </a:r>
          </a:p>
          <a:p>
            <a:pPr marL="0" marR="0" lvl="0" indent="0" algn="l" defTabSz="932472" rtl="0" eaLnBrk="1" fontAlgn="base" latinLnBrk="0" hangingPunct="1">
              <a:lnSpc>
                <a:spcPct val="100000"/>
              </a:lnSpc>
              <a:spcBef>
                <a:spcPts val="0"/>
              </a:spcBef>
              <a:spcAft>
                <a:spcPts val="300"/>
              </a:spcAft>
              <a:buClrTx/>
              <a:buSzPct val="90000"/>
              <a:buFont typeface="Wingdings" panose="05000000000000000000" pitchFamily="2" charset="2"/>
              <a:buNone/>
              <a:tabLst/>
              <a:defRPr/>
            </a:pPr>
            <a:endParaRPr kumimoji="0" lang="en-US" sz="1600" b="1" i="0" u="none" strike="noStrike" kern="1200" cap="none" normalizeH="0" baseline="0" noProof="0" dirty="0">
              <a:ln>
                <a:noFill/>
              </a:ln>
              <a:solidFill>
                <a:schemeClr val="bg1"/>
              </a:solidFill>
              <a:effectLst/>
              <a:uLnTx/>
              <a:uFillTx/>
              <a:ea typeface="+mn-ea"/>
              <a:cs typeface="Segoe UI Semibold" panose="020B0502040204020203" pitchFamily="34" charset="0"/>
            </a:endParaRPr>
          </a:p>
        </p:txBody>
      </p:sp>
    </p:spTree>
    <p:extLst>
      <p:ext uri="{BB962C8B-B14F-4D97-AF65-F5344CB8AC3E}">
        <p14:creationId xmlns:p14="http://schemas.microsoft.com/office/powerpoint/2010/main" val="1599856250"/>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 name="Rectangle 233">
            <a:extLst>
              <a:ext uri="{FF2B5EF4-FFF2-40B4-BE49-F238E27FC236}">
                <a16:creationId xmlns:a16="http://schemas.microsoft.com/office/drawing/2014/main" id="{BD176655-AE8C-45E1-86C7-E1A1CD9A1C39}"/>
              </a:ext>
            </a:extLst>
          </p:cNvPr>
          <p:cNvSpPr/>
          <p:nvPr/>
        </p:nvSpPr>
        <p:spPr>
          <a:xfrm>
            <a:off x="9877" y="1291489"/>
            <a:ext cx="12426597" cy="899886"/>
          </a:xfrm>
          <a:prstGeom prst="rect">
            <a:avLst/>
          </a:prstGeom>
          <a:solidFill>
            <a:srgbClr val="EAEAEA"/>
          </a:solidFill>
          <a:ln w="9525" cap="flat" cmpd="sng" algn="ctr">
            <a:noFill/>
            <a:prstDash val="dash"/>
          </a:ln>
          <a:effectLst/>
        </p:spPr>
        <p:txBody>
          <a:bodyPr wrap="square" lIns="0" tIns="0" rIns="0" bIns="0" rtlCol="0" anchor="ctr" anchorCtr="0">
            <a:noAutofit/>
          </a:bodyPr>
          <a:lstStyle/>
          <a:p>
            <a:pPr marL="0" marR="0" lvl="0" indent="0" algn="ctr" defTabSz="913523" rtl="0" eaLnBrk="1" fontAlgn="auto" latinLnBrk="0" hangingPunct="1">
              <a:lnSpc>
                <a:spcPct val="100000"/>
              </a:lnSpc>
              <a:spcBef>
                <a:spcPts val="0"/>
              </a:spcBef>
              <a:spcAft>
                <a:spcPts val="300"/>
              </a:spcAft>
              <a:buClrTx/>
              <a:buSzTx/>
              <a:buFontTx/>
              <a:buNone/>
              <a:tabLst/>
              <a:defRPr/>
            </a:pPr>
            <a:r>
              <a:rPr kumimoji="0" lang="en-US" sz="2000" b="0" i="0" u="none" strike="noStrike" kern="1200" cap="none" spc="0" normalizeH="0" baseline="0" noProof="0" dirty="0">
                <a:ln>
                  <a:noFill/>
                </a:ln>
                <a:solidFill>
                  <a:srgbClr val="282828"/>
                </a:solidFill>
                <a:effectLst/>
                <a:uLnTx/>
                <a:uFillTx/>
                <a:latin typeface="Segoe UI"/>
                <a:ea typeface="+mn-ea"/>
                <a:cs typeface="Segoe UI Semilight"/>
              </a:rPr>
              <a:t>The low-code platform that spans Office 365, Azure, Dynamics 365, and standalone applications</a:t>
            </a:r>
          </a:p>
          <a:p>
            <a:pPr marL="0" marR="0" lvl="0" indent="0" algn="ctr" defTabSz="913523" rtl="0" eaLnBrk="1" fontAlgn="auto" latinLnBrk="0" hangingPunct="1">
              <a:lnSpc>
                <a:spcPct val="100000"/>
              </a:lnSpc>
              <a:spcBef>
                <a:spcPts val="0"/>
              </a:spcBef>
              <a:spcAft>
                <a:spcPts val="300"/>
              </a:spcAft>
              <a:buClrTx/>
              <a:buSzTx/>
              <a:buFontTx/>
              <a:buNone/>
              <a:tabLst/>
              <a:defRPr/>
            </a:pPr>
            <a:r>
              <a:rPr kumimoji="0" lang="en-US" sz="2000" b="0" i="0" u="none" strike="noStrike" kern="1200" cap="none" spc="0" normalizeH="0" baseline="0" noProof="0" dirty="0">
                <a:ln>
                  <a:noFill/>
                </a:ln>
                <a:solidFill>
                  <a:srgbClr val="282828"/>
                </a:solidFill>
                <a:effectLst/>
                <a:uLnTx/>
                <a:uFillTx/>
                <a:latin typeface="Segoe UI Semibold"/>
                <a:ea typeface="+mn-ea"/>
                <a:cs typeface="Segoe UI"/>
              </a:rPr>
              <a:t>Innovation anywhere. Unlocks value everywhere</a:t>
            </a:r>
          </a:p>
        </p:txBody>
      </p:sp>
      <p:sp>
        <p:nvSpPr>
          <p:cNvPr id="5" name="Title 4">
            <a:extLst>
              <a:ext uri="{FF2B5EF4-FFF2-40B4-BE49-F238E27FC236}">
                <a16:creationId xmlns:a16="http://schemas.microsoft.com/office/drawing/2014/main" id="{256AF25F-3806-4FB7-A6CF-92DF794DCB05}"/>
              </a:ext>
            </a:extLst>
          </p:cNvPr>
          <p:cNvSpPr>
            <a:spLocks noGrp="1"/>
          </p:cNvSpPr>
          <p:nvPr>
            <p:ph type="title"/>
          </p:nvPr>
        </p:nvSpPr>
        <p:spPr>
          <a:xfrm>
            <a:off x="579439" y="601663"/>
            <a:ext cx="11277600" cy="553998"/>
          </a:xfrm>
        </p:spPr>
        <p:txBody>
          <a:bodyPr/>
          <a:lstStyle/>
          <a:p>
            <a:pPr>
              <a:lnSpc>
                <a:spcPct val="100000"/>
              </a:lnSpc>
            </a:pPr>
            <a:r>
              <a:rPr lang="en-IN" dirty="0"/>
              <a:t>Microsoft Power Platform</a:t>
            </a:r>
            <a:endParaRPr lang="en-US" dirty="0"/>
          </a:p>
        </p:txBody>
      </p:sp>
      <p:cxnSp>
        <p:nvCxnSpPr>
          <p:cNvPr id="54" name="Straight Connector 53">
            <a:extLst>
              <a:ext uri="{FF2B5EF4-FFF2-40B4-BE49-F238E27FC236}">
                <a16:creationId xmlns:a16="http://schemas.microsoft.com/office/drawing/2014/main" id="{BEDAED67-10FB-4DE8-869B-67FF99F980C6}"/>
              </a:ext>
            </a:extLst>
          </p:cNvPr>
          <p:cNvCxnSpPr>
            <a:cxnSpLocks/>
          </p:cNvCxnSpPr>
          <p:nvPr/>
        </p:nvCxnSpPr>
        <p:spPr>
          <a:xfrm>
            <a:off x="2571439" y="3110796"/>
            <a:ext cx="7443734" cy="0"/>
          </a:xfrm>
          <a:prstGeom prst="line">
            <a:avLst/>
          </a:prstGeom>
          <a:noFill/>
          <a:ln w="15875" cap="flat" cmpd="sng" algn="ctr">
            <a:solidFill>
              <a:srgbClr val="75757A"/>
            </a:solidFill>
            <a:prstDash val="solid"/>
            <a:miter lim="800000"/>
            <a:headEnd type="none" w="lg" len="med"/>
            <a:tailEnd type="none" w="lg" len="med"/>
          </a:ln>
          <a:effectLst/>
        </p:spPr>
      </p:cxnSp>
      <p:grpSp>
        <p:nvGrpSpPr>
          <p:cNvPr id="187" name="Group 186">
            <a:extLst>
              <a:ext uri="{FF2B5EF4-FFF2-40B4-BE49-F238E27FC236}">
                <a16:creationId xmlns:a16="http://schemas.microsoft.com/office/drawing/2014/main" id="{FA452ECF-99FB-4316-AE00-4750E643B9B1}"/>
              </a:ext>
            </a:extLst>
          </p:cNvPr>
          <p:cNvGrpSpPr/>
          <p:nvPr/>
        </p:nvGrpSpPr>
        <p:grpSpPr>
          <a:xfrm>
            <a:off x="2828560" y="4662211"/>
            <a:ext cx="7067550" cy="334370"/>
            <a:chOff x="3429816" y="4681550"/>
            <a:chExt cx="5443255" cy="334370"/>
          </a:xfrm>
        </p:grpSpPr>
        <p:sp>
          <p:nvSpPr>
            <p:cNvPr id="188" name="Rectangle 42">
              <a:extLst>
                <a:ext uri="{FF2B5EF4-FFF2-40B4-BE49-F238E27FC236}">
                  <a16:creationId xmlns:a16="http://schemas.microsoft.com/office/drawing/2014/main" id="{27B2C12B-D0F4-424B-98CD-8693CD44C2D5}"/>
                </a:ext>
              </a:extLst>
            </p:cNvPr>
            <p:cNvSpPr/>
            <p:nvPr/>
          </p:nvSpPr>
          <p:spPr bwMode="auto">
            <a:xfrm flipV="1">
              <a:off x="3429816" y="4686073"/>
              <a:ext cx="5443255" cy="329847"/>
            </a:xfrm>
            <a:custGeom>
              <a:avLst/>
              <a:gdLst>
                <a:gd name="connsiteX0" fmla="*/ 0 w 3416203"/>
                <a:gd name="connsiteY0" fmla="*/ 0 h 765279"/>
                <a:gd name="connsiteX1" fmla="*/ 3416203 w 3416203"/>
                <a:gd name="connsiteY1" fmla="*/ 0 h 765279"/>
                <a:gd name="connsiteX2" fmla="*/ 3416203 w 3416203"/>
                <a:gd name="connsiteY2" fmla="*/ 765279 h 765279"/>
                <a:gd name="connsiteX3" fmla="*/ 0 w 3416203"/>
                <a:gd name="connsiteY3" fmla="*/ 765279 h 765279"/>
                <a:gd name="connsiteX4" fmla="*/ 0 w 3416203"/>
                <a:gd name="connsiteY4" fmla="*/ 0 h 765279"/>
                <a:gd name="connsiteX0" fmla="*/ 3416203 w 3507643"/>
                <a:gd name="connsiteY0" fmla="*/ 0 h 765279"/>
                <a:gd name="connsiteX1" fmla="*/ 3416203 w 3507643"/>
                <a:gd name="connsiteY1" fmla="*/ 765279 h 765279"/>
                <a:gd name="connsiteX2" fmla="*/ 0 w 3507643"/>
                <a:gd name="connsiteY2" fmla="*/ 765279 h 765279"/>
                <a:gd name="connsiteX3" fmla="*/ 0 w 3507643"/>
                <a:gd name="connsiteY3" fmla="*/ 0 h 765279"/>
                <a:gd name="connsiteX4" fmla="*/ 3507643 w 3507643"/>
                <a:gd name="connsiteY4" fmla="*/ 91440 h 765279"/>
                <a:gd name="connsiteX0" fmla="*/ 3416203 w 3416203"/>
                <a:gd name="connsiteY0" fmla="*/ 0 h 765279"/>
                <a:gd name="connsiteX1" fmla="*/ 3416203 w 3416203"/>
                <a:gd name="connsiteY1" fmla="*/ 765279 h 765279"/>
                <a:gd name="connsiteX2" fmla="*/ 0 w 3416203"/>
                <a:gd name="connsiteY2" fmla="*/ 765279 h 765279"/>
                <a:gd name="connsiteX3" fmla="*/ 0 w 3416203"/>
                <a:gd name="connsiteY3" fmla="*/ 0 h 765279"/>
              </a:gdLst>
              <a:ahLst/>
              <a:cxnLst>
                <a:cxn ang="0">
                  <a:pos x="connsiteX0" y="connsiteY0"/>
                </a:cxn>
                <a:cxn ang="0">
                  <a:pos x="connsiteX1" y="connsiteY1"/>
                </a:cxn>
                <a:cxn ang="0">
                  <a:pos x="connsiteX2" y="connsiteY2"/>
                </a:cxn>
                <a:cxn ang="0">
                  <a:pos x="connsiteX3" y="connsiteY3"/>
                </a:cxn>
              </a:cxnLst>
              <a:rect l="l" t="t" r="r" b="b"/>
              <a:pathLst>
                <a:path w="3416203" h="765279">
                  <a:moveTo>
                    <a:pt x="3416203" y="0"/>
                  </a:moveTo>
                  <a:lnTo>
                    <a:pt x="3416203" y="765279"/>
                  </a:lnTo>
                  <a:lnTo>
                    <a:pt x="0" y="765279"/>
                  </a:lnTo>
                  <a:lnTo>
                    <a:pt x="0" y="0"/>
                  </a:lnTo>
                </a:path>
              </a:pathLst>
            </a:custGeom>
            <a:noFill/>
            <a:ln w="15875" cap="flat" cmpd="sng" algn="ctr">
              <a:solidFill>
                <a:srgbClr val="75757A"/>
              </a:solidFill>
              <a:prstDash val="solid"/>
              <a:miter lim="800000"/>
              <a:headEnd type="none" w="lg" len="med"/>
              <a:tailEnd type="none" w="lg" len="med"/>
            </a:ln>
            <a:effectLst/>
          </p:spPr>
          <p:txBody>
            <a:bodyPr rot="0" spcFirstLastPara="0" vertOverflow="overflow" horzOverflow="overflow" vert="horz" wrap="square" lIns="182828" tIns="146263" rIns="182828" bIns="146263" numCol="1" spcCol="0" rtlCol="0" fromWordArt="0" anchor="t" anchorCtr="0" forceAA="0" compatLnSpc="1">
              <a:prstTxWarp prst="textNoShape">
                <a:avLst/>
              </a:prstTxWarp>
              <a:noAutofit/>
            </a:bodyPr>
            <a:lstStyle/>
            <a:p>
              <a:pPr marL="0" marR="0" lvl="0" indent="0" algn="l" defTabSz="932114" rtl="0" eaLnBrk="1" fontAlgn="base" latinLnBrk="0" hangingPunct="1">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282828"/>
                </a:solidFill>
                <a:effectLst/>
                <a:uLnTx/>
                <a:uFillTx/>
                <a:latin typeface="Segoe UI"/>
                <a:ea typeface="Segoe UI" pitchFamily="34" charset="0"/>
                <a:cs typeface="Segoe UI" pitchFamily="34" charset="0"/>
              </a:endParaRPr>
            </a:p>
          </p:txBody>
        </p:sp>
        <p:cxnSp>
          <p:nvCxnSpPr>
            <p:cNvPr id="189" name="Straight Connector 188">
              <a:extLst>
                <a:ext uri="{FF2B5EF4-FFF2-40B4-BE49-F238E27FC236}">
                  <a16:creationId xmlns:a16="http://schemas.microsoft.com/office/drawing/2014/main" id="{E14E8779-141C-4912-BAE0-B8A6983EDA7F}"/>
                </a:ext>
              </a:extLst>
            </p:cNvPr>
            <p:cNvCxnSpPr>
              <a:cxnSpLocks/>
            </p:cNvCxnSpPr>
            <p:nvPr/>
          </p:nvCxnSpPr>
          <p:spPr>
            <a:xfrm>
              <a:off x="5199808" y="4686072"/>
              <a:ext cx="0" cy="329848"/>
            </a:xfrm>
            <a:prstGeom prst="line">
              <a:avLst/>
            </a:prstGeom>
            <a:noFill/>
            <a:ln w="15875" cap="flat" cmpd="sng" algn="ctr">
              <a:solidFill>
                <a:srgbClr val="75757A"/>
              </a:solidFill>
              <a:prstDash val="solid"/>
              <a:miter lim="800000"/>
              <a:headEnd type="none" w="lg" len="med"/>
              <a:tailEnd type="none" w="lg" len="med"/>
            </a:ln>
            <a:effectLst/>
          </p:spPr>
        </p:cxnSp>
        <p:cxnSp>
          <p:nvCxnSpPr>
            <p:cNvPr id="190" name="Straight Connector 189">
              <a:extLst>
                <a:ext uri="{FF2B5EF4-FFF2-40B4-BE49-F238E27FC236}">
                  <a16:creationId xmlns:a16="http://schemas.microsoft.com/office/drawing/2014/main" id="{B874749C-598F-4F41-BE4F-3C0A254EAA9F}"/>
                </a:ext>
              </a:extLst>
            </p:cNvPr>
            <p:cNvCxnSpPr>
              <a:cxnSpLocks/>
            </p:cNvCxnSpPr>
            <p:nvPr/>
          </p:nvCxnSpPr>
          <p:spPr>
            <a:xfrm>
              <a:off x="7065580" y="4681550"/>
              <a:ext cx="0" cy="329847"/>
            </a:xfrm>
            <a:prstGeom prst="line">
              <a:avLst/>
            </a:prstGeom>
            <a:noFill/>
            <a:ln w="15875" cap="flat" cmpd="sng" algn="ctr">
              <a:solidFill>
                <a:srgbClr val="75757A"/>
              </a:solidFill>
              <a:prstDash val="solid"/>
              <a:miter lim="800000"/>
              <a:headEnd type="none" w="lg" len="med"/>
              <a:tailEnd type="none" w="lg" len="med"/>
            </a:ln>
            <a:effectLst/>
          </p:spPr>
        </p:cxnSp>
      </p:grpSp>
      <p:grpSp>
        <p:nvGrpSpPr>
          <p:cNvPr id="191" name="Group 190">
            <a:extLst>
              <a:ext uri="{FF2B5EF4-FFF2-40B4-BE49-F238E27FC236}">
                <a16:creationId xmlns:a16="http://schemas.microsoft.com/office/drawing/2014/main" id="{A412FC2D-0E13-4A87-9A0C-F8DD6BF1767F}"/>
              </a:ext>
            </a:extLst>
          </p:cNvPr>
          <p:cNvGrpSpPr/>
          <p:nvPr/>
        </p:nvGrpSpPr>
        <p:grpSpPr>
          <a:xfrm>
            <a:off x="9215328" y="5188337"/>
            <a:ext cx="1371600" cy="1240503"/>
            <a:chOff x="8948993" y="5028535"/>
            <a:chExt cx="1371600" cy="1240503"/>
          </a:xfrm>
        </p:grpSpPr>
        <p:sp>
          <p:nvSpPr>
            <p:cNvPr id="192" name="Rectangle 191">
              <a:extLst>
                <a:ext uri="{FF2B5EF4-FFF2-40B4-BE49-F238E27FC236}">
                  <a16:creationId xmlns:a16="http://schemas.microsoft.com/office/drawing/2014/main" id="{5E1E1D82-7BAB-463D-81F6-0CE31122D85C}"/>
                </a:ext>
              </a:extLst>
            </p:cNvPr>
            <p:cNvSpPr/>
            <p:nvPr/>
          </p:nvSpPr>
          <p:spPr bwMode="auto">
            <a:xfrm>
              <a:off x="8948993" y="5720398"/>
              <a:ext cx="1371600"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Common</a:t>
              </a:r>
              <a:b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b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Data Service</a:t>
              </a:r>
            </a:p>
          </p:txBody>
        </p:sp>
        <p:pic>
          <p:nvPicPr>
            <p:cNvPr id="193" name="Graphic 192">
              <a:extLst>
                <a:ext uri="{FF2B5EF4-FFF2-40B4-BE49-F238E27FC236}">
                  <a16:creationId xmlns:a16="http://schemas.microsoft.com/office/drawing/2014/main" id="{C6E482BD-1C3D-482C-B7C4-2DA6D9907C9F}"/>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71207" y="5028535"/>
              <a:ext cx="527174" cy="527172"/>
            </a:xfrm>
            <a:prstGeom prst="rect">
              <a:avLst/>
            </a:prstGeom>
          </p:spPr>
        </p:pic>
      </p:grpSp>
      <p:grpSp>
        <p:nvGrpSpPr>
          <p:cNvPr id="194" name="Group 193">
            <a:extLst>
              <a:ext uri="{FF2B5EF4-FFF2-40B4-BE49-F238E27FC236}">
                <a16:creationId xmlns:a16="http://schemas.microsoft.com/office/drawing/2014/main" id="{4257F77D-3270-479D-830E-02085C0B24A2}"/>
              </a:ext>
            </a:extLst>
          </p:cNvPr>
          <p:cNvGrpSpPr/>
          <p:nvPr/>
        </p:nvGrpSpPr>
        <p:grpSpPr>
          <a:xfrm>
            <a:off x="2145363" y="5059088"/>
            <a:ext cx="1371600" cy="1369752"/>
            <a:chOff x="1879028" y="4899286"/>
            <a:chExt cx="1371600" cy="1369752"/>
          </a:xfrm>
        </p:grpSpPr>
        <p:sp>
          <p:nvSpPr>
            <p:cNvPr id="195" name="Rectangle 194">
              <a:extLst>
                <a:ext uri="{FF2B5EF4-FFF2-40B4-BE49-F238E27FC236}">
                  <a16:creationId xmlns:a16="http://schemas.microsoft.com/office/drawing/2014/main" id="{F790F6D0-EEE6-4D2E-BE50-BC149CF6FF01}"/>
                </a:ext>
              </a:extLst>
            </p:cNvPr>
            <p:cNvSpPr/>
            <p:nvPr/>
          </p:nvSpPr>
          <p:spPr bwMode="auto">
            <a:xfrm>
              <a:off x="1879028" y="5720398"/>
              <a:ext cx="1371600"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Data</a:t>
              </a:r>
              <a:b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b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connectors</a:t>
              </a:r>
            </a:p>
          </p:txBody>
        </p:sp>
        <p:sp>
          <p:nvSpPr>
            <p:cNvPr id="196" name="plug" title="Icon of a power plug showing an A to B connection">
              <a:extLst>
                <a:ext uri="{FF2B5EF4-FFF2-40B4-BE49-F238E27FC236}">
                  <a16:creationId xmlns:a16="http://schemas.microsoft.com/office/drawing/2014/main" id="{A9BE3A68-394F-4308-BCA7-64FDD08C6111}"/>
                </a:ext>
              </a:extLst>
            </p:cNvPr>
            <p:cNvSpPr>
              <a:spLocks noChangeAspect="1" noEditPoints="1"/>
            </p:cNvSpPr>
            <p:nvPr/>
          </p:nvSpPr>
          <p:spPr bwMode="auto">
            <a:xfrm>
              <a:off x="2241677" y="4899286"/>
              <a:ext cx="646304" cy="612620"/>
            </a:xfrm>
            <a:custGeom>
              <a:avLst/>
              <a:gdLst>
                <a:gd name="T0" fmla="*/ 169 w 346"/>
                <a:gd name="T1" fmla="*/ 90 h 328"/>
                <a:gd name="T2" fmla="*/ 199 w 346"/>
                <a:gd name="T3" fmla="*/ 61 h 328"/>
                <a:gd name="T4" fmla="*/ 279 w 346"/>
                <a:gd name="T5" fmla="*/ 63 h 328"/>
                <a:gd name="T6" fmla="*/ 279 w 346"/>
                <a:gd name="T7" fmla="*/ 63 h 328"/>
                <a:gd name="T8" fmla="*/ 277 w 346"/>
                <a:gd name="T9" fmla="*/ 143 h 328"/>
                <a:gd name="T10" fmla="*/ 247 w 346"/>
                <a:gd name="T11" fmla="*/ 172 h 328"/>
                <a:gd name="T12" fmla="*/ 169 w 346"/>
                <a:gd name="T13" fmla="*/ 90 h 328"/>
                <a:gd name="T14" fmla="*/ 279 w 346"/>
                <a:gd name="T15" fmla="*/ 63 h 328"/>
                <a:gd name="T16" fmla="*/ 346 w 346"/>
                <a:gd name="T17" fmla="*/ 0 h 328"/>
                <a:gd name="T18" fmla="*/ 99 w 346"/>
                <a:gd name="T19" fmla="*/ 156 h 328"/>
                <a:gd name="T20" fmla="*/ 69 w 346"/>
                <a:gd name="T21" fmla="*/ 185 h 328"/>
                <a:gd name="T22" fmla="*/ 67 w 346"/>
                <a:gd name="T23" fmla="*/ 265 h 328"/>
                <a:gd name="T24" fmla="*/ 67 w 346"/>
                <a:gd name="T25" fmla="*/ 265 h 328"/>
                <a:gd name="T26" fmla="*/ 147 w 346"/>
                <a:gd name="T27" fmla="*/ 267 h 328"/>
                <a:gd name="T28" fmla="*/ 177 w 346"/>
                <a:gd name="T29" fmla="*/ 238 h 328"/>
                <a:gd name="T30" fmla="*/ 99 w 346"/>
                <a:gd name="T31" fmla="*/ 156 h 328"/>
                <a:gd name="T32" fmla="*/ 67 w 346"/>
                <a:gd name="T33" fmla="*/ 265 h 328"/>
                <a:gd name="T34" fmla="*/ 0 w 346"/>
                <a:gd name="T35" fmla="*/ 328 h 328"/>
                <a:gd name="T36" fmla="*/ 157 w 346"/>
                <a:gd name="T37" fmla="*/ 143 h 328"/>
                <a:gd name="T38" fmla="*/ 120 w 346"/>
                <a:gd name="T39" fmla="*/ 178 h 328"/>
                <a:gd name="T40" fmla="*/ 193 w 346"/>
                <a:gd name="T41" fmla="*/ 181 h 328"/>
                <a:gd name="T42" fmla="*/ 156 w 346"/>
                <a:gd name="T43" fmla="*/ 216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46" h="328">
                  <a:moveTo>
                    <a:pt x="169" y="90"/>
                  </a:moveTo>
                  <a:cubicBezTo>
                    <a:pt x="199" y="61"/>
                    <a:pt x="199" y="61"/>
                    <a:pt x="199" y="61"/>
                  </a:cubicBezTo>
                  <a:cubicBezTo>
                    <a:pt x="222" y="40"/>
                    <a:pt x="258" y="41"/>
                    <a:pt x="279" y="63"/>
                  </a:cubicBezTo>
                  <a:cubicBezTo>
                    <a:pt x="279" y="63"/>
                    <a:pt x="279" y="63"/>
                    <a:pt x="279" y="63"/>
                  </a:cubicBezTo>
                  <a:cubicBezTo>
                    <a:pt x="300" y="86"/>
                    <a:pt x="300" y="122"/>
                    <a:pt x="277" y="143"/>
                  </a:cubicBezTo>
                  <a:cubicBezTo>
                    <a:pt x="247" y="172"/>
                    <a:pt x="247" y="172"/>
                    <a:pt x="247" y="172"/>
                  </a:cubicBezTo>
                  <a:lnTo>
                    <a:pt x="169" y="90"/>
                  </a:lnTo>
                  <a:close/>
                  <a:moveTo>
                    <a:pt x="279" y="63"/>
                  </a:moveTo>
                  <a:cubicBezTo>
                    <a:pt x="346" y="0"/>
                    <a:pt x="346" y="0"/>
                    <a:pt x="346" y="0"/>
                  </a:cubicBezTo>
                  <a:moveTo>
                    <a:pt x="99" y="156"/>
                  </a:moveTo>
                  <a:cubicBezTo>
                    <a:pt x="69" y="185"/>
                    <a:pt x="69" y="185"/>
                    <a:pt x="69" y="185"/>
                  </a:cubicBezTo>
                  <a:cubicBezTo>
                    <a:pt x="46" y="206"/>
                    <a:pt x="46" y="242"/>
                    <a:pt x="67" y="265"/>
                  </a:cubicBezTo>
                  <a:cubicBezTo>
                    <a:pt x="67" y="265"/>
                    <a:pt x="67" y="265"/>
                    <a:pt x="67" y="265"/>
                  </a:cubicBezTo>
                  <a:cubicBezTo>
                    <a:pt x="88" y="287"/>
                    <a:pt x="124" y="288"/>
                    <a:pt x="147" y="267"/>
                  </a:cubicBezTo>
                  <a:cubicBezTo>
                    <a:pt x="177" y="238"/>
                    <a:pt x="177" y="238"/>
                    <a:pt x="177" y="238"/>
                  </a:cubicBezTo>
                  <a:lnTo>
                    <a:pt x="99" y="156"/>
                  </a:lnTo>
                  <a:close/>
                  <a:moveTo>
                    <a:pt x="67" y="265"/>
                  </a:moveTo>
                  <a:cubicBezTo>
                    <a:pt x="0" y="328"/>
                    <a:pt x="0" y="328"/>
                    <a:pt x="0" y="328"/>
                  </a:cubicBezTo>
                  <a:moveTo>
                    <a:pt x="157" y="143"/>
                  </a:moveTo>
                  <a:cubicBezTo>
                    <a:pt x="120" y="178"/>
                    <a:pt x="120" y="178"/>
                    <a:pt x="120" y="178"/>
                  </a:cubicBezTo>
                  <a:moveTo>
                    <a:pt x="193" y="181"/>
                  </a:moveTo>
                  <a:cubicBezTo>
                    <a:pt x="156" y="216"/>
                    <a:pt x="156" y="216"/>
                    <a:pt x="156" y="216"/>
                  </a:cubicBezTo>
                </a:path>
              </a:pathLst>
            </a:custGeom>
            <a:noFill/>
            <a:ln w="15875" cap="flat" cmpd="sng" algn="ctr">
              <a:solidFill>
                <a:srgbClr val="000000"/>
              </a:solidFill>
              <a:prstDash val="solid"/>
              <a:headEnd/>
              <a:tailEnd/>
            </a:ln>
            <a:effectLst/>
          </p:spPr>
          <p:txBody>
            <a:bodyPr vert="horz" wrap="square" lIns="91414" tIns="45706" rIns="91414" bIns="45706" numCol="1" anchor="t" anchorCtr="0" compatLnSpc="1">
              <a:prstTxWarp prst="textNoShape">
                <a:avLst/>
              </a:prstTxWarp>
            </a:bodyPr>
            <a:lstStyle>
              <a:defPPr>
                <a:defRPr lang="en-GB"/>
              </a:defPPr>
              <a:lvl1pPr algn="ctr" rtl="0" fontAlgn="base">
                <a:defRPr sz="1700" kern="1200">
                  <a:solidFill>
                    <a:schemeClr val="tx1"/>
                  </a:solidFill>
                  <a:latin typeface="+mn-lt"/>
                  <a:ea typeface="+mn-ea"/>
                  <a:cs typeface="+mn-cs"/>
                </a:defRPr>
              </a:lvl1pPr>
              <a:lvl2pPr marL="539725" algn="ctr" rtl="0" fontAlgn="base">
                <a:defRPr sz="1700" kern="1200">
                  <a:solidFill>
                    <a:schemeClr val="tx1"/>
                  </a:solidFill>
                  <a:latin typeface="+mn-lt"/>
                  <a:ea typeface="+mn-ea"/>
                  <a:cs typeface="+mn-cs"/>
                </a:defRPr>
              </a:lvl2pPr>
              <a:lvl3pPr marL="1079449" algn="ctr" rtl="0" fontAlgn="base">
                <a:defRPr sz="1700" kern="1200">
                  <a:solidFill>
                    <a:schemeClr val="tx1"/>
                  </a:solidFill>
                  <a:latin typeface="+mn-lt"/>
                  <a:ea typeface="+mn-ea"/>
                  <a:cs typeface="+mn-cs"/>
                </a:defRPr>
              </a:lvl3pPr>
              <a:lvl4pPr marL="1619174" algn="ctr" rtl="0" fontAlgn="base">
                <a:defRPr sz="1700" kern="1200">
                  <a:solidFill>
                    <a:schemeClr val="tx1"/>
                  </a:solidFill>
                  <a:latin typeface="+mn-lt"/>
                  <a:ea typeface="+mn-ea"/>
                  <a:cs typeface="+mn-cs"/>
                </a:defRPr>
              </a:lvl4pPr>
              <a:lvl5pPr marL="2158898" algn="ctr" rtl="0" fontAlgn="base">
                <a:defRPr sz="1700" kern="1200">
                  <a:solidFill>
                    <a:schemeClr val="tx1"/>
                  </a:solidFill>
                  <a:latin typeface="+mn-lt"/>
                  <a:ea typeface="+mn-ea"/>
                  <a:cs typeface="+mn-cs"/>
                </a:defRPr>
              </a:lvl5pPr>
              <a:lvl6pPr marL="2698623" algn="l" defTabSz="1079449" rtl="0" eaLnBrk="1" latinLnBrk="0" hangingPunct="1">
                <a:defRPr sz="1700" kern="1200">
                  <a:solidFill>
                    <a:schemeClr val="tx1"/>
                  </a:solidFill>
                  <a:latin typeface="+mn-lt"/>
                  <a:ea typeface="+mn-ea"/>
                  <a:cs typeface="+mn-cs"/>
                </a:defRPr>
              </a:lvl6pPr>
              <a:lvl7pPr marL="3238348" algn="l" defTabSz="1079449" rtl="0" eaLnBrk="1" latinLnBrk="0" hangingPunct="1">
                <a:defRPr sz="1700" kern="1200">
                  <a:solidFill>
                    <a:schemeClr val="tx1"/>
                  </a:solidFill>
                  <a:latin typeface="+mn-lt"/>
                  <a:ea typeface="+mn-ea"/>
                  <a:cs typeface="+mn-cs"/>
                </a:defRPr>
              </a:lvl7pPr>
              <a:lvl8pPr marL="3778072" algn="l" defTabSz="1079449" rtl="0" eaLnBrk="1" latinLnBrk="0" hangingPunct="1">
                <a:defRPr sz="1700" kern="1200">
                  <a:solidFill>
                    <a:schemeClr val="tx1"/>
                  </a:solidFill>
                  <a:latin typeface="+mn-lt"/>
                  <a:ea typeface="+mn-ea"/>
                  <a:cs typeface="+mn-cs"/>
                </a:defRPr>
              </a:lvl8pPr>
              <a:lvl9pPr marL="4317797" algn="l" defTabSz="1079449" rtl="0" eaLnBrk="1" latinLnBrk="0" hangingPunct="1">
                <a:defRPr sz="1700" kern="1200">
                  <a:solidFill>
                    <a:schemeClr val="tx1"/>
                  </a:solidFill>
                  <a:latin typeface="+mn-lt"/>
                  <a:ea typeface="+mn-ea"/>
                  <a:cs typeface="+mn-cs"/>
                </a:defRPr>
              </a:lvl9pPr>
            </a:lstStyle>
            <a:p>
              <a:pPr marL="0" marR="0" lvl="0" indent="0" algn="ctr" defTabSz="914049" rtl="0" eaLnBrk="1" fontAlgn="base"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282828"/>
                </a:solidFill>
                <a:effectLst/>
                <a:uLnTx/>
                <a:uFillTx/>
                <a:latin typeface="Segoe UI"/>
                <a:ea typeface="+mn-ea"/>
                <a:cs typeface="+mn-cs"/>
              </a:endParaRPr>
            </a:p>
          </p:txBody>
        </p:sp>
      </p:grpSp>
      <p:grpSp>
        <p:nvGrpSpPr>
          <p:cNvPr id="197" name="Group 196">
            <a:extLst>
              <a:ext uri="{FF2B5EF4-FFF2-40B4-BE49-F238E27FC236}">
                <a16:creationId xmlns:a16="http://schemas.microsoft.com/office/drawing/2014/main" id="{06751FA5-A262-4EA1-9328-47DBF6990B01}"/>
              </a:ext>
            </a:extLst>
          </p:cNvPr>
          <p:cNvGrpSpPr/>
          <p:nvPr/>
        </p:nvGrpSpPr>
        <p:grpSpPr>
          <a:xfrm>
            <a:off x="6866293" y="5098148"/>
            <a:ext cx="1371600" cy="1330692"/>
            <a:chOff x="6599958" y="4938346"/>
            <a:chExt cx="1371600" cy="1330692"/>
          </a:xfrm>
        </p:grpSpPr>
        <p:pic>
          <p:nvPicPr>
            <p:cNvPr id="198" name="Graphic 197">
              <a:extLst>
                <a:ext uri="{FF2B5EF4-FFF2-40B4-BE49-F238E27FC236}">
                  <a16:creationId xmlns:a16="http://schemas.microsoft.com/office/drawing/2014/main" id="{C666303A-469E-404A-9875-126BEB77B1E1}"/>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6959137" y="4938346"/>
              <a:ext cx="653244" cy="670740"/>
            </a:xfrm>
            <a:prstGeom prst="rect">
              <a:avLst/>
            </a:prstGeom>
          </p:spPr>
        </p:pic>
        <p:sp>
          <p:nvSpPr>
            <p:cNvPr id="199" name="Rectangle 198">
              <a:extLst>
                <a:ext uri="{FF2B5EF4-FFF2-40B4-BE49-F238E27FC236}">
                  <a16:creationId xmlns:a16="http://schemas.microsoft.com/office/drawing/2014/main" id="{A294A0D9-457B-4A91-AD57-C0DF8DB74B7B}"/>
                </a:ext>
              </a:extLst>
            </p:cNvPr>
            <p:cNvSpPr/>
            <p:nvPr/>
          </p:nvSpPr>
          <p:spPr bwMode="auto">
            <a:xfrm>
              <a:off x="6599958" y="5720398"/>
              <a:ext cx="1371600"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AI Builder</a:t>
              </a:r>
            </a:p>
          </p:txBody>
        </p:sp>
      </p:grpSp>
      <p:grpSp>
        <p:nvGrpSpPr>
          <p:cNvPr id="200" name="Group 199">
            <a:extLst>
              <a:ext uri="{FF2B5EF4-FFF2-40B4-BE49-F238E27FC236}">
                <a16:creationId xmlns:a16="http://schemas.microsoft.com/office/drawing/2014/main" id="{532E0F45-57FC-43EF-9586-AC7A65F8D8B1}"/>
              </a:ext>
            </a:extLst>
          </p:cNvPr>
          <p:cNvGrpSpPr/>
          <p:nvPr/>
        </p:nvGrpSpPr>
        <p:grpSpPr>
          <a:xfrm>
            <a:off x="4448547" y="5181703"/>
            <a:ext cx="1371600" cy="1247137"/>
            <a:chOff x="4182212" y="5021901"/>
            <a:chExt cx="1371600" cy="1247137"/>
          </a:xfrm>
        </p:grpSpPr>
        <p:grpSp>
          <p:nvGrpSpPr>
            <p:cNvPr id="201" name="Group 200">
              <a:extLst>
                <a:ext uri="{FF2B5EF4-FFF2-40B4-BE49-F238E27FC236}">
                  <a16:creationId xmlns:a16="http://schemas.microsoft.com/office/drawing/2014/main" id="{3CA6A58D-2EBB-4F5E-BB62-42A285F209ED}"/>
                </a:ext>
              </a:extLst>
            </p:cNvPr>
            <p:cNvGrpSpPr/>
            <p:nvPr/>
          </p:nvGrpSpPr>
          <p:grpSpPr>
            <a:xfrm>
              <a:off x="4630379" y="5021901"/>
              <a:ext cx="475266" cy="454817"/>
              <a:chOff x="4939349" y="5201042"/>
              <a:chExt cx="475266" cy="454817"/>
            </a:xfrm>
          </p:grpSpPr>
          <p:sp>
            <p:nvSpPr>
              <p:cNvPr id="203" name="Oval 202">
                <a:extLst>
                  <a:ext uri="{FF2B5EF4-FFF2-40B4-BE49-F238E27FC236}">
                    <a16:creationId xmlns:a16="http://schemas.microsoft.com/office/drawing/2014/main" id="{159F9D86-D4F1-4C18-A82E-244EE00617D5}"/>
                  </a:ext>
                </a:extLst>
              </p:cNvPr>
              <p:cNvSpPr/>
              <p:nvPr/>
            </p:nvSpPr>
            <p:spPr bwMode="auto">
              <a:xfrm>
                <a:off x="4939349" y="5201042"/>
                <a:ext cx="475266" cy="454817"/>
              </a:xfrm>
              <a:prstGeom prst="ellipse">
                <a:avLst/>
              </a:prstGeom>
              <a:noFill/>
              <a:ln w="15875" cap="flat" cmpd="sng" algn="ctr">
                <a:solidFill>
                  <a:srgbClr val="000000"/>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err="1">
                  <a:ln>
                    <a:noFill/>
                  </a:ln>
                  <a:solidFill>
                    <a:srgbClr val="282828"/>
                  </a:solidFill>
                  <a:effectLst/>
                  <a:uLnTx/>
                  <a:uFillTx/>
                  <a:latin typeface="Segoe UI"/>
                  <a:ea typeface="Segoe UI" pitchFamily="34" charset="0"/>
                  <a:cs typeface="Segoe UI" pitchFamily="34" charset="0"/>
                </a:endParaRPr>
              </a:p>
            </p:txBody>
          </p:sp>
          <p:sp>
            <p:nvSpPr>
              <p:cNvPr id="204" name="Oval 203">
                <a:extLst>
                  <a:ext uri="{FF2B5EF4-FFF2-40B4-BE49-F238E27FC236}">
                    <a16:creationId xmlns:a16="http://schemas.microsoft.com/office/drawing/2014/main" id="{401EF746-90CB-4009-83CA-66F9632B9506}"/>
                  </a:ext>
                </a:extLst>
              </p:cNvPr>
              <p:cNvSpPr/>
              <p:nvPr/>
            </p:nvSpPr>
            <p:spPr bwMode="auto">
              <a:xfrm>
                <a:off x="5056392" y="5201042"/>
                <a:ext cx="241179" cy="454817"/>
              </a:xfrm>
              <a:prstGeom prst="ellipse">
                <a:avLst/>
              </a:prstGeom>
              <a:noFill/>
              <a:ln w="15875" cap="flat" cmpd="sng" algn="ctr">
                <a:solidFill>
                  <a:srgbClr val="000000"/>
                </a:solid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a:ln>
                    <a:noFill/>
                  </a:ln>
                  <a:solidFill>
                    <a:srgbClr val="282828"/>
                  </a:solidFill>
                  <a:effectLst/>
                  <a:uLnTx/>
                  <a:uFillTx/>
                  <a:latin typeface="Segoe UI"/>
                  <a:ea typeface="Segoe UI" pitchFamily="34" charset="0"/>
                  <a:cs typeface="Segoe UI" pitchFamily="34" charset="0"/>
                </a:endParaRPr>
              </a:p>
            </p:txBody>
          </p:sp>
          <p:cxnSp>
            <p:nvCxnSpPr>
              <p:cNvPr id="205" name="Straight Connector 204">
                <a:extLst>
                  <a:ext uri="{FF2B5EF4-FFF2-40B4-BE49-F238E27FC236}">
                    <a16:creationId xmlns:a16="http://schemas.microsoft.com/office/drawing/2014/main" id="{CBBDC237-6FBB-47F5-AE70-7C0DD84D8F0C}"/>
                  </a:ext>
                </a:extLst>
              </p:cNvPr>
              <p:cNvCxnSpPr>
                <a:cxnSpLocks/>
              </p:cNvCxnSpPr>
              <p:nvPr/>
            </p:nvCxnSpPr>
            <p:spPr>
              <a:xfrm>
                <a:off x="4950980" y="5350947"/>
                <a:ext cx="437987" cy="0"/>
              </a:xfrm>
              <a:prstGeom prst="line">
                <a:avLst/>
              </a:prstGeom>
              <a:noFill/>
              <a:ln w="15875" cap="flat" cmpd="sng" algn="ctr">
                <a:solidFill>
                  <a:srgbClr val="000000"/>
                </a:solidFill>
                <a:prstDash val="solid"/>
                <a:headEnd type="none"/>
                <a:tailEnd type="none"/>
              </a:ln>
              <a:effectLst/>
            </p:spPr>
          </p:cxnSp>
          <p:cxnSp>
            <p:nvCxnSpPr>
              <p:cNvPr id="206" name="Straight Connector 205">
                <a:extLst>
                  <a:ext uri="{FF2B5EF4-FFF2-40B4-BE49-F238E27FC236}">
                    <a16:creationId xmlns:a16="http://schemas.microsoft.com/office/drawing/2014/main" id="{2C4BBD1A-53C4-482E-9BAC-A09F79E44E16}"/>
                  </a:ext>
                </a:extLst>
              </p:cNvPr>
              <p:cNvCxnSpPr>
                <a:cxnSpLocks/>
              </p:cNvCxnSpPr>
              <p:nvPr/>
            </p:nvCxnSpPr>
            <p:spPr>
              <a:xfrm>
                <a:off x="4950980" y="5508817"/>
                <a:ext cx="453390" cy="0"/>
              </a:xfrm>
              <a:prstGeom prst="line">
                <a:avLst/>
              </a:prstGeom>
              <a:noFill/>
              <a:ln w="15875" cap="flat" cmpd="sng" algn="ctr">
                <a:solidFill>
                  <a:srgbClr val="000000"/>
                </a:solidFill>
                <a:prstDash val="solid"/>
                <a:headEnd type="none"/>
                <a:tailEnd type="none"/>
              </a:ln>
              <a:effectLst/>
            </p:spPr>
          </p:cxnSp>
        </p:grpSp>
        <p:sp>
          <p:nvSpPr>
            <p:cNvPr id="202" name="Rectangle 201">
              <a:extLst>
                <a:ext uri="{FF2B5EF4-FFF2-40B4-BE49-F238E27FC236}">
                  <a16:creationId xmlns:a16="http://schemas.microsoft.com/office/drawing/2014/main" id="{DCA2E8F0-523C-4505-B628-6DEA97C6D149}"/>
                </a:ext>
              </a:extLst>
            </p:cNvPr>
            <p:cNvSpPr/>
            <p:nvPr/>
          </p:nvSpPr>
          <p:spPr bwMode="auto">
            <a:xfrm>
              <a:off x="4182212" y="5720398"/>
              <a:ext cx="1371600" cy="54864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Portals</a:t>
              </a:r>
            </a:p>
          </p:txBody>
        </p:sp>
      </p:grpSp>
      <p:sp>
        <p:nvSpPr>
          <p:cNvPr id="208" name="Rectangle 207">
            <a:extLst>
              <a:ext uri="{FF2B5EF4-FFF2-40B4-BE49-F238E27FC236}">
                <a16:creationId xmlns:a16="http://schemas.microsoft.com/office/drawing/2014/main" id="{9C616CDB-7CC2-4B84-839A-BBB0E2541A13}"/>
              </a:ext>
            </a:extLst>
          </p:cNvPr>
          <p:cNvSpPr/>
          <p:nvPr/>
        </p:nvSpPr>
        <p:spPr bwMode="auto">
          <a:xfrm>
            <a:off x="1281434" y="3839404"/>
            <a:ext cx="1828800" cy="64008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Segoe UI" pitchFamily="34" charset="0"/>
                <a:cs typeface="Segoe UI" pitchFamily="34" charset="0"/>
              </a:rPr>
              <a:t>Power BI</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600" b="0" i="0" u="none" strike="noStrike" kern="0" cap="none" spc="0" normalizeH="0" baseline="0" noProof="0" dirty="0">
                <a:ln>
                  <a:noFill/>
                </a:ln>
                <a:solidFill>
                  <a:srgbClr val="282828"/>
                </a:solidFill>
                <a:effectLst/>
                <a:uLnTx/>
                <a:uFillTx/>
                <a:latin typeface="Segoe UI"/>
                <a:ea typeface="Segoe UI" pitchFamily="34" charset="0"/>
                <a:cs typeface="Segoe UI" pitchFamily="34" charset="0"/>
              </a:rPr>
              <a:t>Business analytics</a:t>
            </a:r>
          </a:p>
        </p:txBody>
      </p:sp>
      <p:sp>
        <p:nvSpPr>
          <p:cNvPr id="209" name="Rectangle 208">
            <a:extLst>
              <a:ext uri="{FF2B5EF4-FFF2-40B4-BE49-F238E27FC236}">
                <a16:creationId xmlns:a16="http://schemas.microsoft.com/office/drawing/2014/main" id="{94D054E8-C6A1-4050-B7AB-95B17F8FA6F2}"/>
              </a:ext>
            </a:extLst>
          </p:cNvPr>
          <p:cNvSpPr/>
          <p:nvPr/>
        </p:nvSpPr>
        <p:spPr bwMode="auto">
          <a:xfrm>
            <a:off x="3560651" y="3839404"/>
            <a:ext cx="2628828" cy="64008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Power Apps</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600" b="0" i="0" u="none" strike="noStrike" kern="0" cap="none" spc="0" normalizeH="0" baseline="0" noProof="0" dirty="0">
                <a:ln>
                  <a:noFill/>
                </a:ln>
                <a:solidFill>
                  <a:srgbClr val="282828"/>
                </a:solidFill>
                <a:effectLst/>
                <a:uLnTx/>
                <a:uFillTx/>
                <a:latin typeface="Segoe UI"/>
                <a:ea typeface="+mn-ea"/>
                <a:cs typeface="Segoe UI" pitchFamily="34" charset="0"/>
              </a:rPr>
              <a:t>Application development</a:t>
            </a:r>
          </a:p>
        </p:txBody>
      </p:sp>
      <p:sp>
        <p:nvSpPr>
          <p:cNvPr id="210" name="Rectangle 209">
            <a:extLst>
              <a:ext uri="{FF2B5EF4-FFF2-40B4-BE49-F238E27FC236}">
                <a16:creationId xmlns:a16="http://schemas.microsoft.com/office/drawing/2014/main" id="{D300BB71-0C0B-4148-921B-33B359574055}"/>
              </a:ext>
            </a:extLst>
          </p:cNvPr>
          <p:cNvSpPr/>
          <p:nvPr/>
        </p:nvSpPr>
        <p:spPr bwMode="auto">
          <a:xfrm>
            <a:off x="6639896" y="3839404"/>
            <a:ext cx="1828800" cy="64008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Power Automate</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600" b="0" i="0" u="none" strike="noStrike" kern="0" cap="none" spc="0" normalizeH="0" baseline="0" noProof="0" dirty="0">
                <a:ln>
                  <a:noFill/>
                </a:ln>
                <a:solidFill>
                  <a:srgbClr val="282828"/>
                </a:solidFill>
                <a:effectLst/>
                <a:uLnTx/>
                <a:uFillTx/>
                <a:latin typeface="Segoe UI"/>
                <a:ea typeface="+mn-ea"/>
                <a:cs typeface="Segoe UI" pitchFamily="34" charset="0"/>
              </a:rPr>
              <a:t>Process automation</a:t>
            </a:r>
          </a:p>
        </p:txBody>
      </p:sp>
      <p:sp>
        <p:nvSpPr>
          <p:cNvPr id="211" name="Rectangle 210">
            <a:extLst>
              <a:ext uri="{FF2B5EF4-FFF2-40B4-BE49-F238E27FC236}">
                <a16:creationId xmlns:a16="http://schemas.microsoft.com/office/drawing/2014/main" id="{531E846F-BC5C-4747-88DC-3A7DF1870DA3}"/>
              </a:ext>
            </a:extLst>
          </p:cNvPr>
          <p:cNvSpPr/>
          <p:nvPr/>
        </p:nvSpPr>
        <p:spPr bwMode="auto">
          <a:xfrm>
            <a:off x="8919113" y="3839404"/>
            <a:ext cx="2524124" cy="640080"/>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800" b="1" i="0" u="none" strike="noStrike" kern="0" cap="none" spc="0" normalizeH="0" baseline="0" noProof="0" dirty="0">
                <a:ln>
                  <a:noFill/>
                </a:ln>
                <a:solidFill>
                  <a:srgbClr val="282828"/>
                </a:solidFill>
                <a:effectLst/>
                <a:uLnTx/>
                <a:uFillTx/>
                <a:latin typeface="Segoe UI Semibold"/>
                <a:ea typeface="+mn-ea"/>
                <a:cs typeface="Segoe UI" pitchFamily="34" charset="0"/>
              </a:rPr>
              <a:t>Power Virtual Agents</a:t>
            </a:r>
          </a:p>
          <a:p>
            <a:pPr marL="0" marR="0" lvl="0" indent="0" algn="ctr" defTabSz="932114" rtl="0" eaLnBrk="1" fontAlgn="base" latinLnBrk="0" hangingPunct="1">
              <a:lnSpc>
                <a:spcPct val="100000"/>
              </a:lnSpc>
              <a:spcBef>
                <a:spcPct val="0"/>
              </a:spcBef>
              <a:spcAft>
                <a:spcPts val="400"/>
              </a:spcAft>
              <a:buClrTx/>
              <a:buSzTx/>
              <a:buFontTx/>
              <a:buNone/>
              <a:tabLst/>
              <a:defRPr/>
            </a:pPr>
            <a:r>
              <a:rPr kumimoji="0" lang="en-US" sz="1600" b="0" i="0" u="none" strike="noStrike" kern="0" cap="none" spc="0" normalizeH="0" baseline="0" noProof="0" dirty="0">
                <a:ln>
                  <a:noFill/>
                </a:ln>
                <a:solidFill>
                  <a:srgbClr val="282828"/>
                </a:solidFill>
                <a:effectLst/>
                <a:uLnTx/>
                <a:uFillTx/>
                <a:latin typeface="Segoe UI"/>
                <a:ea typeface="+mn-ea"/>
                <a:cs typeface="Segoe UI" pitchFamily="34" charset="0"/>
              </a:rPr>
              <a:t>Intelligent virtual agents</a:t>
            </a:r>
          </a:p>
        </p:txBody>
      </p:sp>
      <p:grpSp>
        <p:nvGrpSpPr>
          <p:cNvPr id="14" name="Group 13">
            <a:extLst>
              <a:ext uri="{FF2B5EF4-FFF2-40B4-BE49-F238E27FC236}">
                <a16:creationId xmlns:a16="http://schemas.microsoft.com/office/drawing/2014/main" id="{3390BB62-4EC7-4F6A-90C4-FF901A762777}"/>
              </a:ext>
            </a:extLst>
          </p:cNvPr>
          <p:cNvGrpSpPr/>
          <p:nvPr/>
        </p:nvGrpSpPr>
        <p:grpSpPr>
          <a:xfrm>
            <a:off x="1670203" y="2579823"/>
            <a:ext cx="1051262" cy="1051262"/>
            <a:chOff x="1670203" y="2579823"/>
            <a:chExt cx="1051262" cy="1051262"/>
          </a:xfrm>
        </p:grpSpPr>
        <p:sp>
          <p:nvSpPr>
            <p:cNvPr id="214" name="Oval 213">
              <a:extLst>
                <a:ext uri="{FF2B5EF4-FFF2-40B4-BE49-F238E27FC236}">
                  <a16:creationId xmlns:a16="http://schemas.microsoft.com/office/drawing/2014/main" id="{55B232A6-DCD0-40BA-849C-907399BA952D}"/>
                </a:ext>
              </a:extLst>
            </p:cNvPr>
            <p:cNvSpPr/>
            <p:nvPr/>
          </p:nvSpPr>
          <p:spPr bwMode="auto">
            <a:xfrm>
              <a:off x="1670203" y="2579823"/>
              <a:ext cx="1051262" cy="1051262"/>
            </a:xfrm>
            <a:prstGeom prst="ellipse">
              <a:avLst/>
            </a:prstGeom>
            <a:solidFill>
              <a:schemeClr val="bg1"/>
            </a:solidFill>
            <a:ln w="19050" cap="flat" cmpd="sng" algn="ctr">
              <a:solidFill>
                <a:srgbClr val="FFC000"/>
              </a:solidFill>
              <a:prstDash val="solid"/>
            </a:ln>
            <a:effectLst/>
          </p:spPr>
          <p:txBody>
            <a:bodyPr rot="0" spcFirstLastPara="0" vert="horz" wrap="square" lIns="164502" tIns="131603" rIns="164502" bIns="131603" numCol="1" spcCol="0" rtlCol="0" fromWordArt="0" anchor="ctr" anchorCtr="0" forceAA="0" compatLnSpc="1">
              <a:prstTxWarp prst="textNoShape">
                <a:avLst/>
              </a:prstTxWarp>
              <a:noAutofit/>
            </a:bodyPr>
            <a:lstStyle/>
            <a:p>
              <a:pPr marL="0" marR="0" lvl="0" indent="0" algn="l" defTabSz="838651" rtl="0" eaLnBrk="1" fontAlgn="base" latinLnBrk="0" hangingPunct="1">
                <a:lnSpc>
                  <a:spcPct val="100000"/>
                </a:lnSpc>
                <a:spcBef>
                  <a:spcPct val="0"/>
                </a:spcBef>
                <a:spcAft>
                  <a:spcPct val="0"/>
                </a:spcAft>
                <a:buClrTx/>
                <a:buSzTx/>
                <a:buFontTx/>
                <a:buNone/>
                <a:tabLst/>
                <a:defRPr/>
              </a:pPr>
              <a:endParaRPr kumimoji="0" lang="en-US" sz="1799" b="0" i="0" u="none" strike="noStrike" kern="0" cap="none" spc="0" normalizeH="0" baseline="0" noProof="0">
                <a:ln>
                  <a:noFill/>
                </a:ln>
                <a:solidFill>
                  <a:srgbClr val="282828"/>
                </a:solidFill>
                <a:effectLst/>
                <a:uLnTx/>
                <a:uFillTx/>
                <a:latin typeface="Segoe UI"/>
                <a:ea typeface="+mn-ea"/>
                <a:cs typeface="Segoe UI" pitchFamily="34" charset="0"/>
              </a:endParaRPr>
            </a:p>
          </p:txBody>
        </p:sp>
        <p:pic>
          <p:nvPicPr>
            <p:cNvPr id="4" name="Picture 3">
              <a:extLst>
                <a:ext uri="{FF2B5EF4-FFF2-40B4-BE49-F238E27FC236}">
                  <a16:creationId xmlns:a16="http://schemas.microsoft.com/office/drawing/2014/main" id="{EFE5EBF9-0CC3-45C2-9D8E-BC8DE3B5E581}"/>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914328" y="2773009"/>
              <a:ext cx="563012" cy="664890"/>
            </a:xfrm>
            <a:prstGeom prst="rect">
              <a:avLst/>
            </a:prstGeom>
          </p:spPr>
        </p:pic>
      </p:grpSp>
      <p:grpSp>
        <p:nvGrpSpPr>
          <p:cNvPr id="13" name="Group 12">
            <a:extLst>
              <a:ext uri="{FF2B5EF4-FFF2-40B4-BE49-F238E27FC236}">
                <a16:creationId xmlns:a16="http://schemas.microsoft.com/office/drawing/2014/main" id="{FEFACCF9-4E06-4A22-9946-553E12A9AA59}"/>
              </a:ext>
            </a:extLst>
          </p:cNvPr>
          <p:cNvGrpSpPr/>
          <p:nvPr/>
        </p:nvGrpSpPr>
        <p:grpSpPr>
          <a:xfrm>
            <a:off x="4349434" y="2579824"/>
            <a:ext cx="1051262" cy="1051262"/>
            <a:chOff x="4349434" y="2579824"/>
            <a:chExt cx="1051262" cy="1051262"/>
          </a:xfrm>
        </p:grpSpPr>
        <p:sp>
          <p:nvSpPr>
            <p:cNvPr id="222" name="Oval 221">
              <a:extLst>
                <a:ext uri="{FF2B5EF4-FFF2-40B4-BE49-F238E27FC236}">
                  <a16:creationId xmlns:a16="http://schemas.microsoft.com/office/drawing/2014/main" id="{D0C32833-6E2F-4A62-8EE1-5651BA663314}"/>
                </a:ext>
              </a:extLst>
            </p:cNvPr>
            <p:cNvSpPr/>
            <p:nvPr/>
          </p:nvSpPr>
          <p:spPr bwMode="auto">
            <a:xfrm>
              <a:off x="4349434" y="2579824"/>
              <a:ext cx="1051262" cy="1051262"/>
            </a:xfrm>
            <a:prstGeom prst="ellipse">
              <a:avLst/>
            </a:prstGeom>
            <a:solidFill>
              <a:schemeClr val="bg1"/>
            </a:solidFill>
            <a:ln w="19050" cap="flat" cmpd="sng" algn="ctr">
              <a:solidFill>
                <a:srgbClr val="8A2E8A"/>
              </a:solidFill>
              <a:prstDash val="solid"/>
            </a:ln>
            <a:effectLst/>
          </p:spPr>
          <p:txBody>
            <a:bodyPr rot="0" spcFirstLastPara="0" vert="horz" wrap="square" lIns="164502" tIns="131603" rIns="164502" bIns="131603" numCol="1" spcCol="0" rtlCol="0" fromWordArt="0" anchor="ctr" anchorCtr="0" forceAA="0" compatLnSpc="1">
              <a:prstTxWarp prst="textNoShape">
                <a:avLst/>
              </a:prstTxWarp>
              <a:noAutofit/>
            </a:bodyPr>
            <a:lstStyle/>
            <a:p>
              <a:pPr marL="0" marR="0" lvl="0" indent="0" algn="l" defTabSz="838651" rtl="0" eaLnBrk="1" fontAlgn="base" latinLnBrk="0" hangingPunct="1">
                <a:lnSpc>
                  <a:spcPct val="100000"/>
                </a:lnSpc>
                <a:spcBef>
                  <a:spcPct val="0"/>
                </a:spcBef>
                <a:spcAft>
                  <a:spcPct val="0"/>
                </a:spcAft>
                <a:buClrTx/>
                <a:buSzTx/>
                <a:buFontTx/>
                <a:buNone/>
                <a:tabLst/>
                <a:defRPr/>
              </a:pPr>
              <a:endParaRPr kumimoji="0" lang="en-US" sz="1799" b="0" i="0" u="none" strike="noStrike" kern="0" cap="none" spc="0" normalizeH="0" baseline="0" noProof="0">
                <a:ln>
                  <a:noFill/>
                </a:ln>
                <a:solidFill>
                  <a:srgbClr val="282828"/>
                </a:solidFill>
                <a:effectLst/>
                <a:uLnTx/>
                <a:uFillTx/>
                <a:latin typeface="Segoe UI"/>
                <a:ea typeface="+mn-ea"/>
                <a:cs typeface="Segoe UI" pitchFamily="34" charset="0"/>
              </a:endParaRPr>
            </a:p>
          </p:txBody>
        </p:sp>
        <p:pic>
          <p:nvPicPr>
            <p:cNvPr id="7" name="Picture 6">
              <a:extLst>
                <a:ext uri="{FF2B5EF4-FFF2-40B4-BE49-F238E27FC236}">
                  <a16:creationId xmlns:a16="http://schemas.microsoft.com/office/drawing/2014/main" id="{B8DC5128-EAD7-45E9-BD81-87D0E01B912F}"/>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566080" y="2809875"/>
              <a:ext cx="617970" cy="591160"/>
            </a:xfrm>
            <a:prstGeom prst="rect">
              <a:avLst/>
            </a:prstGeom>
          </p:spPr>
        </p:pic>
      </p:grpSp>
      <p:grpSp>
        <p:nvGrpSpPr>
          <p:cNvPr id="15" name="Group 14">
            <a:extLst>
              <a:ext uri="{FF2B5EF4-FFF2-40B4-BE49-F238E27FC236}">
                <a16:creationId xmlns:a16="http://schemas.microsoft.com/office/drawing/2014/main" id="{4B8A7190-6DFA-4A48-8E06-44A42BE28046}"/>
              </a:ext>
            </a:extLst>
          </p:cNvPr>
          <p:cNvGrpSpPr/>
          <p:nvPr/>
        </p:nvGrpSpPr>
        <p:grpSpPr>
          <a:xfrm>
            <a:off x="7028665" y="2567987"/>
            <a:ext cx="1051262" cy="1051262"/>
            <a:chOff x="7028665" y="2567987"/>
            <a:chExt cx="1051262" cy="1051262"/>
          </a:xfrm>
        </p:grpSpPr>
        <p:sp>
          <p:nvSpPr>
            <p:cNvPr id="230" name="Oval 229">
              <a:extLst>
                <a:ext uri="{FF2B5EF4-FFF2-40B4-BE49-F238E27FC236}">
                  <a16:creationId xmlns:a16="http://schemas.microsoft.com/office/drawing/2014/main" id="{82DAFB6A-A84E-4B6E-839C-3727BE3CE7D3}"/>
                </a:ext>
              </a:extLst>
            </p:cNvPr>
            <p:cNvSpPr/>
            <p:nvPr/>
          </p:nvSpPr>
          <p:spPr bwMode="auto">
            <a:xfrm>
              <a:off x="7028665" y="2567987"/>
              <a:ext cx="1051262" cy="1051262"/>
            </a:xfrm>
            <a:prstGeom prst="ellipse">
              <a:avLst/>
            </a:prstGeom>
            <a:solidFill>
              <a:schemeClr val="bg1"/>
            </a:solidFill>
            <a:ln w="19050" cap="flat" cmpd="sng" algn="ctr">
              <a:solidFill>
                <a:srgbClr val="287EFF"/>
              </a:solidFill>
              <a:prstDash val="solid"/>
            </a:ln>
            <a:effectLst/>
          </p:spPr>
          <p:txBody>
            <a:bodyPr rot="0" spcFirstLastPara="0" vert="horz" wrap="square" lIns="164502" tIns="131603" rIns="164502" bIns="131603" numCol="1" spcCol="0" rtlCol="0" fromWordArt="0" anchor="ctr" anchorCtr="0" forceAA="0" compatLnSpc="1">
              <a:prstTxWarp prst="textNoShape">
                <a:avLst/>
              </a:prstTxWarp>
              <a:noAutofit/>
            </a:bodyPr>
            <a:lstStyle/>
            <a:p>
              <a:pPr marL="0" marR="0" lvl="0" indent="0" algn="l" defTabSz="838651" rtl="0" eaLnBrk="1" fontAlgn="base" latinLnBrk="0" hangingPunct="1">
                <a:lnSpc>
                  <a:spcPct val="100000"/>
                </a:lnSpc>
                <a:spcBef>
                  <a:spcPct val="0"/>
                </a:spcBef>
                <a:spcAft>
                  <a:spcPct val="0"/>
                </a:spcAft>
                <a:buClrTx/>
                <a:buSzTx/>
                <a:buFontTx/>
                <a:buNone/>
                <a:tabLst/>
                <a:defRPr/>
              </a:pPr>
              <a:endParaRPr kumimoji="0" lang="en-US" sz="1799" b="0" i="0" u="none" strike="noStrike" kern="0" cap="none" spc="0" normalizeH="0" baseline="0" noProof="0">
                <a:ln>
                  <a:noFill/>
                </a:ln>
                <a:solidFill>
                  <a:srgbClr val="282828"/>
                </a:solidFill>
                <a:effectLst/>
                <a:uLnTx/>
                <a:uFillTx/>
                <a:latin typeface="Segoe UI"/>
                <a:ea typeface="+mn-ea"/>
                <a:cs typeface="Segoe UI" pitchFamily="34" charset="0"/>
              </a:endParaRPr>
            </a:p>
          </p:txBody>
        </p:sp>
        <p:pic>
          <p:nvPicPr>
            <p:cNvPr id="9" name="Picture 8">
              <a:extLst>
                <a:ext uri="{FF2B5EF4-FFF2-40B4-BE49-F238E27FC236}">
                  <a16:creationId xmlns:a16="http://schemas.microsoft.com/office/drawing/2014/main" id="{FB8C5352-CE24-4F13-B938-F2C175A18FA1}"/>
                </a:ext>
              </a:extLst>
            </p:cNvPr>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274341" y="2869406"/>
              <a:ext cx="559912" cy="448424"/>
            </a:xfrm>
            <a:prstGeom prst="rect">
              <a:avLst/>
            </a:prstGeom>
          </p:spPr>
        </p:pic>
      </p:grpSp>
      <p:grpSp>
        <p:nvGrpSpPr>
          <p:cNvPr id="12" name="Group 11">
            <a:extLst>
              <a:ext uri="{FF2B5EF4-FFF2-40B4-BE49-F238E27FC236}">
                <a16:creationId xmlns:a16="http://schemas.microsoft.com/office/drawing/2014/main" id="{413D43C9-9ECD-405A-B7BD-C9D562212B99}"/>
              </a:ext>
            </a:extLst>
          </p:cNvPr>
          <p:cNvGrpSpPr/>
          <p:nvPr/>
        </p:nvGrpSpPr>
        <p:grpSpPr>
          <a:xfrm>
            <a:off x="9655544" y="2579823"/>
            <a:ext cx="1051262" cy="1051262"/>
            <a:chOff x="9655544" y="2579823"/>
            <a:chExt cx="1051262" cy="1051262"/>
          </a:xfrm>
        </p:grpSpPr>
        <p:sp>
          <p:nvSpPr>
            <p:cNvPr id="237" name="Oval 236">
              <a:extLst>
                <a:ext uri="{FF2B5EF4-FFF2-40B4-BE49-F238E27FC236}">
                  <a16:creationId xmlns:a16="http://schemas.microsoft.com/office/drawing/2014/main" id="{D41D4791-DCD3-4209-80BA-910494E2989E}"/>
                </a:ext>
              </a:extLst>
            </p:cNvPr>
            <p:cNvSpPr/>
            <p:nvPr/>
          </p:nvSpPr>
          <p:spPr bwMode="auto">
            <a:xfrm>
              <a:off x="9655544" y="2579823"/>
              <a:ext cx="1051262" cy="1051262"/>
            </a:xfrm>
            <a:prstGeom prst="ellipse">
              <a:avLst/>
            </a:prstGeom>
            <a:solidFill>
              <a:schemeClr val="bg1"/>
            </a:solidFill>
            <a:ln w="19050" cap="flat" cmpd="sng" algn="ctr">
              <a:solidFill>
                <a:srgbClr val="0B556A"/>
              </a:solidFill>
              <a:prstDash val="solid"/>
            </a:ln>
            <a:effectLst/>
          </p:spPr>
          <p:txBody>
            <a:bodyPr rot="0" spcFirstLastPara="0" vert="horz" wrap="square" lIns="164502" tIns="131603" rIns="164502" bIns="131603" numCol="1" spcCol="0" rtlCol="0" fromWordArt="0" anchor="ctr" anchorCtr="0" forceAA="0" compatLnSpc="1">
              <a:prstTxWarp prst="textNoShape">
                <a:avLst/>
              </a:prstTxWarp>
              <a:noAutofit/>
            </a:bodyPr>
            <a:lstStyle/>
            <a:p>
              <a:pPr marL="0" marR="0" lvl="0" indent="0" algn="l" defTabSz="838651" rtl="0" eaLnBrk="1" fontAlgn="base" latinLnBrk="0" hangingPunct="1">
                <a:lnSpc>
                  <a:spcPct val="100000"/>
                </a:lnSpc>
                <a:spcBef>
                  <a:spcPct val="0"/>
                </a:spcBef>
                <a:spcAft>
                  <a:spcPct val="0"/>
                </a:spcAft>
                <a:buClrTx/>
                <a:buSzTx/>
                <a:buFontTx/>
                <a:buNone/>
                <a:tabLst/>
                <a:defRPr/>
              </a:pPr>
              <a:endParaRPr kumimoji="0" lang="en-US" sz="1799" b="0" i="0" u="none" strike="noStrike" kern="0" cap="none" spc="0" normalizeH="0" baseline="0" noProof="0">
                <a:ln>
                  <a:noFill/>
                </a:ln>
                <a:solidFill>
                  <a:srgbClr val="282828"/>
                </a:solidFill>
                <a:effectLst/>
                <a:uLnTx/>
                <a:uFillTx/>
                <a:latin typeface="Segoe UI"/>
                <a:ea typeface="+mn-ea"/>
                <a:cs typeface="Segoe UI" pitchFamily="34" charset="0"/>
              </a:endParaRPr>
            </a:p>
          </p:txBody>
        </p:sp>
        <p:pic>
          <p:nvPicPr>
            <p:cNvPr id="11" name="Picture 10">
              <a:extLst>
                <a:ext uri="{FF2B5EF4-FFF2-40B4-BE49-F238E27FC236}">
                  <a16:creationId xmlns:a16="http://schemas.microsoft.com/office/drawing/2014/main" id="{59FB6DD8-EF37-4CCA-90DC-EB39B8D2CFB4}"/>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9861990" y="2822934"/>
              <a:ext cx="638370" cy="565040"/>
            </a:xfrm>
            <a:prstGeom prst="rect">
              <a:avLst/>
            </a:prstGeom>
          </p:spPr>
        </p:pic>
      </p:grpSp>
    </p:spTree>
    <p:extLst>
      <p:ext uri="{BB962C8B-B14F-4D97-AF65-F5344CB8AC3E}">
        <p14:creationId xmlns:p14="http://schemas.microsoft.com/office/powerpoint/2010/main" val="40872759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4"/>
                                        </p:tgtEl>
                                        <p:attrNameLst>
                                          <p:attrName>style.visibility</p:attrName>
                                        </p:attrNameLst>
                                      </p:cBhvr>
                                      <p:to>
                                        <p:strVal val="visible"/>
                                      </p:to>
                                    </p:set>
                                    <p:animEffect transition="in" filter="fade">
                                      <p:cBhvr>
                                        <p:cTn id="7" dur="500"/>
                                        <p:tgtEl>
                                          <p:spTgt spid="2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fade">
                                      <p:cBhvr>
                                        <p:cTn id="12" dur="500"/>
                                        <p:tgtEl>
                                          <p:spTgt spid="54"/>
                                        </p:tgtEl>
                                      </p:cBhvr>
                                    </p:animEffect>
                                  </p:childTnLst>
                                </p:cTn>
                              </p:par>
                              <p:par>
                                <p:cTn id="13" presetID="10" presetClass="entr" presetSubtype="0" fill="hold" nodeType="withEffect">
                                  <p:stCondLst>
                                    <p:cond delay="0"/>
                                  </p:stCondLst>
                                  <p:childTnLst>
                                    <p:set>
                                      <p:cBhvr>
                                        <p:cTn id="14" dur="1" fill="hold">
                                          <p:stCondLst>
                                            <p:cond delay="0"/>
                                          </p:stCondLst>
                                        </p:cTn>
                                        <p:tgtEl>
                                          <p:spTgt spid="187"/>
                                        </p:tgtEl>
                                        <p:attrNameLst>
                                          <p:attrName>style.visibility</p:attrName>
                                        </p:attrNameLst>
                                      </p:cBhvr>
                                      <p:to>
                                        <p:strVal val="visible"/>
                                      </p:to>
                                    </p:set>
                                    <p:animEffect transition="in" filter="fade">
                                      <p:cBhvr>
                                        <p:cTn id="15" dur="500"/>
                                        <p:tgtEl>
                                          <p:spTgt spid="187"/>
                                        </p:tgtEl>
                                      </p:cBhvr>
                                    </p:animEffect>
                                  </p:childTnLst>
                                </p:cTn>
                              </p:par>
                              <p:par>
                                <p:cTn id="16" presetID="10" presetClass="entr" presetSubtype="0" fill="hold" nodeType="withEffect">
                                  <p:stCondLst>
                                    <p:cond delay="0"/>
                                  </p:stCondLst>
                                  <p:childTnLst>
                                    <p:set>
                                      <p:cBhvr>
                                        <p:cTn id="17" dur="1" fill="hold">
                                          <p:stCondLst>
                                            <p:cond delay="0"/>
                                          </p:stCondLst>
                                        </p:cTn>
                                        <p:tgtEl>
                                          <p:spTgt spid="191"/>
                                        </p:tgtEl>
                                        <p:attrNameLst>
                                          <p:attrName>style.visibility</p:attrName>
                                        </p:attrNameLst>
                                      </p:cBhvr>
                                      <p:to>
                                        <p:strVal val="visible"/>
                                      </p:to>
                                    </p:set>
                                    <p:animEffect transition="in" filter="fade">
                                      <p:cBhvr>
                                        <p:cTn id="18" dur="500"/>
                                        <p:tgtEl>
                                          <p:spTgt spid="191"/>
                                        </p:tgtEl>
                                      </p:cBhvr>
                                    </p:animEffect>
                                  </p:childTnLst>
                                </p:cTn>
                              </p:par>
                              <p:par>
                                <p:cTn id="19" presetID="10" presetClass="entr" presetSubtype="0" fill="hold" nodeType="withEffect">
                                  <p:stCondLst>
                                    <p:cond delay="0"/>
                                  </p:stCondLst>
                                  <p:childTnLst>
                                    <p:set>
                                      <p:cBhvr>
                                        <p:cTn id="20" dur="1" fill="hold">
                                          <p:stCondLst>
                                            <p:cond delay="0"/>
                                          </p:stCondLst>
                                        </p:cTn>
                                        <p:tgtEl>
                                          <p:spTgt spid="194"/>
                                        </p:tgtEl>
                                        <p:attrNameLst>
                                          <p:attrName>style.visibility</p:attrName>
                                        </p:attrNameLst>
                                      </p:cBhvr>
                                      <p:to>
                                        <p:strVal val="visible"/>
                                      </p:to>
                                    </p:set>
                                    <p:animEffect transition="in" filter="fade">
                                      <p:cBhvr>
                                        <p:cTn id="21" dur="500"/>
                                        <p:tgtEl>
                                          <p:spTgt spid="194"/>
                                        </p:tgtEl>
                                      </p:cBhvr>
                                    </p:animEffect>
                                  </p:childTnLst>
                                </p:cTn>
                              </p:par>
                              <p:par>
                                <p:cTn id="22" presetID="10" presetClass="entr" presetSubtype="0" fill="hold" nodeType="withEffect">
                                  <p:stCondLst>
                                    <p:cond delay="0"/>
                                  </p:stCondLst>
                                  <p:childTnLst>
                                    <p:set>
                                      <p:cBhvr>
                                        <p:cTn id="23" dur="1" fill="hold">
                                          <p:stCondLst>
                                            <p:cond delay="0"/>
                                          </p:stCondLst>
                                        </p:cTn>
                                        <p:tgtEl>
                                          <p:spTgt spid="197"/>
                                        </p:tgtEl>
                                        <p:attrNameLst>
                                          <p:attrName>style.visibility</p:attrName>
                                        </p:attrNameLst>
                                      </p:cBhvr>
                                      <p:to>
                                        <p:strVal val="visible"/>
                                      </p:to>
                                    </p:set>
                                    <p:animEffect transition="in" filter="fade">
                                      <p:cBhvr>
                                        <p:cTn id="24" dur="500"/>
                                        <p:tgtEl>
                                          <p:spTgt spid="197"/>
                                        </p:tgtEl>
                                      </p:cBhvr>
                                    </p:animEffect>
                                  </p:childTnLst>
                                </p:cTn>
                              </p:par>
                              <p:par>
                                <p:cTn id="25" presetID="10" presetClass="entr" presetSubtype="0" fill="hold" nodeType="withEffect">
                                  <p:stCondLst>
                                    <p:cond delay="0"/>
                                  </p:stCondLst>
                                  <p:childTnLst>
                                    <p:set>
                                      <p:cBhvr>
                                        <p:cTn id="26" dur="1" fill="hold">
                                          <p:stCondLst>
                                            <p:cond delay="0"/>
                                          </p:stCondLst>
                                        </p:cTn>
                                        <p:tgtEl>
                                          <p:spTgt spid="200"/>
                                        </p:tgtEl>
                                        <p:attrNameLst>
                                          <p:attrName>style.visibility</p:attrName>
                                        </p:attrNameLst>
                                      </p:cBhvr>
                                      <p:to>
                                        <p:strVal val="visible"/>
                                      </p:to>
                                    </p:set>
                                    <p:animEffect transition="in" filter="fade">
                                      <p:cBhvr>
                                        <p:cTn id="27" dur="500"/>
                                        <p:tgtEl>
                                          <p:spTgt spid="200"/>
                                        </p:tgtEl>
                                      </p:cBhvr>
                                    </p:animEffect>
                                  </p:childTnLst>
                                </p:cTn>
                              </p:par>
                              <p:par>
                                <p:cTn id="28" presetID="10" presetClass="entr" presetSubtype="0" fill="hold"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500"/>
                                        <p:tgtEl>
                                          <p:spTgt spid="14"/>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08"/>
                                        </p:tgtEl>
                                        <p:attrNameLst>
                                          <p:attrName>style.visibility</p:attrName>
                                        </p:attrNameLst>
                                      </p:cBhvr>
                                      <p:to>
                                        <p:strVal val="visible"/>
                                      </p:to>
                                    </p:set>
                                    <p:animEffect transition="in" filter="fade">
                                      <p:cBhvr>
                                        <p:cTn id="42" dur="500"/>
                                        <p:tgtEl>
                                          <p:spTgt spid="20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09"/>
                                        </p:tgtEl>
                                        <p:attrNameLst>
                                          <p:attrName>style.visibility</p:attrName>
                                        </p:attrNameLst>
                                      </p:cBhvr>
                                      <p:to>
                                        <p:strVal val="visible"/>
                                      </p:to>
                                    </p:set>
                                    <p:animEffect transition="in" filter="fade">
                                      <p:cBhvr>
                                        <p:cTn id="45" dur="500"/>
                                        <p:tgtEl>
                                          <p:spTgt spid="20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10"/>
                                        </p:tgtEl>
                                        <p:attrNameLst>
                                          <p:attrName>style.visibility</p:attrName>
                                        </p:attrNameLst>
                                      </p:cBhvr>
                                      <p:to>
                                        <p:strVal val="visible"/>
                                      </p:to>
                                    </p:set>
                                    <p:animEffect transition="in" filter="fade">
                                      <p:cBhvr>
                                        <p:cTn id="48" dur="500"/>
                                        <p:tgtEl>
                                          <p:spTgt spid="2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211"/>
                                        </p:tgtEl>
                                        <p:attrNameLst>
                                          <p:attrName>style.visibility</p:attrName>
                                        </p:attrNameLst>
                                      </p:cBhvr>
                                      <p:to>
                                        <p:strVal val="visible"/>
                                      </p:to>
                                    </p:set>
                                    <p:animEffect transition="in" filter="fade">
                                      <p:cBhvr>
                                        <p:cTn id="51" dur="5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4" grpId="0" animBg="1"/>
      <p:bldP spid="208" grpId="0"/>
      <p:bldP spid="209" grpId="0"/>
      <p:bldP spid="210" grpId="0"/>
      <p:bldP spid="2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descr="A screenshot of a computer screen&#10;&#10;Description automatically generated">
            <a:extLst>
              <a:ext uri="{FF2B5EF4-FFF2-40B4-BE49-F238E27FC236}">
                <a16:creationId xmlns:a16="http://schemas.microsoft.com/office/drawing/2014/main" id="{1B5A1007-19F4-41AA-9E25-F460FEB8053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944522" y="2676938"/>
            <a:ext cx="5069578" cy="2499486"/>
          </a:xfrm>
          <a:prstGeom prst="rect">
            <a:avLst/>
          </a:prstGeom>
        </p:spPr>
      </p:pic>
      <p:sp>
        <p:nvSpPr>
          <p:cNvPr id="8" name="Title 7">
            <a:extLst>
              <a:ext uri="{FF2B5EF4-FFF2-40B4-BE49-F238E27FC236}">
                <a16:creationId xmlns:a16="http://schemas.microsoft.com/office/drawing/2014/main" id="{EC04495A-DAFE-41D1-AD73-9A7646236D32}"/>
              </a:ext>
            </a:extLst>
          </p:cNvPr>
          <p:cNvSpPr>
            <a:spLocks noGrp="1"/>
          </p:cNvSpPr>
          <p:nvPr>
            <p:ph type="title"/>
          </p:nvPr>
        </p:nvSpPr>
        <p:spPr>
          <a:xfrm>
            <a:off x="579439" y="601663"/>
            <a:ext cx="11277600" cy="443198"/>
          </a:xfrm>
        </p:spPr>
        <p:txBody>
          <a:bodyPr/>
          <a:lstStyle/>
          <a:p>
            <a:pPr lvl="0"/>
            <a:r>
              <a:rPr lang="en-US" sz="3200" dirty="0"/>
              <a:t>Power Apps: a low-code approach to building apps </a:t>
            </a:r>
          </a:p>
        </p:txBody>
      </p:sp>
      <p:sp>
        <p:nvSpPr>
          <p:cNvPr id="27" name="Rectangle 26">
            <a:extLst>
              <a:ext uri="{FF2B5EF4-FFF2-40B4-BE49-F238E27FC236}">
                <a16:creationId xmlns:a16="http://schemas.microsoft.com/office/drawing/2014/main" id="{BDC25678-0D25-436A-9093-AAA86C5E68BC}"/>
              </a:ext>
            </a:extLst>
          </p:cNvPr>
          <p:cNvSpPr/>
          <p:nvPr/>
        </p:nvSpPr>
        <p:spPr bwMode="auto">
          <a:xfrm>
            <a:off x="6676570" y="1460500"/>
            <a:ext cx="5759905" cy="4932363"/>
          </a:xfrm>
          <a:prstGeom prst="rect">
            <a:avLst/>
          </a:pr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9" name="Rectangle 28">
            <a:extLst>
              <a:ext uri="{FF2B5EF4-FFF2-40B4-BE49-F238E27FC236}">
                <a16:creationId xmlns:a16="http://schemas.microsoft.com/office/drawing/2014/main" id="{F4899B30-5ED1-4D5A-B543-29AB1E250620}"/>
              </a:ext>
            </a:extLst>
          </p:cNvPr>
          <p:cNvSpPr/>
          <p:nvPr/>
        </p:nvSpPr>
        <p:spPr bwMode="auto">
          <a:xfrm>
            <a:off x="-1" y="1460500"/>
            <a:ext cx="6676571" cy="4932363"/>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5" name="Group 4">
            <a:extLst>
              <a:ext uri="{FF2B5EF4-FFF2-40B4-BE49-F238E27FC236}">
                <a16:creationId xmlns:a16="http://schemas.microsoft.com/office/drawing/2014/main" id="{F5330F49-920F-4891-B715-371E206B8A9F}"/>
              </a:ext>
            </a:extLst>
          </p:cNvPr>
          <p:cNvGrpSpPr/>
          <p:nvPr/>
        </p:nvGrpSpPr>
        <p:grpSpPr>
          <a:xfrm>
            <a:off x="579439" y="2297814"/>
            <a:ext cx="5859460" cy="0"/>
            <a:chOff x="579439" y="2297814"/>
            <a:chExt cx="5859460" cy="0"/>
          </a:xfrm>
        </p:grpSpPr>
        <p:cxnSp>
          <p:nvCxnSpPr>
            <p:cNvPr id="30" name="Straight Connector 29">
              <a:extLst>
                <a:ext uri="{FF2B5EF4-FFF2-40B4-BE49-F238E27FC236}">
                  <a16:creationId xmlns:a16="http://schemas.microsoft.com/office/drawing/2014/main" id="{4260271F-994F-4E6B-A262-ECE005E56CAC}"/>
                </a:ext>
              </a:extLst>
            </p:cNvPr>
            <p:cNvCxnSpPr>
              <a:cxnSpLocks/>
            </p:cNvCxnSpPr>
            <p:nvPr/>
          </p:nvCxnSpPr>
          <p:spPr>
            <a:xfrm rot="16200000">
              <a:off x="3779181" y="-361905"/>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EF839AD-8A59-434E-9B69-2894843D882E}"/>
                </a:ext>
              </a:extLst>
            </p:cNvPr>
            <p:cNvCxnSpPr>
              <a:cxnSpLocks/>
            </p:cNvCxnSpPr>
            <p:nvPr/>
          </p:nvCxnSpPr>
          <p:spPr>
            <a:xfrm rot="16200000">
              <a:off x="856276" y="2020977"/>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 name="Group 3">
            <a:extLst>
              <a:ext uri="{FF2B5EF4-FFF2-40B4-BE49-F238E27FC236}">
                <a16:creationId xmlns:a16="http://schemas.microsoft.com/office/drawing/2014/main" id="{2D4D0660-8957-4FD0-B3E1-3CAA9367803D}"/>
              </a:ext>
            </a:extLst>
          </p:cNvPr>
          <p:cNvGrpSpPr/>
          <p:nvPr/>
        </p:nvGrpSpPr>
        <p:grpSpPr>
          <a:xfrm>
            <a:off x="579438" y="3383724"/>
            <a:ext cx="5859461" cy="1"/>
            <a:chOff x="579438" y="3383724"/>
            <a:chExt cx="5859461" cy="1"/>
          </a:xfrm>
        </p:grpSpPr>
        <p:cxnSp>
          <p:nvCxnSpPr>
            <p:cNvPr id="40" name="Straight Connector 39">
              <a:extLst>
                <a:ext uri="{FF2B5EF4-FFF2-40B4-BE49-F238E27FC236}">
                  <a16:creationId xmlns:a16="http://schemas.microsoft.com/office/drawing/2014/main" id="{4ABD669F-F9A5-4535-BBC8-5F76FDAB2FC4}"/>
                </a:ext>
              </a:extLst>
            </p:cNvPr>
            <p:cNvCxnSpPr>
              <a:cxnSpLocks/>
            </p:cNvCxnSpPr>
            <p:nvPr/>
          </p:nvCxnSpPr>
          <p:spPr>
            <a:xfrm rot="16200000">
              <a:off x="3779181" y="724006"/>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64C0463C-DF30-48E9-8188-AA851771726C}"/>
                </a:ext>
              </a:extLst>
            </p:cNvPr>
            <p:cNvCxnSpPr>
              <a:cxnSpLocks/>
            </p:cNvCxnSpPr>
            <p:nvPr/>
          </p:nvCxnSpPr>
          <p:spPr>
            <a:xfrm rot="16200000">
              <a:off x="856275" y="3106887"/>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 name="Group 2">
            <a:extLst>
              <a:ext uri="{FF2B5EF4-FFF2-40B4-BE49-F238E27FC236}">
                <a16:creationId xmlns:a16="http://schemas.microsoft.com/office/drawing/2014/main" id="{0DF15E22-7683-4FC9-9450-521419558E55}"/>
              </a:ext>
            </a:extLst>
          </p:cNvPr>
          <p:cNvGrpSpPr/>
          <p:nvPr/>
        </p:nvGrpSpPr>
        <p:grpSpPr>
          <a:xfrm>
            <a:off x="579438" y="4469635"/>
            <a:ext cx="5859461" cy="1"/>
            <a:chOff x="579438" y="4469635"/>
            <a:chExt cx="5859461" cy="1"/>
          </a:xfrm>
        </p:grpSpPr>
        <p:cxnSp>
          <p:nvCxnSpPr>
            <p:cNvPr id="48" name="Straight Connector 47">
              <a:extLst>
                <a:ext uri="{FF2B5EF4-FFF2-40B4-BE49-F238E27FC236}">
                  <a16:creationId xmlns:a16="http://schemas.microsoft.com/office/drawing/2014/main" id="{85D50DC4-9F66-4E7B-A18A-524E1DC3DFFB}"/>
                </a:ext>
              </a:extLst>
            </p:cNvPr>
            <p:cNvCxnSpPr>
              <a:cxnSpLocks/>
            </p:cNvCxnSpPr>
            <p:nvPr/>
          </p:nvCxnSpPr>
          <p:spPr>
            <a:xfrm rot="16200000">
              <a:off x="3779181" y="1809917"/>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4173944F-CE3C-4955-8A2C-53EBDF97F563}"/>
                </a:ext>
              </a:extLst>
            </p:cNvPr>
            <p:cNvCxnSpPr>
              <a:cxnSpLocks/>
            </p:cNvCxnSpPr>
            <p:nvPr/>
          </p:nvCxnSpPr>
          <p:spPr>
            <a:xfrm rot="16200000">
              <a:off x="856275" y="4192798"/>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2" name="Group 1">
            <a:extLst>
              <a:ext uri="{FF2B5EF4-FFF2-40B4-BE49-F238E27FC236}">
                <a16:creationId xmlns:a16="http://schemas.microsoft.com/office/drawing/2014/main" id="{19F26A95-B74F-4614-B8C4-5FB8088C8DDF}"/>
              </a:ext>
            </a:extLst>
          </p:cNvPr>
          <p:cNvGrpSpPr/>
          <p:nvPr/>
        </p:nvGrpSpPr>
        <p:grpSpPr>
          <a:xfrm>
            <a:off x="579438" y="5309325"/>
            <a:ext cx="5859461" cy="1"/>
            <a:chOff x="579438" y="5309325"/>
            <a:chExt cx="5859461" cy="1"/>
          </a:xfrm>
        </p:grpSpPr>
        <p:cxnSp>
          <p:nvCxnSpPr>
            <p:cNvPr id="50" name="Straight Connector 49">
              <a:extLst>
                <a:ext uri="{FF2B5EF4-FFF2-40B4-BE49-F238E27FC236}">
                  <a16:creationId xmlns:a16="http://schemas.microsoft.com/office/drawing/2014/main" id="{298E5D3F-091D-44E9-B957-910800F36EBC}"/>
                </a:ext>
              </a:extLst>
            </p:cNvPr>
            <p:cNvCxnSpPr>
              <a:cxnSpLocks/>
            </p:cNvCxnSpPr>
            <p:nvPr/>
          </p:nvCxnSpPr>
          <p:spPr>
            <a:xfrm rot="16200000">
              <a:off x="856275" y="5032488"/>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7DE112E-3421-421D-8886-F70790260FBF}"/>
                </a:ext>
              </a:extLst>
            </p:cNvPr>
            <p:cNvCxnSpPr>
              <a:cxnSpLocks/>
            </p:cNvCxnSpPr>
            <p:nvPr/>
          </p:nvCxnSpPr>
          <p:spPr>
            <a:xfrm rot="16200000">
              <a:off x="3779181" y="2649607"/>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grpSp>
      <p:sp>
        <p:nvSpPr>
          <p:cNvPr id="52" name="Text Placeholder 6">
            <a:extLst>
              <a:ext uri="{FF2B5EF4-FFF2-40B4-BE49-F238E27FC236}">
                <a16:creationId xmlns:a16="http://schemas.microsoft.com/office/drawing/2014/main" id="{FEB0D576-6E88-4078-BBB6-6533E32DBA23}"/>
              </a:ext>
            </a:extLst>
          </p:cNvPr>
          <p:cNvSpPr txBox="1">
            <a:spLocks/>
          </p:cNvSpPr>
          <p:nvPr/>
        </p:nvSpPr>
        <p:spPr>
          <a:xfrm>
            <a:off x="1319645" y="1631748"/>
            <a:ext cx="5240567" cy="49244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Build standalone web and mobile apps, or customize existing apps in Office 365 and Dynamics 365</a:t>
            </a:r>
          </a:p>
        </p:txBody>
      </p:sp>
      <p:sp>
        <p:nvSpPr>
          <p:cNvPr id="13" name="CellPhone_E8EA" title="Icon of a cellphone">
            <a:extLst>
              <a:ext uri="{FF2B5EF4-FFF2-40B4-BE49-F238E27FC236}">
                <a16:creationId xmlns:a16="http://schemas.microsoft.com/office/drawing/2014/main" id="{C6D47BF3-3C2C-4A6A-858E-F92761820581}"/>
              </a:ext>
            </a:extLst>
          </p:cNvPr>
          <p:cNvSpPr>
            <a:spLocks noChangeAspect="1" noEditPoints="1"/>
          </p:cNvSpPr>
          <p:nvPr/>
        </p:nvSpPr>
        <p:spPr bwMode="auto">
          <a:xfrm>
            <a:off x="735554" y="1676801"/>
            <a:ext cx="241441" cy="402336"/>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282828"/>
              </a:solidFill>
              <a:effectLst/>
              <a:uLnTx/>
              <a:uFillTx/>
              <a:latin typeface="Segoe UI"/>
              <a:ea typeface="+mn-ea"/>
              <a:cs typeface="+mn-cs"/>
            </a:endParaRPr>
          </a:p>
        </p:txBody>
      </p:sp>
      <p:sp>
        <p:nvSpPr>
          <p:cNvPr id="60" name="Text Placeholder 6">
            <a:extLst>
              <a:ext uri="{FF2B5EF4-FFF2-40B4-BE49-F238E27FC236}">
                <a16:creationId xmlns:a16="http://schemas.microsoft.com/office/drawing/2014/main" id="{8C47DE0D-10C9-496F-8D40-F9513C975854}"/>
              </a:ext>
            </a:extLst>
          </p:cNvPr>
          <p:cNvSpPr txBox="1">
            <a:spLocks/>
          </p:cNvSpPr>
          <p:nvPr/>
        </p:nvSpPr>
        <p:spPr>
          <a:xfrm>
            <a:off x="1319645" y="2594548"/>
            <a:ext cx="5240567" cy="49244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Connect to all your data with </a:t>
            </a:r>
            <a:r>
              <a:rPr lang="en-US" sz="1600" dirty="0">
                <a:solidFill>
                  <a:srgbClr val="282828"/>
                </a:solidFill>
                <a:latin typeface="Segoe UI"/>
              </a:rPr>
              <a:t>350</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pre-built connectors and custom connectors</a:t>
            </a:r>
          </a:p>
        </p:txBody>
      </p:sp>
      <p:sp>
        <p:nvSpPr>
          <p:cNvPr id="14" name="Org_ECA6" title="Icon of three boxes in a bracket chart">
            <a:extLst>
              <a:ext uri="{FF2B5EF4-FFF2-40B4-BE49-F238E27FC236}">
                <a16:creationId xmlns:a16="http://schemas.microsoft.com/office/drawing/2014/main" id="{4955BAB8-A41A-41FD-AAAA-EF2580473259}"/>
              </a:ext>
            </a:extLst>
          </p:cNvPr>
          <p:cNvSpPr>
            <a:spLocks noChangeAspect="1" noEditPoints="1"/>
          </p:cNvSpPr>
          <p:nvPr/>
        </p:nvSpPr>
        <p:spPr bwMode="auto">
          <a:xfrm>
            <a:off x="673483" y="2657889"/>
            <a:ext cx="365582" cy="365760"/>
          </a:xfrm>
          <a:custGeom>
            <a:avLst/>
            <a:gdLst>
              <a:gd name="T0" fmla="*/ 1177 w 4117"/>
              <a:gd name="T1" fmla="*/ 4119 h 4119"/>
              <a:gd name="T2" fmla="*/ 0 w 4117"/>
              <a:gd name="T3" fmla="*/ 4119 h 4119"/>
              <a:gd name="T4" fmla="*/ 0 w 4117"/>
              <a:gd name="T5" fmla="*/ 2942 h 4119"/>
              <a:gd name="T6" fmla="*/ 1177 w 4117"/>
              <a:gd name="T7" fmla="*/ 2942 h 4119"/>
              <a:gd name="T8" fmla="*/ 1177 w 4117"/>
              <a:gd name="T9" fmla="*/ 4119 h 4119"/>
              <a:gd name="T10" fmla="*/ 4117 w 4117"/>
              <a:gd name="T11" fmla="*/ 2942 h 4119"/>
              <a:gd name="T12" fmla="*/ 2941 w 4117"/>
              <a:gd name="T13" fmla="*/ 2942 h 4119"/>
              <a:gd name="T14" fmla="*/ 2941 w 4117"/>
              <a:gd name="T15" fmla="*/ 4119 h 4119"/>
              <a:gd name="T16" fmla="*/ 4117 w 4117"/>
              <a:gd name="T17" fmla="*/ 4119 h 4119"/>
              <a:gd name="T18" fmla="*/ 4117 w 4117"/>
              <a:gd name="T19" fmla="*/ 2942 h 4119"/>
              <a:gd name="T20" fmla="*/ 2647 w 4117"/>
              <a:gd name="T21" fmla="*/ 0 h 4119"/>
              <a:gd name="T22" fmla="*/ 1471 w 4117"/>
              <a:gd name="T23" fmla="*/ 0 h 4119"/>
              <a:gd name="T24" fmla="*/ 1471 w 4117"/>
              <a:gd name="T25" fmla="*/ 1177 h 4119"/>
              <a:gd name="T26" fmla="*/ 2647 w 4117"/>
              <a:gd name="T27" fmla="*/ 1177 h 4119"/>
              <a:gd name="T28" fmla="*/ 2647 w 4117"/>
              <a:gd name="T29" fmla="*/ 0 h 4119"/>
              <a:gd name="T30" fmla="*/ 2059 w 4117"/>
              <a:gd name="T31" fmla="*/ 1177 h 4119"/>
              <a:gd name="T32" fmla="*/ 2059 w 4117"/>
              <a:gd name="T33" fmla="*/ 2060 h 4119"/>
              <a:gd name="T34" fmla="*/ 3529 w 4117"/>
              <a:gd name="T35" fmla="*/ 2942 h 4119"/>
              <a:gd name="T36" fmla="*/ 3529 w 4117"/>
              <a:gd name="T37" fmla="*/ 2060 h 4119"/>
              <a:gd name="T38" fmla="*/ 588 w 4117"/>
              <a:gd name="T39" fmla="*/ 2060 h 4119"/>
              <a:gd name="T40" fmla="*/ 588 w 4117"/>
              <a:gd name="T41" fmla="*/ 2942 h 4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117" h="4119">
                <a:moveTo>
                  <a:pt x="1177" y="4119"/>
                </a:moveTo>
                <a:lnTo>
                  <a:pt x="0" y="4119"/>
                </a:lnTo>
                <a:lnTo>
                  <a:pt x="0" y="2942"/>
                </a:lnTo>
                <a:lnTo>
                  <a:pt x="1177" y="2942"/>
                </a:lnTo>
                <a:lnTo>
                  <a:pt x="1177" y="4119"/>
                </a:lnTo>
                <a:moveTo>
                  <a:pt x="4117" y="2942"/>
                </a:moveTo>
                <a:lnTo>
                  <a:pt x="2941" y="2942"/>
                </a:lnTo>
                <a:lnTo>
                  <a:pt x="2941" y="4119"/>
                </a:lnTo>
                <a:lnTo>
                  <a:pt x="4117" y="4119"/>
                </a:lnTo>
                <a:lnTo>
                  <a:pt x="4117" y="2942"/>
                </a:lnTo>
                <a:moveTo>
                  <a:pt x="2647" y="0"/>
                </a:moveTo>
                <a:lnTo>
                  <a:pt x="1471" y="0"/>
                </a:lnTo>
                <a:lnTo>
                  <a:pt x="1471" y="1177"/>
                </a:lnTo>
                <a:lnTo>
                  <a:pt x="2647" y="1177"/>
                </a:lnTo>
                <a:lnTo>
                  <a:pt x="2647" y="0"/>
                </a:lnTo>
                <a:moveTo>
                  <a:pt x="2059" y="1177"/>
                </a:moveTo>
                <a:lnTo>
                  <a:pt x="2059" y="2060"/>
                </a:lnTo>
                <a:moveTo>
                  <a:pt x="3529" y="2942"/>
                </a:moveTo>
                <a:lnTo>
                  <a:pt x="3529" y="2060"/>
                </a:lnTo>
                <a:lnTo>
                  <a:pt x="588" y="2060"/>
                </a:lnTo>
                <a:lnTo>
                  <a:pt x="588" y="2942"/>
                </a:ln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282828"/>
              </a:solidFill>
              <a:effectLst/>
              <a:uLnTx/>
              <a:uFillTx/>
              <a:latin typeface="Segoe UI"/>
              <a:ea typeface="+mn-ea"/>
              <a:cs typeface="+mn-cs"/>
            </a:endParaRPr>
          </a:p>
        </p:txBody>
      </p:sp>
      <p:sp>
        <p:nvSpPr>
          <p:cNvPr id="62" name="Text Placeholder 6">
            <a:extLst>
              <a:ext uri="{FF2B5EF4-FFF2-40B4-BE49-F238E27FC236}">
                <a16:creationId xmlns:a16="http://schemas.microsoft.com/office/drawing/2014/main" id="{6C2BE3D4-390B-4C39-A082-03A5F4554034}"/>
              </a:ext>
            </a:extLst>
          </p:cNvPr>
          <p:cNvSpPr txBox="1">
            <a:spLocks/>
          </p:cNvSpPr>
          <p:nvPr/>
        </p:nvSpPr>
        <p:spPr>
          <a:xfrm>
            <a:off x="1319645" y="3680458"/>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Add AI and intelligence with ease through built-in cognitive services</a:t>
            </a:r>
          </a:p>
        </p:txBody>
      </p:sp>
      <p:sp>
        <p:nvSpPr>
          <p:cNvPr id="15" name="ChatBot_F08B" title="Icon of a robotic chat bubble with a smiley face">
            <a:extLst>
              <a:ext uri="{FF2B5EF4-FFF2-40B4-BE49-F238E27FC236}">
                <a16:creationId xmlns:a16="http://schemas.microsoft.com/office/drawing/2014/main" id="{DB03E1F9-95CD-4192-939F-7C9D941877EB}"/>
              </a:ext>
            </a:extLst>
          </p:cNvPr>
          <p:cNvSpPr>
            <a:spLocks noChangeAspect="1" noEditPoints="1"/>
          </p:cNvSpPr>
          <p:nvPr/>
        </p:nvSpPr>
        <p:spPr bwMode="auto">
          <a:xfrm>
            <a:off x="677942" y="3696339"/>
            <a:ext cx="356665" cy="460682"/>
          </a:xfrm>
          <a:custGeom>
            <a:avLst/>
            <a:gdLst>
              <a:gd name="T0" fmla="*/ 871 w 2742"/>
              <a:gd name="T1" fmla="*/ 1541 h 3541"/>
              <a:gd name="T2" fmla="*/ 871 w 2742"/>
              <a:gd name="T3" fmla="*/ 1791 h 3541"/>
              <a:gd name="T4" fmla="*/ 1871 w 2742"/>
              <a:gd name="T5" fmla="*/ 1541 h 3541"/>
              <a:gd name="T6" fmla="*/ 1871 w 2742"/>
              <a:gd name="T7" fmla="*/ 1791 h 3541"/>
              <a:gd name="T8" fmla="*/ 0 w 2742"/>
              <a:gd name="T9" fmla="*/ 1541 h 3541"/>
              <a:gd name="T10" fmla="*/ 0 w 2742"/>
              <a:gd name="T11" fmla="*/ 2041 h 3541"/>
              <a:gd name="T12" fmla="*/ 2742 w 2742"/>
              <a:gd name="T13" fmla="*/ 1541 h 3541"/>
              <a:gd name="T14" fmla="*/ 2742 w 2742"/>
              <a:gd name="T15" fmla="*/ 2041 h 3541"/>
              <a:gd name="T16" fmla="*/ 1371 w 2742"/>
              <a:gd name="T17" fmla="*/ 339 h 3541"/>
              <a:gd name="T18" fmla="*/ 1371 w 2742"/>
              <a:gd name="T19" fmla="*/ 916 h 3541"/>
              <a:gd name="T20" fmla="*/ 1121 w 2742"/>
              <a:gd name="T21" fmla="*/ 2916 h 3541"/>
              <a:gd name="T22" fmla="*/ 1121 w 2742"/>
              <a:gd name="T23" fmla="*/ 3541 h 3541"/>
              <a:gd name="T24" fmla="*/ 1809 w 2742"/>
              <a:gd name="T25" fmla="*/ 2916 h 3541"/>
              <a:gd name="T26" fmla="*/ 2371 w 2742"/>
              <a:gd name="T27" fmla="*/ 2916 h 3541"/>
              <a:gd name="T28" fmla="*/ 2621 w 2742"/>
              <a:gd name="T29" fmla="*/ 2666 h 3541"/>
              <a:gd name="T30" fmla="*/ 2621 w 2742"/>
              <a:gd name="T31" fmla="*/ 1166 h 3541"/>
              <a:gd name="T32" fmla="*/ 2371 w 2742"/>
              <a:gd name="T33" fmla="*/ 916 h 3541"/>
              <a:gd name="T34" fmla="*/ 371 w 2742"/>
              <a:gd name="T35" fmla="*/ 916 h 3541"/>
              <a:gd name="T36" fmla="*/ 121 w 2742"/>
              <a:gd name="T37" fmla="*/ 1166 h 3541"/>
              <a:gd name="T38" fmla="*/ 121 w 2742"/>
              <a:gd name="T39" fmla="*/ 2666 h 3541"/>
              <a:gd name="T40" fmla="*/ 371 w 2742"/>
              <a:gd name="T41" fmla="*/ 2916 h 3541"/>
              <a:gd name="T42" fmla="*/ 1121 w 2742"/>
              <a:gd name="T43" fmla="*/ 2916 h 3541"/>
              <a:gd name="T44" fmla="*/ 1371 w 2742"/>
              <a:gd name="T45" fmla="*/ 0 h 3541"/>
              <a:gd name="T46" fmla="*/ 1205 w 2742"/>
              <a:gd name="T47" fmla="*/ 166 h 3541"/>
              <a:gd name="T48" fmla="*/ 1371 w 2742"/>
              <a:gd name="T49" fmla="*/ 332 h 3541"/>
              <a:gd name="T50" fmla="*/ 1537 w 2742"/>
              <a:gd name="T51" fmla="*/ 166 h 3541"/>
              <a:gd name="T52" fmla="*/ 1371 w 2742"/>
              <a:gd name="T53" fmla="*/ 0 h 3541"/>
              <a:gd name="T54" fmla="*/ 746 w 2742"/>
              <a:gd name="T55" fmla="*/ 2157 h 3541"/>
              <a:gd name="T56" fmla="*/ 1996 w 2742"/>
              <a:gd name="T57" fmla="*/ 2157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742" h="3541">
                <a:moveTo>
                  <a:pt x="871" y="1541"/>
                </a:moveTo>
                <a:cubicBezTo>
                  <a:pt x="871" y="1791"/>
                  <a:pt x="871" y="1791"/>
                  <a:pt x="871" y="1791"/>
                </a:cubicBezTo>
                <a:moveTo>
                  <a:pt x="1871" y="1541"/>
                </a:moveTo>
                <a:cubicBezTo>
                  <a:pt x="1871" y="1791"/>
                  <a:pt x="1871" y="1791"/>
                  <a:pt x="1871" y="1791"/>
                </a:cubicBezTo>
                <a:moveTo>
                  <a:pt x="0" y="1541"/>
                </a:moveTo>
                <a:cubicBezTo>
                  <a:pt x="0" y="2041"/>
                  <a:pt x="0" y="2041"/>
                  <a:pt x="0" y="2041"/>
                </a:cubicBezTo>
                <a:moveTo>
                  <a:pt x="2742" y="1541"/>
                </a:moveTo>
                <a:cubicBezTo>
                  <a:pt x="2742" y="2041"/>
                  <a:pt x="2742" y="2041"/>
                  <a:pt x="2742" y="2041"/>
                </a:cubicBezTo>
                <a:moveTo>
                  <a:pt x="1371" y="339"/>
                </a:moveTo>
                <a:cubicBezTo>
                  <a:pt x="1371" y="916"/>
                  <a:pt x="1371" y="916"/>
                  <a:pt x="1371" y="916"/>
                </a:cubicBezTo>
                <a:moveTo>
                  <a:pt x="1121" y="2916"/>
                </a:moveTo>
                <a:cubicBezTo>
                  <a:pt x="1121" y="3541"/>
                  <a:pt x="1121" y="3541"/>
                  <a:pt x="1121" y="3541"/>
                </a:cubicBezTo>
                <a:cubicBezTo>
                  <a:pt x="1809" y="2916"/>
                  <a:pt x="1809" y="2916"/>
                  <a:pt x="1809" y="2916"/>
                </a:cubicBezTo>
                <a:cubicBezTo>
                  <a:pt x="2371" y="2916"/>
                  <a:pt x="2371" y="2916"/>
                  <a:pt x="2371" y="2916"/>
                </a:cubicBezTo>
                <a:cubicBezTo>
                  <a:pt x="2509" y="2916"/>
                  <a:pt x="2621" y="2804"/>
                  <a:pt x="2621" y="2666"/>
                </a:cubicBezTo>
                <a:cubicBezTo>
                  <a:pt x="2621" y="1166"/>
                  <a:pt x="2621" y="1166"/>
                  <a:pt x="2621" y="1166"/>
                </a:cubicBezTo>
                <a:cubicBezTo>
                  <a:pt x="2621" y="1028"/>
                  <a:pt x="2509" y="916"/>
                  <a:pt x="2371" y="916"/>
                </a:cubicBezTo>
                <a:cubicBezTo>
                  <a:pt x="371" y="916"/>
                  <a:pt x="371" y="916"/>
                  <a:pt x="371" y="916"/>
                </a:cubicBezTo>
                <a:cubicBezTo>
                  <a:pt x="233" y="916"/>
                  <a:pt x="121" y="1028"/>
                  <a:pt x="121" y="1166"/>
                </a:cubicBezTo>
                <a:cubicBezTo>
                  <a:pt x="121" y="2666"/>
                  <a:pt x="121" y="2666"/>
                  <a:pt x="121" y="2666"/>
                </a:cubicBezTo>
                <a:cubicBezTo>
                  <a:pt x="121" y="2804"/>
                  <a:pt x="233" y="2916"/>
                  <a:pt x="371" y="2916"/>
                </a:cubicBezTo>
                <a:lnTo>
                  <a:pt x="1121" y="2916"/>
                </a:lnTo>
                <a:close/>
                <a:moveTo>
                  <a:pt x="1371" y="0"/>
                </a:moveTo>
                <a:cubicBezTo>
                  <a:pt x="1279" y="0"/>
                  <a:pt x="1205" y="74"/>
                  <a:pt x="1205" y="166"/>
                </a:cubicBezTo>
                <a:cubicBezTo>
                  <a:pt x="1205" y="258"/>
                  <a:pt x="1279" y="332"/>
                  <a:pt x="1371" y="332"/>
                </a:cubicBezTo>
                <a:cubicBezTo>
                  <a:pt x="1463" y="332"/>
                  <a:pt x="1537" y="258"/>
                  <a:pt x="1537" y="166"/>
                </a:cubicBezTo>
                <a:cubicBezTo>
                  <a:pt x="1537" y="74"/>
                  <a:pt x="1463" y="0"/>
                  <a:pt x="1371" y="0"/>
                </a:cubicBezTo>
                <a:close/>
                <a:moveTo>
                  <a:pt x="746" y="2157"/>
                </a:moveTo>
                <a:cubicBezTo>
                  <a:pt x="1091" y="2502"/>
                  <a:pt x="1651" y="2502"/>
                  <a:pt x="1996" y="2157"/>
                </a:cubicBez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solidFill>
                <a:srgbClr val="282828"/>
              </a:solidFill>
              <a:effectLst/>
              <a:uLnTx/>
              <a:uFillTx/>
              <a:latin typeface="Segoe UI"/>
              <a:ea typeface="+mn-ea"/>
              <a:cs typeface="+mn-cs"/>
            </a:endParaRPr>
          </a:p>
        </p:txBody>
      </p:sp>
      <p:sp>
        <p:nvSpPr>
          <p:cNvPr id="69" name="Text Placeholder 6">
            <a:extLst>
              <a:ext uri="{FF2B5EF4-FFF2-40B4-BE49-F238E27FC236}">
                <a16:creationId xmlns:a16="http://schemas.microsoft.com/office/drawing/2014/main" id="{2108B1B4-193D-4B29-B62B-059AD9C87FAA}"/>
              </a:ext>
            </a:extLst>
          </p:cNvPr>
          <p:cNvSpPr txBox="1">
            <a:spLocks/>
          </p:cNvSpPr>
          <p:nvPr/>
        </p:nvSpPr>
        <p:spPr>
          <a:xfrm>
            <a:off x="1319645" y="4643259"/>
            <a:ext cx="5240567" cy="49244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Provide IT guardrails with enterprise-grade governance and security controls</a:t>
            </a:r>
          </a:p>
        </p:txBody>
      </p:sp>
      <p:sp>
        <p:nvSpPr>
          <p:cNvPr id="16" name="Lock" title="Icon of a padlock">
            <a:extLst>
              <a:ext uri="{FF2B5EF4-FFF2-40B4-BE49-F238E27FC236}">
                <a16:creationId xmlns:a16="http://schemas.microsoft.com/office/drawing/2014/main" id="{F400D660-2A27-4B1A-81E8-A5C1B8F549C0}"/>
              </a:ext>
            </a:extLst>
          </p:cNvPr>
          <p:cNvSpPr>
            <a:spLocks noChangeAspect="1" noEditPoints="1"/>
          </p:cNvSpPr>
          <p:nvPr/>
        </p:nvSpPr>
        <p:spPr bwMode="auto">
          <a:xfrm>
            <a:off x="725426" y="4706600"/>
            <a:ext cx="261697" cy="365760"/>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a:ln>
                <a:noFill/>
              </a:ln>
              <a:solidFill>
                <a:srgbClr val="282828"/>
              </a:solidFill>
              <a:effectLst/>
              <a:uLnTx/>
              <a:uFillTx/>
              <a:latin typeface="Segoe UI"/>
              <a:ea typeface="+mn-ea"/>
              <a:cs typeface="+mn-cs"/>
            </a:endParaRPr>
          </a:p>
        </p:txBody>
      </p:sp>
      <p:sp>
        <p:nvSpPr>
          <p:cNvPr id="77" name="Text Placeholder 6">
            <a:extLst>
              <a:ext uri="{FF2B5EF4-FFF2-40B4-BE49-F238E27FC236}">
                <a16:creationId xmlns:a16="http://schemas.microsoft.com/office/drawing/2014/main" id="{67D7E669-8359-4D90-98BB-F14304E1739F}"/>
              </a:ext>
            </a:extLst>
          </p:cNvPr>
          <p:cNvSpPr txBox="1">
            <a:spLocks/>
          </p:cNvSpPr>
          <p:nvPr/>
        </p:nvSpPr>
        <p:spPr>
          <a:xfrm>
            <a:off x="1319645" y="5606060"/>
            <a:ext cx="5240567" cy="492443"/>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Pro-developer extensibility enables a “no limits” platform that spans business users to professional developers</a:t>
            </a:r>
          </a:p>
        </p:txBody>
      </p:sp>
      <p:sp>
        <p:nvSpPr>
          <p:cNvPr id="17" name="Freeform 49" title="Icon of a gear with a wrench">
            <a:extLst>
              <a:ext uri="{FF2B5EF4-FFF2-40B4-BE49-F238E27FC236}">
                <a16:creationId xmlns:a16="http://schemas.microsoft.com/office/drawing/2014/main" id="{D37E1112-6E78-4114-9266-0D2CC2C8C7E4}"/>
              </a:ext>
            </a:extLst>
          </p:cNvPr>
          <p:cNvSpPr>
            <a:spLocks noChangeAspect="1" noEditPoints="1"/>
          </p:cNvSpPr>
          <p:nvPr/>
        </p:nvSpPr>
        <p:spPr bwMode="auto">
          <a:xfrm>
            <a:off x="657656" y="5669402"/>
            <a:ext cx="397237" cy="365760"/>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2084316927"/>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BF4493-86CA-4D26-9BED-3485732B5172}"/>
              </a:ext>
            </a:extLst>
          </p:cNvPr>
          <p:cNvPicPr>
            <a:picLocks noChangeAspect="1"/>
          </p:cNvPicPr>
          <p:nvPr/>
        </p:nvPicPr>
        <p:blipFill>
          <a:blip r:embed="rId3"/>
          <a:stretch>
            <a:fillRect/>
          </a:stretch>
        </p:blipFill>
        <p:spPr>
          <a:xfrm>
            <a:off x="3565144" y="1643889"/>
            <a:ext cx="8752479" cy="4318000"/>
          </a:xfrm>
          <a:prstGeom prst="rect">
            <a:avLst/>
          </a:prstGeom>
        </p:spPr>
      </p:pic>
      <p:pic>
        <p:nvPicPr>
          <p:cNvPr id="3" name="Picture 2">
            <a:extLst>
              <a:ext uri="{FF2B5EF4-FFF2-40B4-BE49-F238E27FC236}">
                <a16:creationId xmlns:a16="http://schemas.microsoft.com/office/drawing/2014/main" id="{FB13CB19-03F5-48F1-B942-494619F235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20666" y="1841156"/>
            <a:ext cx="6218809" cy="3262099"/>
          </a:xfrm>
          <a:prstGeom prst="rect">
            <a:avLst/>
          </a:prstGeom>
        </p:spPr>
      </p:pic>
      <p:sp>
        <p:nvSpPr>
          <p:cNvPr id="7" name="Title 7">
            <a:extLst>
              <a:ext uri="{FF2B5EF4-FFF2-40B4-BE49-F238E27FC236}">
                <a16:creationId xmlns:a16="http://schemas.microsoft.com/office/drawing/2014/main" id="{BBF08DF3-7B0A-4F32-A91C-3EC8D1E2EB63}"/>
              </a:ext>
            </a:extLst>
          </p:cNvPr>
          <p:cNvSpPr txBox="1">
            <a:spLocks/>
          </p:cNvSpPr>
          <p:nvPr/>
        </p:nvSpPr>
        <p:spPr>
          <a:xfrm>
            <a:off x="579439" y="2970212"/>
            <a:ext cx="4413476" cy="1054100"/>
          </a:xfrm>
          <a:prstGeom prst="rect">
            <a:avLst/>
          </a:prstGeom>
        </p:spPr>
        <p:txBody>
          <a:bodyPr vert="horz" wrap="square" lIns="0" tIns="0" rIns="0" bIns="0" rtlCol="0" anchor="ctr">
            <a:noAutofit/>
          </a:bodyPr>
          <a:lstStyle>
            <a:lvl1pPr algn="l" defTabSz="932742" rtl="0" eaLnBrk="1" latinLnBrk="0" hangingPunct="1">
              <a:lnSpc>
                <a:spcPct val="90000"/>
              </a:lnSpc>
              <a:spcBef>
                <a:spcPct val="0"/>
              </a:spcBef>
              <a:buNone/>
              <a:defRPr lang="en-US" sz="2800" b="0" kern="1200" cap="none" spc="-150" baseline="0" dirty="0" smtClean="0">
                <a:ln w="3175">
                  <a:noFill/>
                </a:ln>
                <a:solidFill>
                  <a:srgbClr val="000000"/>
                </a:solidFill>
                <a:effectLst/>
                <a:latin typeface="+mj-lt"/>
                <a:ea typeface="+mn-ea"/>
                <a:cs typeface="Segoe UI" pitchFamily="34" charset="0"/>
              </a:defRPr>
            </a:lvl1pPr>
          </a:lstStyle>
          <a:p>
            <a:pPr>
              <a:lnSpc>
                <a:spcPct val="100000"/>
              </a:lnSpc>
            </a:pPr>
            <a:r>
              <a:rPr lang="en-US" sz="4400" spc="0" dirty="0">
                <a:solidFill>
                  <a:schemeClr val="tx1"/>
                </a:solidFill>
              </a:rPr>
              <a:t>Demo 1</a:t>
            </a:r>
          </a:p>
          <a:p>
            <a:pPr>
              <a:lnSpc>
                <a:spcPct val="100000"/>
              </a:lnSpc>
            </a:pPr>
            <a:r>
              <a:rPr lang="en-US" sz="4400" spc="0" dirty="0">
                <a:solidFill>
                  <a:schemeClr val="tx1"/>
                </a:solidFill>
              </a:rPr>
              <a:t>Fundamentals</a:t>
            </a:r>
          </a:p>
        </p:txBody>
      </p:sp>
    </p:spTree>
    <p:extLst>
      <p:ext uri="{BB962C8B-B14F-4D97-AF65-F5344CB8AC3E}">
        <p14:creationId xmlns:p14="http://schemas.microsoft.com/office/powerpoint/2010/main" val="1573526217"/>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E3680DB-4133-4A6B-949F-F171398A9AA1}"/>
              </a:ext>
            </a:extLst>
          </p:cNvPr>
          <p:cNvGrpSpPr/>
          <p:nvPr/>
        </p:nvGrpSpPr>
        <p:grpSpPr>
          <a:xfrm>
            <a:off x="474928" y="1970738"/>
            <a:ext cx="11513872" cy="1198078"/>
            <a:chOff x="474928" y="1970738"/>
            <a:chExt cx="11267193" cy="1198078"/>
          </a:xfrm>
        </p:grpSpPr>
        <p:sp>
          <p:nvSpPr>
            <p:cNvPr id="6" name="Rectangle 5">
              <a:extLst>
                <a:ext uri="{FF2B5EF4-FFF2-40B4-BE49-F238E27FC236}">
                  <a16:creationId xmlns:a16="http://schemas.microsoft.com/office/drawing/2014/main" id="{EF103F9D-F4F9-4125-BF02-87E4937292EF}"/>
                </a:ext>
              </a:extLst>
            </p:cNvPr>
            <p:cNvSpPr/>
            <p:nvPr/>
          </p:nvSpPr>
          <p:spPr bwMode="auto">
            <a:xfrm>
              <a:off x="579438" y="2791944"/>
              <a:ext cx="1299816" cy="276607"/>
            </a:xfrm>
            <a:prstGeom prst="rect">
              <a:avLst/>
            </a:prstGeom>
            <a:solidFill>
              <a:srgbClr val="74267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7" name="Triangle 19">
              <a:extLst>
                <a:ext uri="{FF2B5EF4-FFF2-40B4-BE49-F238E27FC236}">
                  <a16:creationId xmlns:a16="http://schemas.microsoft.com/office/drawing/2014/main" id="{993118EE-0E57-492C-BDA5-908C193E7E07}"/>
                </a:ext>
              </a:extLst>
            </p:cNvPr>
            <p:cNvSpPr/>
            <p:nvPr/>
          </p:nvSpPr>
          <p:spPr bwMode="auto">
            <a:xfrm>
              <a:off x="580303" y="1970738"/>
              <a:ext cx="11048989" cy="843624"/>
            </a:xfrm>
            <a:custGeom>
              <a:avLst/>
              <a:gdLst>
                <a:gd name="connsiteX0" fmla="*/ 0 w 12276558"/>
                <a:gd name="connsiteY0" fmla="*/ 843624 h 843624"/>
                <a:gd name="connsiteX1" fmla="*/ 12276558 w 12276558"/>
                <a:gd name="connsiteY1" fmla="*/ 0 h 843624"/>
                <a:gd name="connsiteX2" fmla="*/ 12276558 w 12276558"/>
                <a:gd name="connsiteY2" fmla="*/ 843624 h 843624"/>
                <a:gd name="connsiteX3" fmla="*/ 0 w 12276558"/>
                <a:gd name="connsiteY3" fmla="*/ 843624 h 843624"/>
                <a:gd name="connsiteX0" fmla="*/ 0 w 12276558"/>
                <a:gd name="connsiteY0" fmla="*/ 843624 h 843624"/>
                <a:gd name="connsiteX1" fmla="*/ 1522817 w 12276558"/>
                <a:gd name="connsiteY1" fmla="*/ 729769 h 843624"/>
                <a:gd name="connsiteX2" fmla="*/ 12276558 w 12276558"/>
                <a:gd name="connsiteY2" fmla="*/ 0 h 843624"/>
                <a:gd name="connsiteX3" fmla="*/ 12276558 w 12276558"/>
                <a:gd name="connsiteY3" fmla="*/ 843624 h 843624"/>
                <a:gd name="connsiteX4" fmla="*/ 0 w 12276558"/>
                <a:gd name="connsiteY4" fmla="*/ 843624 h 843624"/>
                <a:gd name="connsiteX0" fmla="*/ 18600 w 10753741"/>
                <a:gd name="connsiteY0" fmla="*/ 843624 h 843624"/>
                <a:gd name="connsiteX1" fmla="*/ 0 w 10753741"/>
                <a:gd name="connsiteY1" fmla="*/ 729769 h 843624"/>
                <a:gd name="connsiteX2" fmla="*/ 10753741 w 10753741"/>
                <a:gd name="connsiteY2" fmla="*/ 0 h 843624"/>
                <a:gd name="connsiteX3" fmla="*/ 10753741 w 10753741"/>
                <a:gd name="connsiteY3" fmla="*/ 843624 h 843624"/>
                <a:gd name="connsiteX4" fmla="*/ 18600 w 10753741"/>
                <a:gd name="connsiteY4" fmla="*/ 843624 h 843624"/>
                <a:gd name="connsiteX0" fmla="*/ 0 w 10735141"/>
                <a:gd name="connsiteY0" fmla="*/ 843624 h 843624"/>
                <a:gd name="connsiteX1" fmla="*/ 9622 w 10735141"/>
                <a:gd name="connsiteY1" fmla="*/ 605591 h 843624"/>
                <a:gd name="connsiteX2" fmla="*/ 10735141 w 10735141"/>
                <a:gd name="connsiteY2" fmla="*/ 0 h 843624"/>
                <a:gd name="connsiteX3" fmla="*/ 10735141 w 10735141"/>
                <a:gd name="connsiteY3" fmla="*/ 843624 h 843624"/>
                <a:gd name="connsiteX4" fmla="*/ 0 w 10735141"/>
                <a:gd name="connsiteY4" fmla="*/ 843624 h 843624"/>
                <a:gd name="connsiteX0" fmla="*/ 0 w 10735141"/>
                <a:gd name="connsiteY0" fmla="*/ 843624 h 843624"/>
                <a:gd name="connsiteX1" fmla="*/ 9622 w 10735141"/>
                <a:gd name="connsiteY1" fmla="*/ 605591 h 843624"/>
                <a:gd name="connsiteX2" fmla="*/ 10735141 w 10735141"/>
                <a:gd name="connsiteY2" fmla="*/ 0 h 843624"/>
                <a:gd name="connsiteX3" fmla="*/ 10735141 w 10735141"/>
                <a:gd name="connsiteY3" fmla="*/ 843624 h 843624"/>
                <a:gd name="connsiteX4" fmla="*/ 0 w 10735141"/>
                <a:gd name="connsiteY4" fmla="*/ 843624 h 8436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35141" h="843624">
                  <a:moveTo>
                    <a:pt x="0" y="843624"/>
                  </a:moveTo>
                  <a:cubicBezTo>
                    <a:pt x="3207" y="764280"/>
                    <a:pt x="12059" y="600268"/>
                    <a:pt x="9622" y="605591"/>
                  </a:cubicBezTo>
                  <a:lnTo>
                    <a:pt x="10735141" y="0"/>
                  </a:lnTo>
                  <a:lnTo>
                    <a:pt x="10735141" y="843624"/>
                  </a:lnTo>
                  <a:lnTo>
                    <a:pt x="0" y="843624"/>
                  </a:lnTo>
                  <a:close/>
                </a:path>
              </a:pathLst>
            </a:custGeom>
            <a:solidFill>
              <a:schemeClr val="accent3">
                <a:lumMod val="60000"/>
                <a:lumOff val="40000"/>
                <a:alpha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8" name="Rectangle 17">
              <a:extLst>
                <a:ext uri="{FF2B5EF4-FFF2-40B4-BE49-F238E27FC236}">
                  <a16:creationId xmlns:a16="http://schemas.microsoft.com/office/drawing/2014/main" id="{61DE4D68-E916-4047-B4F2-B9E3DA84B8FB}"/>
                </a:ext>
              </a:extLst>
            </p:cNvPr>
            <p:cNvSpPr/>
            <p:nvPr/>
          </p:nvSpPr>
          <p:spPr bwMode="auto">
            <a:xfrm>
              <a:off x="10332903" y="2791944"/>
              <a:ext cx="1299816" cy="276607"/>
            </a:xfrm>
            <a:prstGeom prst="rect">
              <a:avLst/>
            </a:prstGeom>
            <a:solidFill>
              <a:srgbClr val="74267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9" name="Rectangle 18">
              <a:extLst>
                <a:ext uri="{FF2B5EF4-FFF2-40B4-BE49-F238E27FC236}">
                  <a16:creationId xmlns:a16="http://schemas.microsoft.com/office/drawing/2014/main" id="{43A20BCD-F77E-4685-9308-3BF2D79E94C2}"/>
                </a:ext>
              </a:extLst>
            </p:cNvPr>
            <p:cNvSpPr/>
            <p:nvPr/>
          </p:nvSpPr>
          <p:spPr bwMode="auto">
            <a:xfrm flipV="1">
              <a:off x="579438" y="2791942"/>
              <a:ext cx="9783762" cy="115379"/>
            </a:xfrm>
            <a:prstGeom prst="rect">
              <a:avLst/>
            </a:prstGeom>
            <a:solidFill>
              <a:srgbClr val="742673"/>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79285" tIns="143428" rIns="179285" bIns="143428" numCol="1" spcCol="0" rtlCol="0" fromWordArt="0" anchor="t" anchorCtr="0" forceAA="0" compatLnSpc="1">
              <a:prstTxWarp prst="textNoShape">
                <a:avLst/>
              </a:prstTxWarp>
              <a:noAutofit/>
            </a:bodyPr>
            <a:lstStyle/>
            <a:p>
              <a:pPr marL="0" marR="0" lvl="0" indent="0" algn="ctr" defTabSz="91410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0" name="TextBox 19">
              <a:extLst>
                <a:ext uri="{FF2B5EF4-FFF2-40B4-BE49-F238E27FC236}">
                  <a16:creationId xmlns:a16="http://schemas.microsoft.com/office/drawing/2014/main" id="{11C8FAE3-B2D0-4901-A374-B4A8583EF61E}"/>
                </a:ext>
              </a:extLst>
            </p:cNvPr>
            <p:cNvSpPr txBox="1"/>
            <p:nvPr/>
          </p:nvSpPr>
          <p:spPr>
            <a:xfrm>
              <a:off x="592281" y="2713027"/>
              <a:ext cx="1275378" cy="452522"/>
            </a:xfrm>
            <a:prstGeom prst="rect">
              <a:avLst/>
            </a:prstGeom>
            <a:noFill/>
          </p:spPr>
          <p:txBody>
            <a:bodyPr wrap="square" lIns="179285" tIns="143428" rIns="179285" bIns="143428" rtlCol="0">
              <a:spAutoFit/>
            </a:bodyPr>
            <a:lstStyle/>
            <a:p>
              <a:pPr marL="0" marR="0" lvl="0" indent="0" algn="l" defTabSz="914314" rtl="0" eaLnBrk="1" fontAlgn="auto" latinLnBrk="0" hangingPunct="1">
                <a:lnSpc>
                  <a:spcPct val="90000"/>
                </a:lnSpc>
                <a:spcBef>
                  <a:spcPts val="0"/>
                </a:spcBef>
                <a:spcAft>
                  <a:spcPts val="588"/>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Semibold"/>
                  <a:ea typeface="+mn-ea"/>
                  <a:cs typeface="Segoe UI" panose="020B0502040204020203" pitchFamily="34" charset="0"/>
                </a:rPr>
                <a:t>CITIZEN DEV   </a:t>
              </a:r>
            </a:p>
          </p:txBody>
        </p:sp>
        <p:sp>
          <p:nvSpPr>
            <p:cNvPr id="21" name="TextBox 20">
              <a:extLst>
                <a:ext uri="{FF2B5EF4-FFF2-40B4-BE49-F238E27FC236}">
                  <a16:creationId xmlns:a16="http://schemas.microsoft.com/office/drawing/2014/main" id="{415A8E9E-BF61-446E-98A6-EEB631D8C285}"/>
                </a:ext>
              </a:extLst>
            </p:cNvPr>
            <p:cNvSpPr txBox="1"/>
            <p:nvPr/>
          </p:nvSpPr>
          <p:spPr>
            <a:xfrm>
              <a:off x="10448427" y="2712959"/>
              <a:ext cx="1013789" cy="455857"/>
            </a:xfrm>
            <a:prstGeom prst="rect">
              <a:avLst/>
            </a:prstGeom>
            <a:noFill/>
          </p:spPr>
          <p:txBody>
            <a:bodyPr wrap="none" lIns="179285" tIns="143428" rIns="179285" bIns="143428" rtlCol="0">
              <a:spAutoFit/>
            </a:bodyPr>
            <a:lstStyle/>
            <a:p>
              <a:pPr marL="0" marR="0" lvl="0" indent="0" algn="l" defTabSz="914314" rtl="0" eaLnBrk="1" fontAlgn="auto" latinLnBrk="0" hangingPunct="1">
                <a:lnSpc>
                  <a:spcPct val="90000"/>
                </a:lnSpc>
                <a:spcBef>
                  <a:spcPts val="0"/>
                </a:spcBef>
                <a:spcAft>
                  <a:spcPts val="588"/>
                </a:spcAft>
                <a:buClrTx/>
                <a:buSzTx/>
                <a:buFontTx/>
                <a:buNone/>
                <a:tabLst/>
                <a:defRPr/>
              </a:pPr>
              <a:r>
                <a:rPr kumimoji="0" lang="en-US" sz="1200" b="0" i="0" u="none" strike="noStrike" kern="1200" cap="none" spc="0" normalizeH="0" baseline="0" noProof="0" dirty="0">
                  <a:ln>
                    <a:noFill/>
                  </a:ln>
                  <a:solidFill>
                    <a:srgbClr val="FFFFFF"/>
                  </a:solidFill>
                  <a:effectLst/>
                  <a:uLnTx/>
                  <a:uFillTx/>
                  <a:latin typeface="Segoe UI Semibold"/>
                  <a:ea typeface="+mn-ea"/>
                  <a:cs typeface="Segoe UI" panose="020B0502040204020203" pitchFamily="34" charset="0"/>
                </a:rPr>
                <a:t>PRO DEV</a:t>
              </a:r>
            </a:p>
          </p:txBody>
        </p:sp>
        <p:sp>
          <p:nvSpPr>
            <p:cNvPr id="22" name="TextBox 21">
              <a:extLst>
                <a:ext uri="{FF2B5EF4-FFF2-40B4-BE49-F238E27FC236}">
                  <a16:creationId xmlns:a16="http://schemas.microsoft.com/office/drawing/2014/main" id="{9E2D28AC-DF68-43F9-9745-C118ACEC440E}"/>
                </a:ext>
              </a:extLst>
            </p:cNvPr>
            <p:cNvSpPr txBox="1"/>
            <p:nvPr/>
          </p:nvSpPr>
          <p:spPr>
            <a:xfrm>
              <a:off x="474928" y="2461063"/>
              <a:ext cx="729160" cy="455857"/>
            </a:xfrm>
            <a:prstGeom prst="rect">
              <a:avLst/>
            </a:prstGeom>
            <a:noFill/>
          </p:spPr>
          <p:txBody>
            <a:bodyPr wrap="none" lIns="179285" tIns="143428" rIns="179285" bIns="143428" rtlCol="0">
              <a:spAutoFit/>
            </a:bodyPr>
            <a:lstStyle/>
            <a:p>
              <a:pPr marL="0" marR="0" lvl="0" indent="0" algn="l" defTabSz="914314" rtl="0" eaLnBrk="1" fontAlgn="auto" latinLnBrk="0" hangingPunct="1">
                <a:lnSpc>
                  <a:spcPct val="90000"/>
                </a:lnSpc>
                <a:spcBef>
                  <a:spcPts val="0"/>
                </a:spcBef>
                <a:spcAft>
                  <a:spcPts val="588"/>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Semibold"/>
                  <a:ea typeface="+mn-ea"/>
                  <a:cs typeface="Segoe UI" panose="020B0502040204020203" pitchFamily="34" charset="0"/>
                </a:rPr>
                <a:t>Basic</a:t>
              </a:r>
            </a:p>
          </p:txBody>
        </p:sp>
        <p:sp>
          <p:nvSpPr>
            <p:cNvPr id="23" name="TextBox 22">
              <a:extLst>
                <a:ext uri="{FF2B5EF4-FFF2-40B4-BE49-F238E27FC236}">
                  <a16:creationId xmlns:a16="http://schemas.microsoft.com/office/drawing/2014/main" id="{2CC646DE-AD1C-477C-9649-596D8419FED9}"/>
                </a:ext>
              </a:extLst>
            </p:cNvPr>
            <p:cNvSpPr txBox="1"/>
            <p:nvPr/>
          </p:nvSpPr>
          <p:spPr>
            <a:xfrm>
              <a:off x="10740451" y="2439773"/>
              <a:ext cx="1001670" cy="455857"/>
            </a:xfrm>
            <a:prstGeom prst="rect">
              <a:avLst/>
            </a:prstGeom>
            <a:noFill/>
          </p:spPr>
          <p:txBody>
            <a:bodyPr wrap="none" lIns="179285" tIns="143428" rIns="179285" bIns="143428" rtlCol="0">
              <a:spAutoFit/>
            </a:bodyPr>
            <a:lstStyle/>
            <a:p>
              <a:pPr marL="0" marR="0" lvl="0" indent="0" algn="l" defTabSz="914314" rtl="0" eaLnBrk="1" fontAlgn="auto" latinLnBrk="0" hangingPunct="1">
                <a:lnSpc>
                  <a:spcPct val="90000"/>
                </a:lnSpc>
                <a:spcBef>
                  <a:spcPts val="0"/>
                </a:spcBef>
                <a:spcAft>
                  <a:spcPts val="588"/>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Semibold"/>
                  <a:ea typeface="+mn-ea"/>
                  <a:cs typeface="Segoe UI" panose="020B0502040204020203" pitchFamily="34" charset="0"/>
                </a:rPr>
                <a:t>Complex</a:t>
              </a:r>
            </a:p>
          </p:txBody>
        </p:sp>
      </p:grpSp>
      <p:sp>
        <p:nvSpPr>
          <p:cNvPr id="31" name="Rectangle 30">
            <a:extLst>
              <a:ext uri="{FF2B5EF4-FFF2-40B4-BE49-F238E27FC236}">
                <a16:creationId xmlns:a16="http://schemas.microsoft.com/office/drawing/2014/main" id="{F0AF870B-1ADB-4199-BBA2-B797E39E27EE}"/>
              </a:ext>
            </a:extLst>
          </p:cNvPr>
          <p:cNvSpPr/>
          <p:nvPr/>
        </p:nvSpPr>
        <p:spPr bwMode="auto">
          <a:xfrm>
            <a:off x="0" y="3195984"/>
            <a:ext cx="12436475" cy="753715"/>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1200" cap="none" spc="0" normalizeH="0" baseline="0" noProof="0" dirty="0" err="1">
              <a:ln>
                <a:noFill/>
              </a:ln>
              <a:solidFill>
                <a:srgbClr val="070D13"/>
              </a:solidFill>
              <a:effectLst/>
              <a:uLnTx/>
              <a:uFillTx/>
              <a:latin typeface="Segoe UI"/>
              <a:ea typeface="Segoe UI" pitchFamily="34" charset="0"/>
              <a:cs typeface="Segoe UI" pitchFamily="34" charset="0"/>
            </a:endParaRPr>
          </a:p>
        </p:txBody>
      </p:sp>
      <p:sp>
        <p:nvSpPr>
          <p:cNvPr id="12" name="people_23" title="Icon of a person with a chat bubble above them">
            <a:extLst>
              <a:ext uri="{FF2B5EF4-FFF2-40B4-BE49-F238E27FC236}">
                <a16:creationId xmlns:a16="http://schemas.microsoft.com/office/drawing/2014/main" id="{74477C29-0AE8-4AD7-9E4E-BDEFB3BAEE4E}"/>
              </a:ext>
            </a:extLst>
          </p:cNvPr>
          <p:cNvSpPr>
            <a:spLocks noChangeAspect="1" noEditPoints="1"/>
          </p:cNvSpPr>
          <p:nvPr/>
        </p:nvSpPr>
        <p:spPr bwMode="auto">
          <a:xfrm>
            <a:off x="2045908" y="2036890"/>
            <a:ext cx="581314" cy="575162"/>
          </a:xfrm>
          <a:custGeom>
            <a:avLst/>
            <a:gdLst>
              <a:gd name="T0" fmla="*/ 75 w 275"/>
              <a:gd name="T1" fmla="*/ 34 h 273"/>
              <a:gd name="T2" fmla="*/ 75 w 275"/>
              <a:gd name="T3" fmla="*/ 0 h 273"/>
              <a:gd name="T4" fmla="*/ 275 w 275"/>
              <a:gd name="T5" fmla="*/ 0 h 273"/>
              <a:gd name="T6" fmla="*/ 275 w 275"/>
              <a:gd name="T7" fmla="*/ 125 h 273"/>
              <a:gd name="T8" fmla="*/ 247 w 275"/>
              <a:gd name="T9" fmla="*/ 125 h 273"/>
              <a:gd name="T10" fmla="*/ 203 w 275"/>
              <a:gd name="T11" fmla="*/ 170 h 273"/>
              <a:gd name="T12" fmla="*/ 203 w 275"/>
              <a:gd name="T13" fmla="*/ 127 h 273"/>
              <a:gd name="T14" fmla="*/ 181 w 275"/>
              <a:gd name="T15" fmla="*/ 127 h 273"/>
              <a:gd name="T16" fmla="*/ 92 w 275"/>
              <a:gd name="T17" fmla="*/ 71 h 273"/>
              <a:gd name="T18" fmla="*/ 38 w 275"/>
              <a:gd name="T19" fmla="*/ 126 h 273"/>
              <a:gd name="T20" fmla="*/ 92 w 275"/>
              <a:gd name="T21" fmla="*/ 181 h 273"/>
              <a:gd name="T22" fmla="*/ 147 w 275"/>
              <a:gd name="T23" fmla="*/ 126 h 273"/>
              <a:gd name="T24" fmla="*/ 92 w 275"/>
              <a:gd name="T25" fmla="*/ 71 h 273"/>
              <a:gd name="T26" fmla="*/ 185 w 275"/>
              <a:gd name="T27" fmla="*/ 273 h 273"/>
              <a:gd name="T28" fmla="*/ 92 w 275"/>
              <a:gd name="T29" fmla="*/ 181 h 273"/>
              <a:gd name="T30" fmla="*/ 0 w 275"/>
              <a:gd name="T31" fmla="*/ 27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5" h="273">
                <a:moveTo>
                  <a:pt x="75" y="34"/>
                </a:moveTo>
                <a:cubicBezTo>
                  <a:pt x="75" y="0"/>
                  <a:pt x="75" y="0"/>
                  <a:pt x="75" y="0"/>
                </a:cubicBezTo>
                <a:cubicBezTo>
                  <a:pt x="275" y="0"/>
                  <a:pt x="275" y="0"/>
                  <a:pt x="275" y="0"/>
                </a:cubicBezTo>
                <a:cubicBezTo>
                  <a:pt x="275" y="125"/>
                  <a:pt x="275" y="125"/>
                  <a:pt x="275" y="125"/>
                </a:cubicBezTo>
                <a:cubicBezTo>
                  <a:pt x="247" y="125"/>
                  <a:pt x="247" y="125"/>
                  <a:pt x="247" y="125"/>
                </a:cubicBezTo>
                <a:cubicBezTo>
                  <a:pt x="203" y="170"/>
                  <a:pt x="203" y="170"/>
                  <a:pt x="203" y="170"/>
                </a:cubicBezTo>
                <a:cubicBezTo>
                  <a:pt x="203" y="127"/>
                  <a:pt x="203" y="127"/>
                  <a:pt x="203" y="127"/>
                </a:cubicBezTo>
                <a:cubicBezTo>
                  <a:pt x="181" y="127"/>
                  <a:pt x="181" y="127"/>
                  <a:pt x="181" y="127"/>
                </a:cubicBezTo>
                <a:moveTo>
                  <a:pt x="92" y="71"/>
                </a:moveTo>
                <a:cubicBezTo>
                  <a:pt x="62" y="71"/>
                  <a:pt x="38" y="96"/>
                  <a:pt x="38" y="126"/>
                </a:cubicBezTo>
                <a:cubicBezTo>
                  <a:pt x="38" y="156"/>
                  <a:pt x="62" y="181"/>
                  <a:pt x="92" y="181"/>
                </a:cubicBezTo>
                <a:cubicBezTo>
                  <a:pt x="123" y="181"/>
                  <a:pt x="147" y="156"/>
                  <a:pt x="147" y="126"/>
                </a:cubicBezTo>
                <a:cubicBezTo>
                  <a:pt x="147" y="96"/>
                  <a:pt x="123" y="71"/>
                  <a:pt x="92" y="71"/>
                </a:cubicBezTo>
                <a:close/>
                <a:moveTo>
                  <a:pt x="185" y="273"/>
                </a:moveTo>
                <a:cubicBezTo>
                  <a:pt x="185" y="222"/>
                  <a:pt x="144" y="181"/>
                  <a:pt x="92" y="181"/>
                </a:cubicBezTo>
                <a:cubicBezTo>
                  <a:pt x="41" y="181"/>
                  <a:pt x="0" y="222"/>
                  <a:pt x="0" y="273"/>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mn-cs"/>
            </a:endParaRPr>
          </a:p>
        </p:txBody>
      </p:sp>
      <p:sp>
        <p:nvSpPr>
          <p:cNvPr id="8" name="Text Placeholder 7">
            <a:extLst>
              <a:ext uri="{FF2B5EF4-FFF2-40B4-BE49-F238E27FC236}">
                <a16:creationId xmlns:a16="http://schemas.microsoft.com/office/drawing/2014/main" id="{60547239-756E-4358-8B64-93E777C0D944}"/>
              </a:ext>
            </a:extLst>
          </p:cNvPr>
          <p:cNvSpPr txBox="1">
            <a:spLocks/>
          </p:cNvSpPr>
          <p:nvPr/>
        </p:nvSpPr>
        <p:spPr>
          <a:xfrm>
            <a:off x="510219" y="3250781"/>
            <a:ext cx="3652692" cy="2908489"/>
          </a:xfrm>
          <a:prstGeom prst="rect">
            <a:avLst/>
          </a:prstGeom>
        </p:spPr>
        <p:txBody>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51028" rtl="0" eaLnBrk="1" fontAlgn="base" latinLnBrk="0" hangingPunct="1">
              <a:lnSpc>
                <a:spcPct val="90000"/>
              </a:lnSpc>
              <a:spcBef>
                <a:spcPts val="120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dirty="0">
                <a:ln>
                  <a:noFill/>
                </a:ln>
                <a:solidFill>
                  <a:srgbClr val="742774"/>
                </a:solidFill>
                <a:effectLst/>
                <a:uLnTx/>
                <a:uFillTx/>
                <a:latin typeface="Segoe UI Semibold"/>
                <a:ea typeface="Segoe UI" pitchFamily="34" charset="0"/>
                <a:cs typeface="Segoe UI Semibold" panose="020B0702040204020203" pitchFamily="34" charset="0"/>
              </a:rPr>
              <a:t>Intuitive to use &amp; easy to learn for Citizen Developers</a:t>
            </a:r>
          </a:p>
          <a:p>
            <a:pPr marL="0" marR="0" lvl="0" indent="0" algn="l" defTabSz="951028" rtl="0" eaLnBrk="1" fontAlgn="base" latinLnBrk="0" hangingPunct="1">
              <a:lnSpc>
                <a:spcPct val="90000"/>
              </a:lnSpc>
              <a:spcBef>
                <a:spcPts val="1200"/>
              </a:spcBef>
              <a:spcAft>
                <a:spcPts val="600"/>
              </a:spcAft>
              <a:buClrTx/>
              <a:buSzPct val="90000"/>
              <a:buFont typeface="Wingdings" panose="05000000000000000000" pitchFamily="2" charset="2"/>
              <a:buNone/>
              <a:tabLst/>
              <a:defRPr/>
            </a:pPr>
            <a:r>
              <a:rPr kumimoji="0" lang="en-GB" sz="1600" b="0" i="0" u="none" strike="noStrike" kern="1200" cap="none" spc="0" normalizeH="0" baseline="0" noProof="0" dirty="0">
                <a:ln>
                  <a:noFill/>
                </a:ln>
                <a:solidFill>
                  <a:srgbClr val="282828"/>
                </a:solidFill>
                <a:effectLst/>
                <a:uLnTx/>
                <a:uFillTx/>
                <a:latin typeface="Segoe UI"/>
                <a:ea typeface="Segoe UI" pitchFamily="34" charset="0"/>
                <a:cs typeface="Segoe UI Light" panose="020B0502040204020203" pitchFamily="34" charset="0"/>
              </a:rPr>
              <a:t>Build apps fast with a point-and-click approach to app design. Choose from a large selection of templates or start from a blank canvas</a:t>
            </a:r>
          </a:p>
          <a:p>
            <a:pPr marL="0" marR="0" lvl="0" indent="0" algn="l" defTabSz="951028" rtl="0" eaLnBrk="1" fontAlgn="base" latinLnBrk="0" hangingPunct="1">
              <a:lnSpc>
                <a:spcPct val="90000"/>
              </a:lnSpc>
              <a:spcBef>
                <a:spcPts val="1200"/>
              </a:spcBef>
              <a:spcAft>
                <a:spcPts val="600"/>
              </a:spcAft>
              <a:buClrTx/>
              <a:buSzPct val="90000"/>
              <a:buFont typeface="Wingdings" panose="05000000000000000000" pitchFamily="2" charset="2"/>
              <a:buNone/>
              <a:tabLst/>
              <a:defRPr/>
            </a:pPr>
            <a:r>
              <a:rPr kumimoji="0" lang="en-GB" sz="1600" b="0" i="0" u="none" strike="noStrike" kern="1200" cap="none" spc="0" normalizeH="0" baseline="0" noProof="0" dirty="0">
                <a:ln>
                  <a:noFill/>
                </a:ln>
                <a:solidFill>
                  <a:srgbClr val="282828"/>
                </a:solidFill>
                <a:effectLst/>
                <a:uLnTx/>
                <a:uFillTx/>
                <a:latin typeface="Segoe UI"/>
                <a:ea typeface="Segoe UI" pitchFamily="34" charset="0"/>
                <a:cs typeface="Segoe UI Light" panose="020B0502040204020203" pitchFamily="34" charset="0"/>
              </a:rPr>
              <a:t>Easily connect your app to data and use Excel-like expressions to easily</a:t>
            </a:r>
            <a:br>
              <a:rPr kumimoji="0" lang="en-GB" sz="1600" b="0" i="0" u="none" strike="noStrike" kern="1200" cap="none" spc="0" normalizeH="0" baseline="0" noProof="0" dirty="0">
                <a:ln>
                  <a:noFill/>
                </a:ln>
                <a:solidFill>
                  <a:srgbClr val="282828"/>
                </a:solidFill>
                <a:effectLst/>
                <a:uLnTx/>
                <a:uFillTx/>
                <a:latin typeface="Segoe UI"/>
                <a:ea typeface="Segoe UI" pitchFamily="34" charset="0"/>
                <a:cs typeface="Segoe UI Light" panose="020B0502040204020203" pitchFamily="34" charset="0"/>
              </a:rPr>
            </a:br>
            <a:r>
              <a:rPr kumimoji="0" lang="en-GB" sz="1600" b="0" i="0" u="none" strike="noStrike" kern="1200" cap="none" spc="0" normalizeH="0" baseline="0" noProof="0" dirty="0">
                <a:ln>
                  <a:noFill/>
                </a:ln>
                <a:solidFill>
                  <a:srgbClr val="282828"/>
                </a:solidFill>
                <a:effectLst/>
                <a:uLnTx/>
                <a:uFillTx/>
                <a:latin typeface="Segoe UI"/>
                <a:ea typeface="Segoe UI" pitchFamily="34" charset="0"/>
                <a:cs typeface="Segoe UI Light" panose="020B0502040204020203" pitchFamily="34" charset="0"/>
              </a:rPr>
              <a:t>add logic</a:t>
            </a:r>
          </a:p>
        </p:txBody>
      </p:sp>
      <p:sp>
        <p:nvSpPr>
          <p:cNvPr id="11" name="Text Placeholder 11">
            <a:extLst>
              <a:ext uri="{FF2B5EF4-FFF2-40B4-BE49-F238E27FC236}">
                <a16:creationId xmlns:a16="http://schemas.microsoft.com/office/drawing/2014/main" id="{9CCD01A9-EEE8-416C-A466-D40FEC5D1A91}"/>
              </a:ext>
            </a:extLst>
          </p:cNvPr>
          <p:cNvSpPr txBox="1">
            <a:spLocks/>
          </p:cNvSpPr>
          <p:nvPr/>
        </p:nvSpPr>
        <p:spPr>
          <a:xfrm>
            <a:off x="4357283" y="3250781"/>
            <a:ext cx="3652692" cy="2908489"/>
          </a:xfrm>
          <a:prstGeom prst="rect">
            <a:avLst/>
          </a:prstGeom>
        </p:spPr>
        <p:txBody>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51028" rtl="0" eaLnBrk="1" fontAlgn="base" latinLnBrk="0" hangingPunct="1">
              <a:lnSpc>
                <a:spcPct val="90000"/>
              </a:lnSpc>
              <a:spcBef>
                <a:spcPts val="120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One admin </a:t>
            </a:r>
            <a:r>
              <a:rPr kumimoji="0" lang="en-GB" sz="2000" b="0" i="0" u="none" strike="noStrike" kern="1200" cap="none" spc="0" normalizeH="0" baseline="0" noProof="0" dirty="0" err="1">
                <a:ln>
                  <a:noFill/>
                </a:ln>
                <a:solidFill>
                  <a:srgbClr val="742774"/>
                </a:solidFill>
                <a:effectLst/>
                <a:uLnTx/>
                <a:uFillTx/>
                <a:latin typeface="Segoe UI Semibold"/>
                <a:ea typeface="+mn-ea"/>
                <a:cs typeface="Segoe UI Semibold" panose="020B0702040204020203" pitchFamily="34" charset="0"/>
              </a:rPr>
              <a:t>center</a:t>
            </a:r>
            <a:r>
              <a:rPr kumimoji="0" lang="en-GB" sz="20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 to rule them all for IT Administrators</a:t>
            </a:r>
          </a:p>
          <a:p>
            <a:pPr marL="0" marR="0" lvl="0" indent="0" algn="l" defTabSz="951028" rtl="0" eaLnBrk="1" fontAlgn="base" latinLnBrk="0" hangingPunct="1">
              <a:lnSpc>
                <a:spcPct val="90000"/>
              </a:lnSpc>
              <a:spcBef>
                <a:spcPts val="1200"/>
              </a:spcBef>
              <a:spcAft>
                <a:spcPts val="600"/>
              </a:spcAft>
              <a:buClrTx/>
              <a:buSzPct val="90000"/>
              <a:buFont typeface="Wingdings" panose="05000000000000000000" pitchFamily="2" charset="2"/>
              <a:buNone/>
              <a:tabLst/>
              <a:defRPr/>
            </a:pP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No compromises on governance and security. One centralized view and management of all your 1 &amp; 3</a:t>
            </a:r>
            <a:r>
              <a:rPr kumimoji="0" lang="en-GB" sz="1600" b="0" i="0" u="none" strike="noStrike" kern="1200" cap="none" spc="0" normalizeH="0" baseline="30000" noProof="0" dirty="0">
                <a:ln>
                  <a:noFill/>
                </a:ln>
                <a:solidFill>
                  <a:srgbClr val="282828"/>
                </a:solidFill>
                <a:effectLst/>
                <a:uLnTx/>
                <a:uFillTx/>
                <a:latin typeface="Segoe UI"/>
                <a:ea typeface="+mn-ea"/>
                <a:cs typeface="Segoe UI Light" panose="020B0502040204020203" pitchFamily="34" charset="0"/>
              </a:rPr>
              <a:t>rd</a:t>
            </a: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party apps, eliminating shadow IT</a:t>
            </a:r>
          </a:p>
          <a:p>
            <a:pPr marL="0" marR="0" lvl="0" indent="0" algn="l" defTabSz="951028" rtl="0" eaLnBrk="1" fontAlgn="base" latinLnBrk="0" hangingPunct="1">
              <a:lnSpc>
                <a:spcPct val="90000"/>
              </a:lnSpc>
              <a:spcBef>
                <a:spcPts val="1200"/>
              </a:spcBef>
              <a:spcAft>
                <a:spcPts val="600"/>
              </a:spcAft>
              <a:buClrTx/>
              <a:buSzPct val="90000"/>
              <a:buFont typeface="Wingdings" panose="05000000000000000000" pitchFamily="2" charset="2"/>
              <a:buNone/>
              <a:tabLst/>
              <a:defRPr/>
            </a:pP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GDPR compliance, and enterprise grade security, consistent with</a:t>
            </a:r>
            <a:b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the experience across O365 &amp; D365</a:t>
            </a:r>
          </a:p>
        </p:txBody>
      </p:sp>
      <p:sp>
        <p:nvSpPr>
          <p:cNvPr id="14" name="Text Placeholder 12">
            <a:extLst>
              <a:ext uri="{FF2B5EF4-FFF2-40B4-BE49-F238E27FC236}">
                <a16:creationId xmlns:a16="http://schemas.microsoft.com/office/drawing/2014/main" id="{F8CD5BB0-82AD-4580-A3E8-4193ABE435EF}"/>
              </a:ext>
            </a:extLst>
          </p:cNvPr>
          <p:cNvSpPr txBox="1">
            <a:spLocks/>
          </p:cNvSpPr>
          <p:nvPr/>
        </p:nvSpPr>
        <p:spPr>
          <a:xfrm>
            <a:off x="8204346" y="3250781"/>
            <a:ext cx="3652692" cy="2908489"/>
          </a:xfrm>
          <a:prstGeom prst="rect">
            <a:avLst/>
          </a:prstGeom>
        </p:spPr>
        <p:txBody>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51028" rtl="0" eaLnBrk="1" fontAlgn="base" latinLnBrk="0" hangingPunct="1">
              <a:lnSpc>
                <a:spcPct val="90000"/>
              </a:lnSpc>
              <a:spcBef>
                <a:spcPts val="1200"/>
              </a:spcBef>
              <a:spcAft>
                <a:spcPts val="0"/>
              </a:spcAft>
              <a:buClrTx/>
              <a:buSzPct val="90000"/>
              <a:buFont typeface="Wingdings" panose="05000000000000000000" pitchFamily="2" charset="2"/>
              <a:buNone/>
              <a:tabLst/>
              <a:defRPr/>
            </a:pPr>
            <a:r>
              <a:rPr kumimoji="0" lang="en-GB" sz="20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World class Pro Developer support and ALM</a:t>
            </a:r>
          </a:p>
          <a:p>
            <a:pPr marL="0" marR="0" lvl="0" indent="0" algn="l" defTabSz="951028" rtl="0" eaLnBrk="1" fontAlgn="base" latinLnBrk="0" hangingPunct="1">
              <a:lnSpc>
                <a:spcPct val="90000"/>
              </a:lnSpc>
              <a:spcBef>
                <a:spcPts val="1200"/>
              </a:spcBef>
              <a:spcAft>
                <a:spcPts val="600"/>
              </a:spcAft>
              <a:buClrTx/>
              <a:buSzPct val="90000"/>
              <a:buFont typeface="Wingdings" panose="05000000000000000000" pitchFamily="2" charset="2"/>
              <a:buNone/>
              <a:tabLst/>
              <a:defRPr/>
            </a:pP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Experience the full range of development and ALM functionality with rich pro developer tools like Visual Studio and DevOps</a:t>
            </a:r>
          </a:p>
          <a:p>
            <a:pPr marL="0" marR="0" lvl="0" indent="0" algn="l" defTabSz="951028" rtl="0" eaLnBrk="1" fontAlgn="base" latinLnBrk="0" hangingPunct="1">
              <a:lnSpc>
                <a:spcPct val="90000"/>
              </a:lnSpc>
              <a:spcBef>
                <a:spcPts val="1200"/>
              </a:spcBef>
              <a:spcAft>
                <a:spcPts val="600"/>
              </a:spcAft>
              <a:buClrTx/>
              <a:buSzPct val="90000"/>
              <a:buFont typeface="Wingdings" panose="05000000000000000000" pitchFamily="2" charset="2"/>
              <a:buNone/>
              <a:tabLst/>
              <a:defRPr/>
            </a:pP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Reuse your current IP and skills </a:t>
            </a:r>
            <a:r>
              <a:rPr kumimoji="0" lang="en-GB" sz="1600" b="0" i="0" u="none" strike="noStrike" kern="1200" cap="none" spc="0" normalizeH="0" baseline="0" noProof="0" dirty="0">
                <a:ln>
                  <a:noFill/>
                </a:ln>
                <a:solidFill>
                  <a:srgbClr val="282828"/>
                </a:solidFill>
                <a:effectLst/>
                <a:uLnTx/>
                <a:uFillTx/>
                <a:latin typeface="Arial" panose="020B0604020202020204" pitchFamily="34" charset="0"/>
                <a:ea typeface="+mn-ea"/>
                <a:cs typeface="Arial" panose="020B0604020202020204" pitchFamily="34" charset="0"/>
              </a:rPr>
              <a:t>–</a:t>
            </a:r>
            <a:r>
              <a:rPr kumimoji="0" lang="en-GB"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Power Apps component framework, CLI and VS Code create instant value for the business</a:t>
            </a:r>
          </a:p>
        </p:txBody>
      </p:sp>
      <p:grpSp>
        <p:nvGrpSpPr>
          <p:cNvPr id="15" name="Group 14">
            <a:extLst>
              <a:ext uri="{FF2B5EF4-FFF2-40B4-BE49-F238E27FC236}">
                <a16:creationId xmlns:a16="http://schemas.microsoft.com/office/drawing/2014/main" id="{680AE215-255C-43DE-B941-CD3E213525FD}"/>
              </a:ext>
            </a:extLst>
          </p:cNvPr>
          <p:cNvGrpSpPr/>
          <p:nvPr/>
        </p:nvGrpSpPr>
        <p:grpSpPr>
          <a:xfrm>
            <a:off x="9663776" y="2033111"/>
            <a:ext cx="733833" cy="578941"/>
            <a:chOff x="9497209" y="2046247"/>
            <a:chExt cx="785573" cy="619760"/>
          </a:xfrm>
        </p:grpSpPr>
        <p:sp>
          <p:nvSpPr>
            <p:cNvPr id="16" name="Telemarketer_E7B9" title="Icon of a person wearing a headset">
              <a:extLst>
                <a:ext uri="{FF2B5EF4-FFF2-40B4-BE49-F238E27FC236}">
                  <a16:creationId xmlns:a16="http://schemas.microsoft.com/office/drawing/2014/main" id="{458B1CCC-A249-4953-A771-56C619ECFFED}"/>
                </a:ext>
              </a:extLst>
            </p:cNvPr>
            <p:cNvSpPr>
              <a:spLocks noChangeAspect="1" noEditPoints="1"/>
            </p:cNvSpPr>
            <p:nvPr/>
          </p:nvSpPr>
          <p:spPr bwMode="auto">
            <a:xfrm>
              <a:off x="9497209" y="2229791"/>
              <a:ext cx="365760" cy="436216"/>
            </a:xfrm>
            <a:custGeom>
              <a:avLst/>
              <a:gdLst>
                <a:gd name="T0" fmla="*/ 0 w 3250"/>
                <a:gd name="T1" fmla="*/ 3875 h 3875"/>
                <a:gd name="T2" fmla="*/ 1625 w 3250"/>
                <a:gd name="T3" fmla="*/ 2250 h 3875"/>
                <a:gd name="T4" fmla="*/ 3250 w 3250"/>
                <a:gd name="T5" fmla="*/ 3875 h 3875"/>
                <a:gd name="T6" fmla="*/ 750 w 3250"/>
                <a:gd name="T7" fmla="*/ 1750 h 3875"/>
                <a:gd name="T8" fmla="*/ 750 w 3250"/>
                <a:gd name="T9" fmla="*/ 750 h 3875"/>
                <a:gd name="T10" fmla="*/ 500 w 3250"/>
                <a:gd name="T11" fmla="*/ 500 h 3875"/>
                <a:gd name="T12" fmla="*/ 250 w 3250"/>
                <a:gd name="T13" fmla="*/ 750 h 3875"/>
                <a:gd name="T14" fmla="*/ 250 w 3250"/>
                <a:gd name="T15" fmla="*/ 1500 h 3875"/>
                <a:gd name="T16" fmla="*/ 500 w 3250"/>
                <a:gd name="T17" fmla="*/ 1750 h 3875"/>
                <a:gd name="T18" fmla="*/ 1500 w 3250"/>
                <a:gd name="T19" fmla="*/ 1750 h 3875"/>
                <a:gd name="T20" fmla="*/ 690 w 3250"/>
                <a:gd name="T21" fmla="*/ 1751 h 3875"/>
                <a:gd name="T22" fmla="*/ 1625 w 3250"/>
                <a:gd name="T23" fmla="*/ 2250 h 3875"/>
                <a:gd name="T24" fmla="*/ 2750 w 3250"/>
                <a:gd name="T25" fmla="*/ 1125 h 3875"/>
                <a:gd name="T26" fmla="*/ 1625 w 3250"/>
                <a:gd name="T27" fmla="*/ 0 h 3875"/>
                <a:gd name="T28" fmla="*/ 689 w 3250"/>
                <a:gd name="T29" fmla="*/ 500 h 3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50" h="3875">
                  <a:moveTo>
                    <a:pt x="0" y="3875"/>
                  </a:moveTo>
                  <a:cubicBezTo>
                    <a:pt x="0" y="2978"/>
                    <a:pt x="728" y="2250"/>
                    <a:pt x="1625" y="2250"/>
                  </a:cubicBezTo>
                  <a:cubicBezTo>
                    <a:pt x="2522" y="2250"/>
                    <a:pt x="3250" y="2978"/>
                    <a:pt x="3250" y="3875"/>
                  </a:cubicBezTo>
                  <a:moveTo>
                    <a:pt x="750" y="1750"/>
                  </a:moveTo>
                  <a:cubicBezTo>
                    <a:pt x="750" y="750"/>
                    <a:pt x="750" y="750"/>
                    <a:pt x="750" y="750"/>
                  </a:cubicBezTo>
                  <a:cubicBezTo>
                    <a:pt x="750" y="612"/>
                    <a:pt x="638" y="500"/>
                    <a:pt x="500" y="500"/>
                  </a:cubicBezTo>
                  <a:cubicBezTo>
                    <a:pt x="362" y="500"/>
                    <a:pt x="250" y="612"/>
                    <a:pt x="250" y="750"/>
                  </a:cubicBezTo>
                  <a:cubicBezTo>
                    <a:pt x="250" y="1500"/>
                    <a:pt x="250" y="1500"/>
                    <a:pt x="250" y="1500"/>
                  </a:cubicBezTo>
                  <a:cubicBezTo>
                    <a:pt x="250" y="1638"/>
                    <a:pt x="362" y="1750"/>
                    <a:pt x="500" y="1750"/>
                  </a:cubicBezTo>
                  <a:cubicBezTo>
                    <a:pt x="1500" y="1750"/>
                    <a:pt x="1500" y="1750"/>
                    <a:pt x="1500" y="1750"/>
                  </a:cubicBezTo>
                  <a:moveTo>
                    <a:pt x="690" y="1751"/>
                  </a:moveTo>
                  <a:cubicBezTo>
                    <a:pt x="892" y="2052"/>
                    <a:pt x="1235" y="2250"/>
                    <a:pt x="1625" y="2250"/>
                  </a:cubicBezTo>
                  <a:cubicBezTo>
                    <a:pt x="2246" y="2250"/>
                    <a:pt x="2750" y="1746"/>
                    <a:pt x="2750" y="1125"/>
                  </a:cubicBezTo>
                  <a:cubicBezTo>
                    <a:pt x="2750" y="504"/>
                    <a:pt x="2246" y="0"/>
                    <a:pt x="1625" y="0"/>
                  </a:cubicBezTo>
                  <a:cubicBezTo>
                    <a:pt x="1235" y="0"/>
                    <a:pt x="891" y="199"/>
                    <a:pt x="689" y="500"/>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FFFFFF"/>
                </a:solidFill>
                <a:effectLst/>
                <a:uLnTx/>
                <a:uFillTx/>
                <a:latin typeface="Segoe UI"/>
                <a:ea typeface="+mn-ea"/>
                <a:cs typeface="+mn-cs"/>
              </a:endParaRPr>
            </a:p>
          </p:txBody>
        </p:sp>
        <p:sp>
          <p:nvSpPr>
            <p:cNvPr id="17" name="globe_2" title="Icon of a sphere made of lines">
              <a:extLst>
                <a:ext uri="{FF2B5EF4-FFF2-40B4-BE49-F238E27FC236}">
                  <a16:creationId xmlns:a16="http://schemas.microsoft.com/office/drawing/2014/main" id="{7A6716D0-9081-43E0-9BF2-441F32433E41}"/>
                </a:ext>
              </a:extLst>
            </p:cNvPr>
            <p:cNvSpPr>
              <a:spLocks noChangeAspect="1" noEditPoints="1"/>
            </p:cNvSpPr>
            <p:nvPr/>
          </p:nvSpPr>
          <p:spPr bwMode="auto">
            <a:xfrm>
              <a:off x="9917022" y="2046247"/>
              <a:ext cx="365760" cy="365760"/>
            </a:xfrm>
            <a:custGeom>
              <a:avLst/>
              <a:gdLst>
                <a:gd name="T0" fmla="*/ 0 w 335"/>
                <a:gd name="T1" fmla="*/ 168 h 335"/>
                <a:gd name="T2" fmla="*/ 168 w 335"/>
                <a:gd name="T3" fmla="*/ 0 h 335"/>
                <a:gd name="T4" fmla="*/ 335 w 335"/>
                <a:gd name="T5" fmla="*/ 168 h 335"/>
                <a:gd name="T6" fmla="*/ 168 w 335"/>
                <a:gd name="T7" fmla="*/ 335 h 335"/>
                <a:gd name="T8" fmla="*/ 0 w 335"/>
                <a:gd name="T9" fmla="*/ 168 h 335"/>
                <a:gd name="T10" fmla="*/ 168 w 335"/>
                <a:gd name="T11" fmla="*/ 335 h 335"/>
                <a:gd name="T12" fmla="*/ 253 w 335"/>
                <a:gd name="T13" fmla="*/ 168 h 335"/>
                <a:gd name="T14" fmla="*/ 168 w 335"/>
                <a:gd name="T15" fmla="*/ 0 h 335"/>
                <a:gd name="T16" fmla="*/ 82 w 335"/>
                <a:gd name="T17" fmla="*/ 168 h 335"/>
                <a:gd name="T18" fmla="*/ 168 w 335"/>
                <a:gd name="T19" fmla="*/ 335 h 335"/>
                <a:gd name="T20" fmla="*/ 8 w 335"/>
                <a:gd name="T21" fmla="*/ 116 h 335"/>
                <a:gd name="T22" fmla="*/ 327 w 335"/>
                <a:gd name="T23" fmla="*/ 116 h 335"/>
                <a:gd name="T24" fmla="*/ 9 w 335"/>
                <a:gd name="T25" fmla="*/ 221 h 335"/>
                <a:gd name="T26" fmla="*/ 326 w 335"/>
                <a:gd name="T27" fmla="*/ 221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5" h="335">
                  <a:moveTo>
                    <a:pt x="0" y="168"/>
                  </a:moveTo>
                  <a:cubicBezTo>
                    <a:pt x="0" y="75"/>
                    <a:pt x="75" y="0"/>
                    <a:pt x="168" y="0"/>
                  </a:cubicBezTo>
                  <a:cubicBezTo>
                    <a:pt x="260" y="0"/>
                    <a:pt x="335" y="75"/>
                    <a:pt x="335" y="168"/>
                  </a:cubicBezTo>
                  <a:cubicBezTo>
                    <a:pt x="335" y="260"/>
                    <a:pt x="260" y="335"/>
                    <a:pt x="168" y="335"/>
                  </a:cubicBezTo>
                  <a:cubicBezTo>
                    <a:pt x="75" y="335"/>
                    <a:pt x="0" y="260"/>
                    <a:pt x="0" y="168"/>
                  </a:cubicBezTo>
                  <a:close/>
                  <a:moveTo>
                    <a:pt x="168" y="335"/>
                  </a:moveTo>
                  <a:cubicBezTo>
                    <a:pt x="215" y="335"/>
                    <a:pt x="253" y="260"/>
                    <a:pt x="253" y="168"/>
                  </a:cubicBezTo>
                  <a:cubicBezTo>
                    <a:pt x="253" y="75"/>
                    <a:pt x="215" y="0"/>
                    <a:pt x="168" y="0"/>
                  </a:cubicBezTo>
                  <a:cubicBezTo>
                    <a:pt x="120" y="0"/>
                    <a:pt x="82" y="75"/>
                    <a:pt x="82" y="168"/>
                  </a:cubicBezTo>
                  <a:cubicBezTo>
                    <a:pt x="82" y="260"/>
                    <a:pt x="120" y="335"/>
                    <a:pt x="168" y="335"/>
                  </a:cubicBezTo>
                  <a:close/>
                  <a:moveTo>
                    <a:pt x="8" y="116"/>
                  </a:moveTo>
                  <a:cubicBezTo>
                    <a:pt x="327" y="116"/>
                    <a:pt x="327" y="116"/>
                    <a:pt x="327" y="116"/>
                  </a:cubicBezTo>
                  <a:moveTo>
                    <a:pt x="9" y="221"/>
                  </a:moveTo>
                  <a:cubicBezTo>
                    <a:pt x="326" y="221"/>
                    <a:pt x="326" y="221"/>
                    <a:pt x="326" y="221"/>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solidFill>
                  <a:srgbClr val="FFFFFF"/>
                </a:solidFill>
                <a:effectLst/>
                <a:uLnTx/>
                <a:uFillTx/>
                <a:latin typeface="Segoe UI"/>
                <a:ea typeface="+mn-ea"/>
                <a:cs typeface="+mn-cs"/>
              </a:endParaRPr>
            </a:p>
          </p:txBody>
        </p:sp>
      </p:grpSp>
      <p:sp>
        <p:nvSpPr>
          <p:cNvPr id="2" name="Title 1">
            <a:extLst>
              <a:ext uri="{FF2B5EF4-FFF2-40B4-BE49-F238E27FC236}">
                <a16:creationId xmlns:a16="http://schemas.microsoft.com/office/drawing/2014/main" id="{786E0572-D26F-42A5-A586-C1F5BA9BF6DE}"/>
              </a:ext>
            </a:extLst>
          </p:cNvPr>
          <p:cNvSpPr>
            <a:spLocks noGrp="1"/>
          </p:cNvSpPr>
          <p:nvPr>
            <p:ph type="title"/>
          </p:nvPr>
        </p:nvSpPr>
        <p:spPr/>
        <p:txBody>
          <a:bodyPr/>
          <a:lstStyle/>
          <a:p>
            <a:r>
              <a:rPr lang="en-US" dirty="0"/>
              <a:t>A platform for all makers</a:t>
            </a:r>
          </a:p>
        </p:txBody>
      </p:sp>
      <p:sp>
        <p:nvSpPr>
          <p:cNvPr id="27" name="Text Placeholder 2">
            <a:extLst>
              <a:ext uri="{FF2B5EF4-FFF2-40B4-BE49-F238E27FC236}">
                <a16:creationId xmlns:a16="http://schemas.microsoft.com/office/drawing/2014/main" id="{93C96E42-8A0E-4489-97F4-D0A9ED252C69}"/>
              </a:ext>
            </a:extLst>
          </p:cNvPr>
          <p:cNvSpPr txBox="1">
            <a:spLocks/>
          </p:cNvSpPr>
          <p:nvPr/>
        </p:nvSpPr>
        <p:spPr>
          <a:xfrm>
            <a:off x="579439" y="1268668"/>
            <a:ext cx="11277600" cy="365215"/>
          </a:xfrm>
          <a:prstGeom prst="rect">
            <a:avLst/>
          </a:prstGeom>
        </p:spPr>
        <p:txBody>
          <a:bodyPr lIns="0" tIns="0" rIns="0" bIns="0"/>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6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Citizen Developer, IT Administrator, Professional Developer, App Wizard. We’ve got you</a:t>
            </a:r>
          </a:p>
        </p:txBody>
      </p:sp>
      <p:grpSp>
        <p:nvGrpSpPr>
          <p:cNvPr id="49" name="Group 48">
            <a:extLst>
              <a:ext uri="{FF2B5EF4-FFF2-40B4-BE49-F238E27FC236}">
                <a16:creationId xmlns:a16="http://schemas.microsoft.com/office/drawing/2014/main" id="{20713B9A-9228-4A99-A937-DAA02383CBA0}"/>
              </a:ext>
            </a:extLst>
          </p:cNvPr>
          <p:cNvGrpSpPr/>
          <p:nvPr/>
        </p:nvGrpSpPr>
        <p:grpSpPr>
          <a:xfrm>
            <a:off x="5858191" y="1974492"/>
            <a:ext cx="650876" cy="699958"/>
            <a:chOff x="5024074" y="3333704"/>
            <a:chExt cx="290512" cy="312420"/>
          </a:xfrm>
        </p:grpSpPr>
        <p:sp>
          <p:nvSpPr>
            <p:cNvPr id="50" name="Freeform: Shape 49">
              <a:extLst>
                <a:ext uri="{FF2B5EF4-FFF2-40B4-BE49-F238E27FC236}">
                  <a16:creationId xmlns:a16="http://schemas.microsoft.com/office/drawing/2014/main" id="{6DB5E1C7-8A94-414C-8064-F6D4CD838762}"/>
                </a:ext>
              </a:extLst>
            </p:cNvPr>
            <p:cNvSpPr/>
            <p:nvPr/>
          </p:nvSpPr>
          <p:spPr>
            <a:xfrm>
              <a:off x="5024074" y="3541349"/>
              <a:ext cx="85725" cy="95250"/>
            </a:xfrm>
            <a:custGeom>
              <a:avLst/>
              <a:gdLst>
                <a:gd name="connsiteX0" fmla="*/ 21636 w 85725"/>
                <a:gd name="connsiteY0" fmla="*/ 32113 h 95250"/>
                <a:gd name="connsiteX1" fmla="*/ 45448 w 85725"/>
                <a:gd name="connsiteY1" fmla="*/ 7348 h 95250"/>
                <a:gd name="connsiteX2" fmla="*/ 69261 w 85725"/>
                <a:gd name="connsiteY2" fmla="*/ 32113 h 95250"/>
                <a:gd name="connsiteX3" fmla="*/ 45448 w 85725"/>
                <a:gd name="connsiteY3" fmla="*/ 56878 h 95250"/>
                <a:gd name="connsiteX4" fmla="*/ 21636 w 85725"/>
                <a:gd name="connsiteY4" fmla="*/ 32113 h 95250"/>
                <a:gd name="connsiteX5" fmla="*/ 21636 w 85725"/>
                <a:gd name="connsiteY5" fmla="*/ 32113 h 95250"/>
                <a:gd name="connsiteX6" fmla="*/ 21636 w 85725"/>
                <a:gd name="connsiteY6" fmla="*/ 32113 h 95250"/>
                <a:gd name="connsiteX7" fmla="*/ 21636 w 85725"/>
                <a:gd name="connsiteY7" fmla="*/ 32113 h 95250"/>
                <a:gd name="connsiteX8" fmla="*/ 83548 w 85725"/>
                <a:gd name="connsiteY8" fmla="*/ 96883 h 95250"/>
                <a:gd name="connsiteX9" fmla="*/ 45448 w 85725"/>
                <a:gd name="connsiteY9" fmla="*/ 56878 h 95250"/>
                <a:gd name="connsiteX10" fmla="*/ 7348 w 85725"/>
                <a:gd name="connsiteY10" fmla="*/ 9688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25" h="95250">
                  <a:moveTo>
                    <a:pt x="21636" y="32113"/>
                  </a:moveTo>
                  <a:cubicBezTo>
                    <a:pt x="21636" y="17826"/>
                    <a:pt x="32113" y="7348"/>
                    <a:pt x="45448" y="7348"/>
                  </a:cubicBezTo>
                  <a:cubicBezTo>
                    <a:pt x="58783" y="7348"/>
                    <a:pt x="69261" y="18778"/>
                    <a:pt x="69261" y="32113"/>
                  </a:cubicBezTo>
                  <a:cubicBezTo>
                    <a:pt x="69261" y="46401"/>
                    <a:pt x="58783" y="56878"/>
                    <a:pt x="45448" y="56878"/>
                  </a:cubicBezTo>
                  <a:cubicBezTo>
                    <a:pt x="32113" y="56878"/>
                    <a:pt x="21636" y="46401"/>
                    <a:pt x="21636" y="32113"/>
                  </a:cubicBezTo>
                  <a:lnTo>
                    <a:pt x="21636" y="32113"/>
                  </a:lnTo>
                  <a:lnTo>
                    <a:pt x="21636" y="32113"/>
                  </a:lnTo>
                  <a:lnTo>
                    <a:pt x="21636" y="32113"/>
                  </a:lnTo>
                  <a:close/>
                  <a:moveTo>
                    <a:pt x="83548" y="96883"/>
                  </a:moveTo>
                  <a:cubicBezTo>
                    <a:pt x="83548" y="74976"/>
                    <a:pt x="66403" y="56878"/>
                    <a:pt x="45448" y="56878"/>
                  </a:cubicBezTo>
                  <a:cubicBezTo>
                    <a:pt x="24493" y="56878"/>
                    <a:pt x="7348" y="74976"/>
                    <a:pt x="7348" y="96883"/>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1" name="Freeform: Shape 50">
              <a:extLst>
                <a:ext uri="{FF2B5EF4-FFF2-40B4-BE49-F238E27FC236}">
                  <a16:creationId xmlns:a16="http://schemas.microsoft.com/office/drawing/2014/main" id="{1FC47105-52AA-4BC2-874F-1D2A6FBBEFF8}"/>
                </a:ext>
              </a:extLst>
            </p:cNvPr>
            <p:cNvSpPr/>
            <p:nvPr/>
          </p:nvSpPr>
          <p:spPr>
            <a:xfrm>
              <a:off x="5228861" y="3541349"/>
              <a:ext cx="85725" cy="95250"/>
            </a:xfrm>
            <a:custGeom>
              <a:avLst/>
              <a:gdLst>
                <a:gd name="connsiteX0" fmla="*/ 22588 w 85725"/>
                <a:gd name="connsiteY0" fmla="*/ 32113 h 95250"/>
                <a:gd name="connsiteX1" fmla="*/ 46401 w 85725"/>
                <a:gd name="connsiteY1" fmla="*/ 7348 h 95250"/>
                <a:gd name="connsiteX2" fmla="*/ 70213 w 85725"/>
                <a:gd name="connsiteY2" fmla="*/ 32113 h 95250"/>
                <a:gd name="connsiteX3" fmla="*/ 46401 w 85725"/>
                <a:gd name="connsiteY3" fmla="*/ 56878 h 95250"/>
                <a:gd name="connsiteX4" fmla="*/ 22588 w 85725"/>
                <a:gd name="connsiteY4" fmla="*/ 32113 h 95250"/>
                <a:gd name="connsiteX5" fmla="*/ 22588 w 85725"/>
                <a:gd name="connsiteY5" fmla="*/ 32113 h 95250"/>
                <a:gd name="connsiteX6" fmla="*/ 22588 w 85725"/>
                <a:gd name="connsiteY6" fmla="*/ 32113 h 95250"/>
                <a:gd name="connsiteX7" fmla="*/ 22588 w 85725"/>
                <a:gd name="connsiteY7" fmla="*/ 32113 h 95250"/>
                <a:gd name="connsiteX8" fmla="*/ 83548 w 85725"/>
                <a:gd name="connsiteY8" fmla="*/ 96883 h 95250"/>
                <a:gd name="connsiteX9" fmla="*/ 45448 w 85725"/>
                <a:gd name="connsiteY9" fmla="*/ 56878 h 95250"/>
                <a:gd name="connsiteX10" fmla="*/ 7348 w 85725"/>
                <a:gd name="connsiteY10" fmla="*/ 9688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25" h="95250">
                  <a:moveTo>
                    <a:pt x="22588" y="32113"/>
                  </a:moveTo>
                  <a:cubicBezTo>
                    <a:pt x="22588" y="17826"/>
                    <a:pt x="33066" y="7348"/>
                    <a:pt x="46401" y="7348"/>
                  </a:cubicBezTo>
                  <a:cubicBezTo>
                    <a:pt x="59736" y="7348"/>
                    <a:pt x="70213" y="18778"/>
                    <a:pt x="70213" y="32113"/>
                  </a:cubicBezTo>
                  <a:cubicBezTo>
                    <a:pt x="70213" y="46401"/>
                    <a:pt x="59736" y="56878"/>
                    <a:pt x="46401" y="56878"/>
                  </a:cubicBezTo>
                  <a:cubicBezTo>
                    <a:pt x="33066" y="56878"/>
                    <a:pt x="22588" y="46401"/>
                    <a:pt x="22588" y="32113"/>
                  </a:cubicBezTo>
                  <a:lnTo>
                    <a:pt x="22588" y="32113"/>
                  </a:lnTo>
                  <a:lnTo>
                    <a:pt x="22588" y="32113"/>
                  </a:lnTo>
                  <a:lnTo>
                    <a:pt x="22588" y="32113"/>
                  </a:lnTo>
                  <a:close/>
                  <a:moveTo>
                    <a:pt x="83548" y="96883"/>
                  </a:moveTo>
                  <a:cubicBezTo>
                    <a:pt x="83548" y="74976"/>
                    <a:pt x="66403" y="56878"/>
                    <a:pt x="45448" y="56878"/>
                  </a:cubicBezTo>
                  <a:cubicBezTo>
                    <a:pt x="24493" y="56878"/>
                    <a:pt x="7348" y="74976"/>
                    <a:pt x="7348" y="96883"/>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2" name="Freeform: Shape 51">
              <a:extLst>
                <a:ext uri="{FF2B5EF4-FFF2-40B4-BE49-F238E27FC236}">
                  <a16:creationId xmlns:a16="http://schemas.microsoft.com/office/drawing/2014/main" id="{36D5406B-71FC-41C1-B382-66B1E99822BA}"/>
                </a:ext>
              </a:extLst>
            </p:cNvPr>
            <p:cNvSpPr/>
            <p:nvPr/>
          </p:nvSpPr>
          <p:spPr>
            <a:xfrm>
              <a:off x="5127896" y="3333704"/>
              <a:ext cx="85725" cy="95250"/>
            </a:xfrm>
            <a:custGeom>
              <a:avLst/>
              <a:gdLst>
                <a:gd name="connsiteX0" fmla="*/ 21636 w 85725"/>
                <a:gd name="connsiteY0" fmla="*/ 31161 h 95250"/>
                <a:gd name="connsiteX1" fmla="*/ 45448 w 85725"/>
                <a:gd name="connsiteY1" fmla="*/ 7348 h 95250"/>
                <a:gd name="connsiteX2" fmla="*/ 69261 w 85725"/>
                <a:gd name="connsiteY2" fmla="*/ 31161 h 95250"/>
                <a:gd name="connsiteX3" fmla="*/ 45448 w 85725"/>
                <a:gd name="connsiteY3" fmla="*/ 54973 h 95250"/>
                <a:gd name="connsiteX4" fmla="*/ 21636 w 85725"/>
                <a:gd name="connsiteY4" fmla="*/ 31161 h 95250"/>
                <a:gd name="connsiteX5" fmla="*/ 21636 w 85725"/>
                <a:gd name="connsiteY5" fmla="*/ 31161 h 95250"/>
                <a:gd name="connsiteX6" fmla="*/ 21636 w 85725"/>
                <a:gd name="connsiteY6" fmla="*/ 31161 h 95250"/>
                <a:gd name="connsiteX7" fmla="*/ 21636 w 85725"/>
                <a:gd name="connsiteY7" fmla="*/ 31161 h 95250"/>
                <a:gd name="connsiteX8" fmla="*/ 83548 w 85725"/>
                <a:gd name="connsiteY8" fmla="*/ 94026 h 95250"/>
                <a:gd name="connsiteX9" fmla="*/ 45448 w 85725"/>
                <a:gd name="connsiteY9" fmla="*/ 54973 h 95250"/>
                <a:gd name="connsiteX10" fmla="*/ 7348 w 85725"/>
                <a:gd name="connsiteY10" fmla="*/ 94026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25" h="95250">
                  <a:moveTo>
                    <a:pt x="21636" y="31161"/>
                  </a:moveTo>
                  <a:cubicBezTo>
                    <a:pt x="21636" y="17826"/>
                    <a:pt x="32113" y="7348"/>
                    <a:pt x="45448" y="7348"/>
                  </a:cubicBezTo>
                  <a:cubicBezTo>
                    <a:pt x="58783" y="7348"/>
                    <a:pt x="69261" y="17826"/>
                    <a:pt x="69261" y="31161"/>
                  </a:cubicBezTo>
                  <a:cubicBezTo>
                    <a:pt x="69261" y="44496"/>
                    <a:pt x="58783" y="54973"/>
                    <a:pt x="45448" y="54973"/>
                  </a:cubicBezTo>
                  <a:cubicBezTo>
                    <a:pt x="32113" y="54973"/>
                    <a:pt x="21636" y="44496"/>
                    <a:pt x="21636" y="31161"/>
                  </a:cubicBezTo>
                  <a:lnTo>
                    <a:pt x="21636" y="31161"/>
                  </a:lnTo>
                  <a:lnTo>
                    <a:pt x="21636" y="31161"/>
                  </a:lnTo>
                  <a:lnTo>
                    <a:pt x="21636" y="31161"/>
                  </a:lnTo>
                  <a:close/>
                  <a:moveTo>
                    <a:pt x="83548" y="94026"/>
                  </a:moveTo>
                  <a:cubicBezTo>
                    <a:pt x="83548" y="73071"/>
                    <a:pt x="66403" y="54973"/>
                    <a:pt x="45448" y="54973"/>
                  </a:cubicBezTo>
                  <a:cubicBezTo>
                    <a:pt x="24493" y="54973"/>
                    <a:pt x="7348" y="73071"/>
                    <a:pt x="7348" y="94026"/>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3" name="Freeform: Shape 52">
              <a:extLst>
                <a:ext uri="{FF2B5EF4-FFF2-40B4-BE49-F238E27FC236}">
                  <a16:creationId xmlns:a16="http://schemas.microsoft.com/office/drawing/2014/main" id="{16B5DE42-53D0-4060-8B6F-84CD717BFE53}"/>
                </a:ext>
              </a:extLst>
            </p:cNvPr>
            <p:cNvSpPr/>
            <p:nvPr/>
          </p:nvSpPr>
          <p:spPr>
            <a:xfrm>
              <a:off x="5045981" y="3398474"/>
              <a:ext cx="247650" cy="247650"/>
            </a:xfrm>
            <a:custGeom>
              <a:avLst/>
              <a:gdLst>
                <a:gd name="connsiteX0" fmla="*/ 11158 w 247650"/>
                <a:gd name="connsiteY0" fmla="*/ 153081 h 247650"/>
                <a:gd name="connsiteX1" fmla="*/ 7348 w 247650"/>
                <a:gd name="connsiteY1" fmla="*/ 122601 h 247650"/>
                <a:gd name="connsiteX2" fmla="*/ 7348 w 247650"/>
                <a:gd name="connsiteY2" fmla="*/ 122601 h 247650"/>
                <a:gd name="connsiteX3" fmla="*/ 93073 w 247650"/>
                <a:gd name="connsiteY3" fmla="*/ 7348 h 247650"/>
                <a:gd name="connsiteX4" fmla="*/ 56878 w 247650"/>
                <a:gd name="connsiteY4" fmla="*/ 218803 h 247650"/>
                <a:gd name="connsiteX5" fmla="*/ 126411 w 247650"/>
                <a:gd name="connsiteY5" fmla="*/ 241663 h 247650"/>
                <a:gd name="connsiteX6" fmla="*/ 126411 w 247650"/>
                <a:gd name="connsiteY6" fmla="*/ 241663 h 247650"/>
                <a:gd name="connsiteX7" fmla="*/ 192133 w 247650"/>
                <a:gd name="connsiteY7" fmla="*/ 221661 h 247650"/>
                <a:gd name="connsiteX8" fmla="*/ 240711 w 247650"/>
                <a:gd name="connsiteY8" fmla="*/ 152128 h 247650"/>
                <a:gd name="connsiteX9" fmla="*/ 244521 w 247650"/>
                <a:gd name="connsiteY9" fmla="*/ 122601 h 247650"/>
                <a:gd name="connsiteX10" fmla="*/ 244521 w 247650"/>
                <a:gd name="connsiteY10" fmla="*/ 122601 h 247650"/>
                <a:gd name="connsiteX11" fmla="*/ 161653 w 247650"/>
                <a:gd name="connsiteY11" fmla="*/ 8301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7650" h="247650">
                  <a:moveTo>
                    <a:pt x="11158" y="153081"/>
                  </a:moveTo>
                  <a:cubicBezTo>
                    <a:pt x="8301" y="143556"/>
                    <a:pt x="7348" y="133078"/>
                    <a:pt x="7348" y="122601"/>
                  </a:cubicBezTo>
                  <a:lnTo>
                    <a:pt x="7348" y="122601"/>
                  </a:lnTo>
                  <a:cubicBezTo>
                    <a:pt x="7348" y="68308"/>
                    <a:pt x="43543" y="22588"/>
                    <a:pt x="93073" y="7348"/>
                  </a:cubicBezTo>
                  <a:moveTo>
                    <a:pt x="56878" y="218803"/>
                  </a:moveTo>
                  <a:cubicBezTo>
                    <a:pt x="75928" y="233091"/>
                    <a:pt x="99741" y="241663"/>
                    <a:pt x="126411" y="241663"/>
                  </a:cubicBezTo>
                  <a:lnTo>
                    <a:pt x="126411" y="241663"/>
                  </a:lnTo>
                  <a:cubicBezTo>
                    <a:pt x="151176" y="241663"/>
                    <a:pt x="174036" y="234043"/>
                    <a:pt x="192133" y="221661"/>
                  </a:cubicBezTo>
                  <a:moveTo>
                    <a:pt x="240711" y="152128"/>
                  </a:moveTo>
                  <a:cubicBezTo>
                    <a:pt x="242616" y="142603"/>
                    <a:pt x="244521" y="133078"/>
                    <a:pt x="244521" y="122601"/>
                  </a:cubicBezTo>
                  <a:lnTo>
                    <a:pt x="244521" y="122601"/>
                  </a:lnTo>
                  <a:cubicBezTo>
                    <a:pt x="244521" y="69261"/>
                    <a:pt x="210231" y="24493"/>
                    <a:pt x="161653" y="8301"/>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4" name="Freeform: Shape 53">
              <a:extLst>
                <a:ext uri="{FF2B5EF4-FFF2-40B4-BE49-F238E27FC236}">
                  <a16:creationId xmlns:a16="http://schemas.microsoft.com/office/drawing/2014/main" id="{3EE29F4D-63DC-4221-896D-A009E145BEAC}"/>
                </a:ext>
              </a:extLst>
            </p:cNvPr>
            <p:cNvSpPr/>
            <p:nvPr/>
          </p:nvSpPr>
          <p:spPr>
            <a:xfrm>
              <a:off x="5126944" y="3443241"/>
              <a:ext cx="85725" cy="95250"/>
            </a:xfrm>
            <a:custGeom>
              <a:avLst/>
              <a:gdLst>
                <a:gd name="connsiteX0" fmla="*/ 22588 w 85725"/>
                <a:gd name="connsiteY0" fmla="*/ 32113 h 95250"/>
                <a:gd name="connsiteX1" fmla="*/ 46401 w 85725"/>
                <a:gd name="connsiteY1" fmla="*/ 7348 h 95250"/>
                <a:gd name="connsiteX2" fmla="*/ 70213 w 85725"/>
                <a:gd name="connsiteY2" fmla="*/ 32113 h 95250"/>
                <a:gd name="connsiteX3" fmla="*/ 46401 w 85725"/>
                <a:gd name="connsiteY3" fmla="*/ 56878 h 95250"/>
                <a:gd name="connsiteX4" fmla="*/ 22588 w 85725"/>
                <a:gd name="connsiteY4" fmla="*/ 32113 h 95250"/>
                <a:gd name="connsiteX5" fmla="*/ 22588 w 85725"/>
                <a:gd name="connsiteY5" fmla="*/ 32113 h 95250"/>
                <a:gd name="connsiteX6" fmla="*/ 22588 w 85725"/>
                <a:gd name="connsiteY6" fmla="*/ 32113 h 95250"/>
                <a:gd name="connsiteX7" fmla="*/ 22588 w 85725"/>
                <a:gd name="connsiteY7" fmla="*/ 32113 h 95250"/>
                <a:gd name="connsiteX8" fmla="*/ 83548 w 85725"/>
                <a:gd name="connsiteY8" fmla="*/ 96883 h 95250"/>
                <a:gd name="connsiteX9" fmla="*/ 45448 w 85725"/>
                <a:gd name="connsiteY9" fmla="*/ 56878 h 95250"/>
                <a:gd name="connsiteX10" fmla="*/ 7348 w 85725"/>
                <a:gd name="connsiteY10" fmla="*/ 96883 h 95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5725" h="95250">
                  <a:moveTo>
                    <a:pt x="22588" y="32113"/>
                  </a:moveTo>
                  <a:cubicBezTo>
                    <a:pt x="22588" y="17826"/>
                    <a:pt x="33066" y="7348"/>
                    <a:pt x="46401" y="7348"/>
                  </a:cubicBezTo>
                  <a:cubicBezTo>
                    <a:pt x="59736" y="7348"/>
                    <a:pt x="70213" y="18778"/>
                    <a:pt x="70213" y="32113"/>
                  </a:cubicBezTo>
                  <a:cubicBezTo>
                    <a:pt x="70213" y="46401"/>
                    <a:pt x="59736" y="56878"/>
                    <a:pt x="46401" y="56878"/>
                  </a:cubicBezTo>
                  <a:cubicBezTo>
                    <a:pt x="33066" y="56878"/>
                    <a:pt x="22588" y="46401"/>
                    <a:pt x="22588" y="32113"/>
                  </a:cubicBezTo>
                  <a:lnTo>
                    <a:pt x="22588" y="32113"/>
                  </a:lnTo>
                  <a:lnTo>
                    <a:pt x="22588" y="32113"/>
                  </a:lnTo>
                  <a:lnTo>
                    <a:pt x="22588" y="32113"/>
                  </a:lnTo>
                  <a:close/>
                  <a:moveTo>
                    <a:pt x="83548" y="96883"/>
                  </a:moveTo>
                  <a:cubicBezTo>
                    <a:pt x="83548" y="74976"/>
                    <a:pt x="66403" y="56878"/>
                    <a:pt x="45448" y="56878"/>
                  </a:cubicBezTo>
                  <a:cubicBezTo>
                    <a:pt x="24493" y="56878"/>
                    <a:pt x="7348" y="74976"/>
                    <a:pt x="7348" y="96883"/>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5" name="Freeform: Shape 54">
              <a:extLst>
                <a:ext uri="{FF2B5EF4-FFF2-40B4-BE49-F238E27FC236}">
                  <a16:creationId xmlns:a16="http://schemas.microsoft.com/office/drawing/2014/main" id="{8020CB91-A8B7-46EA-93E2-5C3DFEFE944F}"/>
                </a:ext>
              </a:extLst>
            </p:cNvPr>
            <p:cNvSpPr/>
            <p:nvPr/>
          </p:nvSpPr>
          <p:spPr>
            <a:xfrm>
              <a:off x="5112656" y="3526109"/>
              <a:ext cx="114300" cy="28575"/>
            </a:xfrm>
            <a:custGeom>
              <a:avLst/>
              <a:gdLst>
                <a:gd name="connsiteX0" fmla="*/ 99741 w 114300"/>
                <a:gd name="connsiteY0" fmla="*/ 7348 h 28575"/>
                <a:gd name="connsiteX1" fmla="*/ 114028 w 114300"/>
                <a:gd name="connsiteY1" fmla="*/ 15921 h 28575"/>
                <a:gd name="connsiteX2" fmla="*/ 60688 w 114300"/>
                <a:gd name="connsiteY2" fmla="*/ 29256 h 28575"/>
                <a:gd name="connsiteX3" fmla="*/ 7348 w 114300"/>
                <a:gd name="connsiteY3" fmla="*/ 15921 h 28575"/>
                <a:gd name="connsiteX4" fmla="*/ 20683 w 114300"/>
                <a:gd name="connsiteY4" fmla="*/ 7348 h 28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300" h="28575">
                  <a:moveTo>
                    <a:pt x="99741" y="7348"/>
                  </a:moveTo>
                  <a:cubicBezTo>
                    <a:pt x="108313" y="9253"/>
                    <a:pt x="114028" y="12111"/>
                    <a:pt x="114028" y="15921"/>
                  </a:cubicBezTo>
                  <a:cubicBezTo>
                    <a:pt x="114028" y="22588"/>
                    <a:pt x="90216" y="29256"/>
                    <a:pt x="60688" y="29256"/>
                  </a:cubicBezTo>
                  <a:cubicBezTo>
                    <a:pt x="31161" y="29256"/>
                    <a:pt x="7348" y="23541"/>
                    <a:pt x="7348" y="15921"/>
                  </a:cubicBezTo>
                  <a:cubicBezTo>
                    <a:pt x="7348" y="13063"/>
                    <a:pt x="12111" y="10206"/>
                    <a:pt x="20683" y="7348"/>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60" name="Group 59">
            <a:extLst>
              <a:ext uri="{FF2B5EF4-FFF2-40B4-BE49-F238E27FC236}">
                <a16:creationId xmlns:a16="http://schemas.microsoft.com/office/drawing/2014/main" id="{5347C43D-6C2C-47B2-9BD5-0A5E34F2C911}"/>
              </a:ext>
            </a:extLst>
          </p:cNvPr>
          <p:cNvGrpSpPr/>
          <p:nvPr/>
        </p:nvGrpSpPr>
        <p:grpSpPr>
          <a:xfrm>
            <a:off x="4260097" y="3375311"/>
            <a:ext cx="0" cy="2783959"/>
            <a:chOff x="4260097" y="3375311"/>
            <a:chExt cx="0" cy="2783959"/>
          </a:xfrm>
        </p:grpSpPr>
        <p:cxnSp>
          <p:nvCxnSpPr>
            <p:cNvPr id="57" name="Straight Connector 56">
              <a:extLst>
                <a:ext uri="{FF2B5EF4-FFF2-40B4-BE49-F238E27FC236}">
                  <a16:creationId xmlns:a16="http://schemas.microsoft.com/office/drawing/2014/main" id="{0DF24942-7236-4C30-A7A9-6813A919F615}"/>
                </a:ext>
              </a:extLst>
            </p:cNvPr>
            <p:cNvCxnSpPr>
              <a:cxnSpLocks/>
            </p:cNvCxnSpPr>
            <p:nvPr/>
          </p:nvCxnSpPr>
          <p:spPr>
            <a:xfrm>
              <a:off x="4260097" y="3375311"/>
              <a:ext cx="0" cy="395060"/>
            </a:xfrm>
            <a:prstGeom prst="line">
              <a:avLst/>
            </a:prstGeom>
            <a:ln w="12700">
              <a:solidFill>
                <a:srgbClr val="74267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1357B83E-5F3E-409C-9B8B-52CE6C83DE7A}"/>
                </a:ext>
              </a:extLst>
            </p:cNvPr>
            <p:cNvCxnSpPr>
              <a:cxnSpLocks/>
            </p:cNvCxnSpPr>
            <p:nvPr/>
          </p:nvCxnSpPr>
          <p:spPr>
            <a:xfrm>
              <a:off x="4260097" y="4019550"/>
              <a:ext cx="0" cy="2139720"/>
            </a:xfrm>
            <a:prstGeom prst="line">
              <a:avLst/>
            </a:prstGeom>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61" name="Group 60">
            <a:extLst>
              <a:ext uri="{FF2B5EF4-FFF2-40B4-BE49-F238E27FC236}">
                <a16:creationId xmlns:a16="http://schemas.microsoft.com/office/drawing/2014/main" id="{E144D869-FA4B-4ABC-9D7D-A6EF3A9AAEF9}"/>
              </a:ext>
            </a:extLst>
          </p:cNvPr>
          <p:cNvGrpSpPr/>
          <p:nvPr/>
        </p:nvGrpSpPr>
        <p:grpSpPr>
          <a:xfrm>
            <a:off x="8107161" y="3375311"/>
            <a:ext cx="0" cy="2783959"/>
            <a:chOff x="4260097" y="3375311"/>
            <a:chExt cx="0" cy="2783959"/>
          </a:xfrm>
        </p:grpSpPr>
        <p:cxnSp>
          <p:nvCxnSpPr>
            <p:cNvPr id="62" name="Straight Connector 61">
              <a:extLst>
                <a:ext uri="{FF2B5EF4-FFF2-40B4-BE49-F238E27FC236}">
                  <a16:creationId xmlns:a16="http://schemas.microsoft.com/office/drawing/2014/main" id="{CBB3517A-3FCA-451A-8CB2-D0B9713B7376}"/>
                </a:ext>
              </a:extLst>
            </p:cNvPr>
            <p:cNvCxnSpPr>
              <a:cxnSpLocks/>
            </p:cNvCxnSpPr>
            <p:nvPr/>
          </p:nvCxnSpPr>
          <p:spPr>
            <a:xfrm>
              <a:off x="4260097" y="3375311"/>
              <a:ext cx="0" cy="395060"/>
            </a:xfrm>
            <a:prstGeom prst="line">
              <a:avLst/>
            </a:prstGeom>
            <a:ln w="12700">
              <a:solidFill>
                <a:srgbClr val="742673"/>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3177F07-79F7-4A13-B341-9DE8E1AD3A2B}"/>
                </a:ext>
              </a:extLst>
            </p:cNvPr>
            <p:cNvCxnSpPr>
              <a:cxnSpLocks/>
            </p:cNvCxnSpPr>
            <p:nvPr/>
          </p:nvCxnSpPr>
          <p:spPr>
            <a:xfrm>
              <a:off x="4260097" y="4019550"/>
              <a:ext cx="0" cy="2139720"/>
            </a:xfrm>
            <a:prstGeom prst="line">
              <a:avLst/>
            </a:prstGeom>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11887798"/>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3E09C02-5AFE-DF44-962D-9528A137735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436475" cy="6994524"/>
          </a:xfrm>
          <a:prstGeom prst="rect">
            <a:avLst/>
          </a:prstGeom>
        </p:spPr>
      </p:pic>
      <p:sp>
        <p:nvSpPr>
          <p:cNvPr id="2" name="Rectangle 1">
            <a:extLst>
              <a:ext uri="{FF2B5EF4-FFF2-40B4-BE49-F238E27FC236}">
                <a16:creationId xmlns:a16="http://schemas.microsoft.com/office/drawing/2014/main" id="{E7EC8B1F-6289-C24C-9967-E34802AC757F}"/>
              </a:ext>
            </a:extLst>
          </p:cNvPr>
          <p:cNvSpPr/>
          <p:nvPr/>
        </p:nvSpPr>
        <p:spPr bwMode="auto">
          <a:xfrm>
            <a:off x="-1" y="-1"/>
            <a:ext cx="12436475" cy="6994525"/>
          </a:xfrm>
          <a:prstGeom prst="rect">
            <a:avLst/>
          </a:prstGeom>
          <a:solidFill>
            <a:schemeClr val="tx1">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10" name="Title 1">
            <a:extLst>
              <a:ext uri="{FF2B5EF4-FFF2-40B4-BE49-F238E27FC236}">
                <a16:creationId xmlns:a16="http://schemas.microsoft.com/office/drawing/2014/main" id="{F6123CD3-AEA0-C943-8A77-AB4FCA5584FE}"/>
              </a:ext>
            </a:extLst>
          </p:cNvPr>
          <p:cNvSpPr>
            <a:spLocks noGrp="1"/>
          </p:cNvSpPr>
          <p:nvPr>
            <p:ph type="title"/>
          </p:nvPr>
        </p:nvSpPr>
        <p:spPr>
          <a:xfrm>
            <a:off x="565395" y="2582862"/>
            <a:ext cx="5538539" cy="1828800"/>
          </a:xfrm>
        </p:spPr>
        <p:txBody>
          <a:bodyPr/>
          <a:lstStyle/>
          <a:p>
            <a:r>
              <a:rPr lang="en-US" dirty="0"/>
              <a:t>Rapid app development</a:t>
            </a:r>
          </a:p>
        </p:txBody>
      </p:sp>
      <p:sp>
        <p:nvSpPr>
          <p:cNvPr id="11" name="Text Placeholder 2">
            <a:extLst>
              <a:ext uri="{FF2B5EF4-FFF2-40B4-BE49-F238E27FC236}">
                <a16:creationId xmlns:a16="http://schemas.microsoft.com/office/drawing/2014/main" id="{15787DD8-21BA-F84E-9CFE-7748FF9C3AA7}"/>
              </a:ext>
            </a:extLst>
          </p:cNvPr>
          <p:cNvSpPr>
            <a:spLocks noGrp="1"/>
          </p:cNvSpPr>
          <p:nvPr>
            <p:ph type="body" sz="quarter" idx="4294967295"/>
          </p:nvPr>
        </p:nvSpPr>
        <p:spPr>
          <a:xfrm>
            <a:off x="582648" y="4602162"/>
            <a:ext cx="3883026" cy="775597"/>
          </a:xfrm>
        </p:spPr>
        <p:txBody>
          <a:bodyPr/>
          <a:lstStyle/>
          <a:p>
            <a:r>
              <a:rPr lang="en-US" sz="2800" dirty="0">
                <a:solidFill>
                  <a:schemeClr val="bg2"/>
                </a:solidFill>
              </a:rPr>
              <a:t>Empowering everyone to build apps</a:t>
            </a:r>
          </a:p>
        </p:txBody>
      </p:sp>
    </p:spTree>
    <p:extLst>
      <p:ext uri="{BB962C8B-B14F-4D97-AF65-F5344CB8AC3E}">
        <p14:creationId xmlns:p14="http://schemas.microsoft.com/office/powerpoint/2010/main" val="3235253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64">
            <a:extLst>
              <a:ext uri="{FF2B5EF4-FFF2-40B4-BE49-F238E27FC236}">
                <a16:creationId xmlns:a16="http://schemas.microsoft.com/office/drawing/2014/main" id="{9BC84654-8757-4F32-A936-B71C738E4EC9}"/>
              </a:ext>
            </a:extLst>
          </p:cNvPr>
          <p:cNvSpPr/>
          <p:nvPr/>
        </p:nvSpPr>
        <p:spPr bwMode="auto">
          <a:xfrm>
            <a:off x="7527521" y="2518686"/>
            <a:ext cx="4329518" cy="3258000"/>
          </a:xfrm>
          <a:prstGeom prst="rect">
            <a:avLst/>
          </a:pr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99" name="Rectangle 98">
            <a:extLst>
              <a:ext uri="{FF2B5EF4-FFF2-40B4-BE49-F238E27FC236}">
                <a16:creationId xmlns:a16="http://schemas.microsoft.com/office/drawing/2014/main" id="{FE4AE386-E548-8442-9A91-A5D4C2B13EF8}"/>
              </a:ext>
            </a:extLst>
          </p:cNvPr>
          <p:cNvSpPr>
            <a:spLocks/>
          </p:cNvSpPr>
          <p:nvPr/>
        </p:nvSpPr>
        <p:spPr bwMode="auto">
          <a:xfrm>
            <a:off x="7843497" y="2667000"/>
            <a:ext cx="3859553" cy="2961372"/>
          </a:xfrm>
          <a:prstGeom prst="rect">
            <a:avLst/>
          </a:prstGeom>
          <a:noFill/>
          <a:ln w="19050">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100" name="Rectangle 99">
            <a:extLst>
              <a:ext uri="{FF2B5EF4-FFF2-40B4-BE49-F238E27FC236}">
                <a16:creationId xmlns:a16="http://schemas.microsoft.com/office/drawing/2014/main" id="{0D13A25B-CA69-CD4F-9C35-BF6E8DD66379}"/>
              </a:ext>
            </a:extLst>
          </p:cNvPr>
          <p:cNvSpPr/>
          <p:nvPr/>
        </p:nvSpPr>
        <p:spPr bwMode="auto">
          <a:xfrm>
            <a:off x="6110432" y="2518686"/>
            <a:ext cx="1469642" cy="3258000"/>
          </a:xfrm>
          <a:prstGeom prst="rect">
            <a:avLst/>
          </a:prstGeom>
          <a:solidFill>
            <a:srgbClr val="F2F2F2">
              <a:alpha val="75000"/>
            </a:srgb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3" name="Rectangle 2">
            <a:extLst>
              <a:ext uri="{FF2B5EF4-FFF2-40B4-BE49-F238E27FC236}">
                <a16:creationId xmlns:a16="http://schemas.microsoft.com/office/drawing/2014/main" id="{BED77340-6107-A142-AA6D-56B21A7017C3}"/>
              </a:ext>
            </a:extLst>
          </p:cNvPr>
          <p:cNvSpPr/>
          <p:nvPr/>
        </p:nvSpPr>
        <p:spPr bwMode="auto">
          <a:xfrm>
            <a:off x="1870111" y="2518686"/>
            <a:ext cx="1469642" cy="3258000"/>
          </a:xfrm>
          <a:prstGeom prst="rect">
            <a:avLst/>
          </a:prstGeom>
          <a:solidFill>
            <a:srgbClr val="F2F2F2">
              <a:alpha val="75000"/>
            </a:srgb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318" name="Rectangle 1243">
            <a:extLst>
              <a:ext uri="{FF2B5EF4-FFF2-40B4-BE49-F238E27FC236}">
                <a16:creationId xmlns:a16="http://schemas.microsoft.com/office/drawing/2014/main" id="{79994846-8009-8F49-8260-9C0A45CBD68F}"/>
              </a:ext>
            </a:extLst>
          </p:cNvPr>
          <p:cNvSpPr/>
          <p:nvPr/>
        </p:nvSpPr>
        <p:spPr bwMode="auto">
          <a:xfrm>
            <a:off x="663398" y="4132639"/>
            <a:ext cx="484107" cy="2769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8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User</a:t>
            </a:r>
          </a:p>
        </p:txBody>
      </p:sp>
      <p:sp>
        <p:nvSpPr>
          <p:cNvPr id="41" name="people_4" title="Icon of a person">
            <a:extLst>
              <a:ext uri="{FF2B5EF4-FFF2-40B4-BE49-F238E27FC236}">
                <a16:creationId xmlns:a16="http://schemas.microsoft.com/office/drawing/2014/main" id="{0B64A3CE-C6CC-8746-9857-BA05223AD4E5}"/>
              </a:ext>
            </a:extLst>
          </p:cNvPr>
          <p:cNvSpPr>
            <a:spLocks noChangeAspect="1" noEditPoints="1"/>
          </p:cNvSpPr>
          <p:nvPr/>
        </p:nvSpPr>
        <p:spPr bwMode="auto">
          <a:xfrm>
            <a:off x="650008" y="3371332"/>
            <a:ext cx="510885" cy="571160"/>
          </a:xfrm>
          <a:custGeom>
            <a:avLst/>
            <a:gdLst>
              <a:gd name="T0" fmla="*/ 48 w 246"/>
              <a:gd name="T1" fmla="*/ 76 h 275"/>
              <a:gd name="T2" fmla="*/ 124 w 246"/>
              <a:gd name="T3" fmla="*/ 0 h 275"/>
              <a:gd name="T4" fmla="*/ 201 w 246"/>
              <a:gd name="T5" fmla="*/ 76 h 275"/>
              <a:gd name="T6" fmla="*/ 124 w 246"/>
              <a:gd name="T7" fmla="*/ 152 h 275"/>
              <a:gd name="T8" fmla="*/ 48 w 246"/>
              <a:gd name="T9" fmla="*/ 76 h 275"/>
              <a:gd name="T10" fmla="*/ 246 w 246"/>
              <a:gd name="T11" fmla="*/ 275 h 275"/>
              <a:gd name="T12" fmla="*/ 123 w 246"/>
              <a:gd name="T13" fmla="*/ 152 h 275"/>
              <a:gd name="T14" fmla="*/ 0 w 246"/>
              <a:gd name="T15" fmla="*/ 275 h 2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6" h="275">
                <a:moveTo>
                  <a:pt x="48" y="76"/>
                </a:moveTo>
                <a:cubicBezTo>
                  <a:pt x="48" y="34"/>
                  <a:pt x="82" y="0"/>
                  <a:pt x="124" y="0"/>
                </a:cubicBezTo>
                <a:cubicBezTo>
                  <a:pt x="166" y="0"/>
                  <a:pt x="201" y="34"/>
                  <a:pt x="201" y="76"/>
                </a:cubicBezTo>
                <a:cubicBezTo>
                  <a:pt x="201" y="118"/>
                  <a:pt x="166" y="152"/>
                  <a:pt x="124" y="152"/>
                </a:cubicBezTo>
                <a:cubicBezTo>
                  <a:pt x="82" y="152"/>
                  <a:pt x="48" y="118"/>
                  <a:pt x="48" y="76"/>
                </a:cubicBezTo>
                <a:close/>
                <a:moveTo>
                  <a:pt x="246" y="275"/>
                </a:moveTo>
                <a:cubicBezTo>
                  <a:pt x="246" y="207"/>
                  <a:pt x="191" y="152"/>
                  <a:pt x="123" y="152"/>
                </a:cubicBezTo>
                <a:cubicBezTo>
                  <a:pt x="55" y="152"/>
                  <a:pt x="0" y="207"/>
                  <a:pt x="0" y="275"/>
                </a:cubicBezTo>
              </a:path>
            </a:pathLst>
          </a:custGeom>
          <a:noFill/>
          <a:ln w="190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latin typeface="Segoe UI"/>
              <a:ea typeface="+mn-ea"/>
              <a:cs typeface="+mn-cs"/>
            </a:endParaRPr>
          </a:p>
        </p:txBody>
      </p:sp>
      <p:sp>
        <p:nvSpPr>
          <p:cNvPr id="47" name="CellPhone_E8EA" title="Icon of a cellphone">
            <a:extLst>
              <a:ext uri="{FF2B5EF4-FFF2-40B4-BE49-F238E27FC236}">
                <a16:creationId xmlns:a16="http://schemas.microsoft.com/office/drawing/2014/main" id="{7C58A68D-1DF1-3B43-AD4B-0B8C6BCA6409}"/>
              </a:ext>
            </a:extLst>
          </p:cNvPr>
          <p:cNvSpPr>
            <a:spLocks noChangeAspect="1" noEditPoints="1"/>
          </p:cNvSpPr>
          <p:nvPr/>
        </p:nvSpPr>
        <p:spPr bwMode="auto">
          <a:xfrm>
            <a:off x="2452197" y="2934132"/>
            <a:ext cx="309073" cy="515038"/>
          </a:xfrm>
          <a:custGeom>
            <a:avLst/>
            <a:gdLst>
              <a:gd name="T0" fmla="*/ 2125 w 2250"/>
              <a:gd name="T1" fmla="*/ 3750 h 3750"/>
              <a:gd name="T2" fmla="*/ 125 w 2250"/>
              <a:gd name="T3" fmla="*/ 3750 h 3750"/>
              <a:gd name="T4" fmla="*/ 0 w 2250"/>
              <a:gd name="T5" fmla="*/ 3625 h 3750"/>
              <a:gd name="T6" fmla="*/ 0 w 2250"/>
              <a:gd name="T7" fmla="*/ 125 h 3750"/>
              <a:gd name="T8" fmla="*/ 125 w 2250"/>
              <a:gd name="T9" fmla="*/ 0 h 3750"/>
              <a:gd name="T10" fmla="*/ 2125 w 2250"/>
              <a:gd name="T11" fmla="*/ 0 h 3750"/>
              <a:gd name="T12" fmla="*/ 2250 w 2250"/>
              <a:gd name="T13" fmla="*/ 125 h 3750"/>
              <a:gd name="T14" fmla="*/ 2250 w 2250"/>
              <a:gd name="T15" fmla="*/ 3625 h 3750"/>
              <a:gd name="T16" fmla="*/ 2125 w 2250"/>
              <a:gd name="T17" fmla="*/ 3750 h 3750"/>
              <a:gd name="T18" fmla="*/ 875 w 2250"/>
              <a:gd name="T19" fmla="*/ 3250 h 3750"/>
              <a:gd name="T20" fmla="*/ 1375 w 2250"/>
              <a:gd name="T21" fmla="*/ 3250 h 3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50" h="3750">
                <a:moveTo>
                  <a:pt x="2125" y="3750"/>
                </a:moveTo>
                <a:cubicBezTo>
                  <a:pt x="125" y="3750"/>
                  <a:pt x="125" y="3750"/>
                  <a:pt x="125" y="3750"/>
                </a:cubicBezTo>
                <a:cubicBezTo>
                  <a:pt x="56" y="3750"/>
                  <a:pt x="0" y="3694"/>
                  <a:pt x="0" y="3625"/>
                </a:cubicBezTo>
                <a:cubicBezTo>
                  <a:pt x="0" y="125"/>
                  <a:pt x="0" y="125"/>
                  <a:pt x="0" y="125"/>
                </a:cubicBezTo>
                <a:cubicBezTo>
                  <a:pt x="0" y="56"/>
                  <a:pt x="56" y="0"/>
                  <a:pt x="125" y="0"/>
                </a:cubicBezTo>
                <a:cubicBezTo>
                  <a:pt x="2125" y="0"/>
                  <a:pt x="2125" y="0"/>
                  <a:pt x="2125" y="0"/>
                </a:cubicBezTo>
                <a:cubicBezTo>
                  <a:pt x="2194" y="0"/>
                  <a:pt x="2250" y="56"/>
                  <a:pt x="2250" y="125"/>
                </a:cubicBezTo>
                <a:cubicBezTo>
                  <a:pt x="2250" y="3625"/>
                  <a:pt x="2250" y="3625"/>
                  <a:pt x="2250" y="3625"/>
                </a:cubicBezTo>
                <a:cubicBezTo>
                  <a:pt x="2250" y="3694"/>
                  <a:pt x="2194" y="3750"/>
                  <a:pt x="2125" y="3750"/>
                </a:cubicBezTo>
                <a:close/>
                <a:moveTo>
                  <a:pt x="875" y="3250"/>
                </a:moveTo>
                <a:cubicBezTo>
                  <a:pt x="1375" y="3250"/>
                  <a:pt x="1375" y="3250"/>
                  <a:pt x="1375" y="3250"/>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48" name="Browser" title="Icon of a browser window">
            <a:extLst>
              <a:ext uri="{FF2B5EF4-FFF2-40B4-BE49-F238E27FC236}">
                <a16:creationId xmlns:a16="http://schemas.microsoft.com/office/drawing/2014/main" id="{40C174CB-C011-224B-8CA9-0A19B45FE134}"/>
              </a:ext>
            </a:extLst>
          </p:cNvPr>
          <p:cNvSpPr>
            <a:spLocks noChangeAspect="1" noEditPoints="1"/>
          </p:cNvSpPr>
          <p:nvPr/>
        </p:nvSpPr>
        <p:spPr bwMode="auto">
          <a:xfrm>
            <a:off x="2342160" y="4585012"/>
            <a:ext cx="529147" cy="423484"/>
          </a:xfrm>
          <a:custGeom>
            <a:avLst/>
            <a:gdLst>
              <a:gd name="T0" fmla="*/ 3750 w 3750"/>
              <a:gd name="T1" fmla="*/ 3000 h 3000"/>
              <a:gd name="T2" fmla="*/ 0 w 3750"/>
              <a:gd name="T3" fmla="*/ 3000 h 3000"/>
              <a:gd name="T4" fmla="*/ 0 w 3750"/>
              <a:gd name="T5" fmla="*/ 0 h 3000"/>
              <a:gd name="T6" fmla="*/ 3750 w 3750"/>
              <a:gd name="T7" fmla="*/ 0 h 3000"/>
              <a:gd name="T8" fmla="*/ 3750 w 3750"/>
              <a:gd name="T9" fmla="*/ 3000 h 3000"/>
              <a:gd name="T10" fmla="*/ 0 w 3750"/>
              <a:gd name="T11" fmla="*/ 750 h 3000"/>
              <a:gd name="T12" fmla="*/ 3750 w 3750"/>
              <a:gd name="T13" fmla="*/ 750 h 3000"/>
              <a:gd name="T14" fmla="*/ 3335 w 3750"/>
              <a:gd name="T15" fmla="*/ 375 h 3000"/>
              <a:gd name="T16" fmla="*/ 3375 w 3750"/>
              <a:gd name="T17" fmla="*/ 415 h 3000"/>
              <a:gd name="T18" fmla="*/ 3414 w 3750"/>
              <a:gd name="T19" fmla="*/ 375 h 3000"/>
              <a:gd name="T20" fmla="*/ 3375 w 3750"/>
              <a:gd name="T21" fmla="*/ 336 h 3000"/>
              <a:gd name="T22" fmla="*/ 3335 w 3750"/>
              <a:gd name="T23" fmla="*/ 375 h 3000"/>
              <a:gd name="T24" fmla="*/ 2886 w 3750"/>
              <a:gd name="T25" fmla="*/ 375 h 3000"/>
              <a:gd name="T26" fmla="*/ 2925 w 3750"/>
              <a:gd name="T27" fmla="*/ 415 h 3000"/>
              <a:gd name="T28" fmla="*/ 2965 w 3750"/>
              <a:gd name="T29" fmla="*/ 375 h 3000"/>
              <a:gd name="T30" fmla="*/ 2925 w 3750"/>
              <a:gd name="T31" fmla="*/ 336 h 3000"/>
              <a:gd name="T32" fmla="*/ 2886 w 3750"/>
              <a:gd name="T33" fmla="*/ 375 h 3000"/>
              <a:gd name="T34" fmla="*/ 2437 w 3750"/>
              <a:gd name="T35" fmla="*/ 375 h 3000"/>
              <a:gd name="T36" fmla="*/ 2476 w 3750"/>
              <a:gd name="T37" fmla="*/ 415 h 3000"/>
              <a:gd name="T38" fmla="*/ 2516 w 3750"/>
              <a:gd name="T39" fmla="*/ 375 h 3000"/>
              <a:gd name="T40" fmla="*/ 2476 w 3750"/>
              <a:gd name="T41" fmla="*/ 336 h 3000"/>
              <a:gd name="T42" fmla="*/ 2437 w 3750"/>
              <a:gd name="T43" fmla="*/ 375 h 3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750" h="3000">
                <a:moveTo>
                  <a:pt x="3750" y="3000"/>
                </a:moveTo>
                <a:cubicBezTo>
                  <a:pt x="0" y="3000"/>
                  <a:pt x="0" y="3000"/>
                  <a:pt x="0" y="3000"/>
                </a:cubicBezTo>
                <a:cubicBezTo>
                  <a:pt x="0" y="0"/>
                  <a:pt x="0" y="0"/>
                  <a:pt x="0" y="0"/>
                </a:cubicBezTo>
                <a:cubicBezTo>
                  <a:pt x="3750" y="0"/>
                  <a:pt x="3750" y="0"/>
                  <a:pt x="3750" y="0"/>
                </a:cubicBezTo>
                <a:lnTo>
                  <a:pt x="3750" y="3000"/>
                </a:lnTo>
                <a:close/>
                <a:moveTo>
                  <a:pt x="0" y="750"/>
                </a:moveTo>
                <a:cubicBezTo>
                  <a:pt x="3750" y="750"/>
                  <a:pt x="3750" y="750"/>
                  <a:pt x="3750" y="750"/>
                </a:cubicBezTo>
                <a:moveTo>
                  <a:pt x="3335" y="375"/>
                </a:moveTo>
                <a:cubicBezTo>
                  <a:pt x="3335" y="397"/>
                  <a:pt x="3353" y="415"/>
                  <a:pt x="3375" y="415"/>
                </a:cubicBezTo>
                <a:cubicBezTo>
                  <a:pt x="3397" y="415"/>
                  <a:pt x="3414" y="397"/>
                  <a:pt x="3414" y="375"/>
                </a:cubicBezTo>
                <a:cubicBezTo>
                  <a:pt x="3414" y="353"/>
                  <a:pt x="3397" y="336"/>
                  <a:pt x="3375" y="336"/>
                </a:cubicBezTo>
                <a:cubicBezTo>
                  <a:pt x="3353" y="336"/>
                  <a:pt x="3335" y="353"/>
                  <a:pt x="3335" y="375"/>
                </a:cubicBezTo>
                <a:close/>
                <a:moveTo>
                  <a:pt x="2886" y="375"/>
                </a:moveTo>
                <a:cubicBezTo>
                  <a:pt x="2886" y="397"/>
                  <a:pt x="2904" y="415"/>
                  <a:pt x="2925" y="415"/>
                </a:cubicBezTo>
                <a:cubicBezTo>
                  <a:pt x="2947" y="415"/>
                  <a:pt x="2965" y="397"/>
                  <a:pt x="2965" y="375"/>
                </a:cubicBezTo>
                <a:cubicBezTo>
                  <a:pt x="2965" y="353"/>
                  <a:pt x="2947" y="336"/>
                  <a:pt x="2925" y="336"/>
                </a:cubicBezTo>
                <a:cubicBezTo>
                  <a:pt x="2904" y="336"/>
                  <a:pt x="2886" y="353"/>
                  <a:pt x="2886" y="375"/>
                </a:cubicBezTo>
                <a:close/>
                <a:moveTo>
                  <a:pt x="2437" y="375"/>
                </a:moveTo>
                <a:cubicBezTo>
                  <a:pt x="2437" y="397"/>
                  <a:pt x="2454" y="415"/>
                  <a:pt x="2476" y="415"/>
                </a:cubicBezTo>
                <a:cubicBezTo>
                  <a:pt x="2498" y="415"/>
                  <a:pt x="2516" y="397"/>
                  <a:pt x="2516" y="375"/>
                </a:cubicBezTo>
                <a:cubicBezTo>
                  <a:pt x="2516" y="353"/>
                  <a:pt x="2498" y="336"/>
                  <a:pt x="2476" y="336"/>
                </a:cubicBezTo>
                <a:cubicBezTo>
                  <a:pt x="2454" y="336"/>
                  <a:pt x="2437" y="353"/>
                  <a:pt x="2437" y="375"/>
                </a:cubicBezTo>
                <a:close/>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latin typeface="Segoe UI"/>
              <a:ea typeface="+mn-ea"/>
              <a:cs typeface="+mn-cs"/>
            </a:endParaRPr>
          </a:p>
        </p:txBody>
      </p:sp>
      <p:sp>
        <p:nvSpPr>
          <p:cNvPr id="49" name="Rectangle 1243">
            <a:extLst>
              <a:ext uri="{FF2B5EF4-FFF2-40B4-BE49-F238E27FC236}">
                <a16:creationId xmlns:a16="http://schemas.microsoft.com/office/drawing/2014/main" id="{CA9DE2ED-FFF9-E243-9DD2-529C1152DE99}"/>
              </a:ext>
            </a:extLst>
          </p:cNvPr>
          <p:cNvSpPr/>
          <p:nvPr/>
        </p:nvSpPr>
        <p:spPr bwMode="auto">
          <a:xfrm>
            <a:off x="2329415" y="3612834"/>
            <a:ext cx="554639" cy="21544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Mobile</a:t>
            </a:r>
          </a:p>
        </p:txBody>
      </p:sp>
      <p:sp>
        <p:nvSpPr>
          <p:cNvPr id="50" name="Rectangle 1243">
            <a:extLst>
              <a:ext uri="{FF2B5EF4-FFF2-40B4-BE49-F238E27FC236}">
                <a16:creationId xmlns:a16="http://schemas.microsoft.com/office/drawing/2014/main" id="{06F9BEAA-EA2B-6A4F-BCDD-44616A8EFD6B}"/>
              </a:ext>
            </a:extLst>
          </p:cNvPr>
          <p:cNvSpPr/>
          <p:nvPr/>
        </p:nvSpPr>
        <p:spPr bwMode="auto">
          <a:xfrm>
            <a:off x="2424536" y="5151019"/>
            <a:ext cx="364394" cy="21544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Web</a:t>
            </a:r>
          </a:p>
        </p:txBody>
      </p:sp>
      <p:sp>
        <p:nvSpPr>
          <p:cNvPr id="56" name="Rectangle 1231">
            <a:extLst>
              <a:ext uri="{FF2B5EF4-FFF2-40B4-BE49-F238E27FC236}">
                <a16:creationId xmlns:a16="http://schemas.microsoft.com/office/drawing/2014/main" id="{B86C77ED-DAC8-E048-8455-BE70BB84E420}"/>
              </a:ext>
            </a:extLst>
          </p:cNvPr>
          <p:cNvSpPr/>
          <p:nvPr/>
        </p:nvSpPr>
        <p:spPr>
          <a:xfrm>
            <a:off x="2239448" y="2104571"/>
            <a:ext cx="730969" cy="276999"/>
          </a:xfrm>
          <a:prstGeom prst="rect">
            <a:avLst/>
          </a:prstGeom>
        </p:spPr>
        <p:txBody>
          <a:bodyPr wrap="square" lIns="0" tIns="0" rIns="0" bIns="0" anchor="b">
            <a:spAutoFit/>
          </a:bodyPr>
          <a:lstStyle/>
          <a:p>
            <a:pPr marL="0" marR="0" lvl="0" indent="0" algn="ctr" defTabSz="87855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Clients</a:t>
            </a:r>
          </a:p>
        </p:txBody>
      </p:sp>
      <p:sp>
        <p:nvSpPr>
          <p:cNvPr id="57" name="Rectangle 56">
            <a:extLst>
              <a:ext uri="{FF2B5EF4-FFF2-40B4-BE49-F238E27FC236}">
                <a16:creationId xmlns:a16="http://schemas.microsoft.com/office/drawing/2014/main" id="{C1DE4A2E-7363-9743-87DF-D9710F26D6FC}"/>
              </a:ext>
            </a:extLst>
          </p:cNvPr>
          <p:cNvSpPr/>
          <p:nvPr/>
        </p:nvSpPr>
        <p:spPr bwMode="auto">
          <a:xfrm>
            <a:off x="4016792" y="2518686"/>
            <a:ext cx="1469642" cy="3258000"/>
          </a:xfrm>
          <a:prstGeom prst="rect">
            <a:avLst/>
          </a:prstGeom>
          <a:solidFill>
            <a:srgbClr val="F2F2F2">
              <a:alpha val="75000"/>
            </a:srgbClr>
          </a:solidFill>
          <a:ln w="6350">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62" name="Rectangle 1243">
            <a:extLst>
              <a:ext uri="{FF2B5EF4-FFF2-40B4-BE49-F238E27FC236}">
                <a16:creationId xmlns:a16="http://schemas.microsoft.com/office/drawing/2014/main" id="{B5CEBF3C-7D71-EB4B-8B16-C3D41E6F03AA}"/>
              </a:ext>
            </a:extLst>
          </p:cNvPr>
          <p:cNvSpPr/>
          <p:nvPr/>
        </p:nvSpPr>
        <p:spPr bwMode="auto">
          <a:xfrm>
            <a:off x="4551437" y="3612834"/>
            <a:ext cx="403957" cy="21544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400" b="0" i="0" u="none" strike="noStrike" kern="1200" cap="none" spc="0" normalizeH="0" baseline="0" noProof="0">
                <a:ln>
                  <a:noFill/>
                </a:ln>
                <a:solidFill>
                  <a:srgbClr val="282828"/>
                </a:solidFill>
                <a:effectLst/>
                <a:uLnTx/>
                <a:uFillTx/>
                <a:latin typeface="Segoe UI"/>
                <a:ea typeface="+mn-ea"/>
                <a:cs typeface="Segoe UI" panose="020B0502040204020203" pitchFamily="34" charset="0"/>
              </a:rPr>
              <a:t>Apps</a:t>
            </a:r>
          </a:p>
        </p:txBody>
      </p:sp>
      <p:sp>
        <p:nvSpPr>
          <p:cNvPr id="66" name="Rectangle 1243">
            <a:extLst>
              <a:ext uri="{FF2B5EF4-FFF2-40B4-BE49-F238E27FC236}">
                <a16:creationId xmlns:a16="http://schemas.microsoft.com/office/drawing/2014/main" id="{738539BE-77F9-A64A-A6FD-7FAE55815C1C}"/>
              </a:ext>
            </a:extLst>
          </p:cNvPr>
          <p:cNvSpPr/>
          <p:nvPr/>
        </p:nvSpPr>
        <p:spPr bwMode="auto">
          <a:xfrm>
            <a:off x="4302508" y="5177697"/>
            <a:ext cx="901815" cy="21544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Flows</a:t>
            </a:r>
          </a:p>
        </p:txBody>
      </p:sp>
      <p:sp>
        <p:nvSpPr>
          <p:cNvPr id="67" name="Rectangle 1231">
            <a:extLst>
              <a:ext uri="{FF2B5EF4-FFF2-40B4-BE49-F238E27FC236}">
                <a16:creationId xmlns:a16="http://schemas.microsoft.com/office/drawing/2014/main" id="{298371E1-D47E-2B4D-9877-EDD3625F9719}"/>
              </a:ext>
            </a:extLst>
          </p:cNvPr>
          <p:cNvSpPr/>
          <p:nvPr/>
        </p:nvSpPr>
        <p:spPr>
          <a:xfrm>
            <a:off x="4101595" y="2104571"/>
            <a:ext cx="1300036" cy="276999"/>
          </a:xfrm>
          <a:prstGeom prst="rect">
            <a:avLst/>
          </a:prstGeom>
        </p:spPr>
        <p:txBody>
          <a:bodyPr wrap="square" lIns="0" tIns="0" rIns="0" bIns="0" anchor="b">
            <a:spAutoFit/>
          </a:bodyPr>
          <a:lstStyle/>
          <a:p>
            <a:pPr marL="0" marR="0" lvl="0" indent="0" algn="ctr" defTabSz="87855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UI and logic</a:t>
            </a:r>
          </a:p>
        </p:txBody>
      </p:sp>
      <p:sp>
        <p:nvSpPr>
          <p:cNvPr id="70" name="Data &amp; AI" title="Icon of several circles connected to eachother by lines">
            <a:extLst>
              <a:ext uri="{FF2B5EF4-FFF2-40B4-BE49-F238E27FC236}">
                <a16:creationId xmlns:a16="http://schemas.microsoft.com/office/drawing/2014/main" id="{F181813F-200F-C842-AB27-4C11CC9DA39E}"/>
              </a:ext>
            </a:extLst>
          </p:cNvPr>
          <p:cNvSpPr>
            <a:spLocks noChangeAspect="1" noEditPoints="1"/>
          </p:cNvSpPr>
          <p:nvPr/>
        </p:nvSpPr>
        <p:spPr bwMode="auto">
          <a:xfrm>
            <a:off x="4485580" y="2978929"/>
            <a:ext cx="532065" cy="425443"/>
          </a:xfrm>
          <a:custGeom>
            <a:avLst/>
            <a:gdLst>
              <a:gd name="T0" fmla="*/ 465 w 706"/>
              <a:gd name="T1" fmla="*/ 76 h 564"/>
              <a:gd name="T2" fmla="*/ 465 w 706"/>
              <a:gd name="T3" fmla="*/ 0 h 564"/>
              <a:gd name="T4" fmla="*/ 668 w 706"/>
              <a:gd name="T5" fmla="*/ 138 h 564"/>
              <a:gd name="T6" fmla="*/ 668 w 706"/>
              <a:gd name="T7" fmla="*/ 214 h 564"/>
              <a:gd name="T8" fmla="*/ 668 w 706"/>
              <a:gd name="T9" fmla="*/ 138 h 564"/>
              <a:gd name="T10" fmla="*/ 454 w 706"/>
              <a:gd name="T11" fmla="*/ 314 h 564"/>
              <a:gd name="T12" fmla="*/ 530 w 706"/>
              <a:gd name="T13" fmla="*/ 314 h 564"/>
              <a:gd name="T14" fmla="*/ 637 w 706"/>
              <a:gd name="T15" fmla="*/ 422 h 564"/>
              <a:gd name="T16" fmla="*/ 637 w 706"/>
              <a:gd name="T17" fmla="*/ 499 h 564"/>
              <a:gd name="T18" fmla="*/ 637 w 706"/>
              <a:gd name="T19" fmla="*/ 422 h 564"/>
              <a:gd name="T20" fmla="*/ 282 w 706"/>
              <a:gd name="T21" fmla="*/ 526 h 564"/>
              <a:gd name="T22" fmla="*/ 358 w 706"/>
              <a:gd name="T23" fmla="*/ 526 h 564"/>
              <a:gd name="T24" fmla="*/ 38 w 706"/>
              <a:gd name="T25" fmla="*/ 338 h 564"/>
              <a:gd name="T26" fmla="*/ 38 w 706"/>
              <a:gd name="T27" fmla="*/ 415 h 564"/>
              <a:gd name="T28" fmla="*/ 38 w 706"/>
              <a:gd name="T29" fmla="*/ 338 h 564"/>
              <a:gd name="T30" fmla="*/ 258 w 706"/>
              <a:gd name="T31" fmla="*/ 205 h 564"/>
              <a:gd name="T32" fmla="*/ 334 w 706"/>
              <a:gd name="T33" fmla="*/ 205 h 564"/>
              <a:gd name="T34" fmla="*/ 120 w 706"/>
              <a:gd name="T35" fmla="*/ 75 h 564"/>
              <a:gd name="T36" fmla="*/ 120 w 706"/>
              <a:gd name="T37" fmla="*/ 152 h 564"/>
              <a:gd name="T38" fmla="*/ 120 w 706"/>
              <a:gd name="T39" fmla="*/ 75 h 564"/>
              <a:gd name="T40" fmla="*/ 258 w 706"/>
              <a:gd name="T41" fmla="*/ 188 h 564"/>
              <a:gd name="T42" fmla="*/ 460 w 706"/>
              <a:gd name="T43" fmla="*/ 294 h 564"/>
              <a:gd name="T44" fmla="*/ 76 w 706"/>
              <a:gd name="T45" fmla="*/ 376 h 564"/>
              <a:gd name="T46" fmla="*/ 288 w 706"/>
              <a:gd name="T47" fmla="*/ 505 h 564"/>
              <a:gd name="T48" fmla="*/ 603 w 706"/>
              <a:gd name="T49" fmla="*/ 479 h 564"/>
              <a:gd name="T50" fmla="*/ 159 w 706"/>
              <a:gd name="T51" fmla="*/ 104 h 564"/>
              <a:gd name="T52" fmla="*/ 637 w 706"/>
              <a:gd name="T53" fmla="*/ 151 h 564"/>
              <a:gd name="T54" fmla="*/ 523 w 706"/>
              <a:gd name="T55" fmla="*/ 291 h 564"/>
              <a:gd name="T56" fmla="*/ 465 w 706"/>
              <a:gd name="T57" fmla="*/ 347 h 564"/>
              <a:gd name="T58" fmla="*/ 334 w 706"/>
              <a:gd name="T59" fmla="*/ 490 h 564"/>
              <a:gd name="T60" fmla="*/ 320 w 706"/>
              <a:gd name="T61" fmla="*/ 488 h 564"/>
              <a:gd name="T62" fmla="*/ 134 w 706"/>
              <a:gd name="T63" fmla="*/ 149 h 564"/>
              <a:gd name="T64" fmla="*/ 438 w 706"/>
              <a:gd name="T65" fmla="*/ 65 h 564"/>
              <a:gd name="T66" fmla="*/ 624 w 706"/>
              <a:gd name="T67" fmla="*/ 425 h 564"/>
              <a:gd name="T68" fmla="*/ 603 w 706"/>
              <a:gd name="T69" fmla="*/ 43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6" h="564">
                <a:moveTo>
                  <a:pt x="503" y="38"/>
                </a:moveTo>
                <a:cubicBezTo>
                  <a:pt x="503" y="59"/>
                  <a:pt x="486" y="76"/>
                  <a:pt x="465" y="76"/>
                </a:cubicBezTo>
                <a:cubicBezTo>
                  <a:pt x="444" y="76"/>
                  <a:pt x="427" y="59"/>
                  <a:pt x="427" y="38"/>
                </a:cubicBezTo>
                <a:cubicBezTo>
                  <a:pt x="427" y="17"/>
                  <a:pt x="444" y="0"/>
                  <a:pt x="465" y="0"/>
                </a:cubicBezTo>
                <a:cubicBezTo>
                  <a:pt x="486" y="0"/>
                  <a:pt x="503" y="17"/>
                  <a:pt x="503" y="38"/>
                </a:cubicBezTo>
                <a:close/>
                <a:moveTo>
                  <a:pt x="668" y="138"/>
                </a:moveTo>
                <a:cubicBezTo>
                  <a:pt x="647" y="138"/>
                  <a:pt x="630" y="155"/>
                  <a:pt x="630" y="176"/>
                </a:cubicBezTo>
                <a:cubicBezTo>
                  <a:pt x="630" y="197"/>
                  <a:pt x="647" y="214"/>
                  <a:pt x="668" y="214"/>
                </a:cubicBezTo>
                <a:cubicBezTo>
                  <a:pt x="689" y="214"/>
                  <a:pt x="706" y="197"/>
                  <a:pt x="706" y="176"/>
                </a:cubicBezTo>
                <a:cubicBezTo>
                  <a:pt x="706" y="155"/>
                  <a:pt x="689" y="138"/>
                  <a:pt x="668" y="138"/>
                </a:cubicBezTo>
                <a:close/>
                <a:moveTo>
                  <a:pt x="492" y="276"/>
                </a:moveTo>
                <a:cubicBezTo>
                  <a:pt x="471" y="276"/>
                  <a:pt x="454" y="293"/>
                  <a:pt x="454" y="314"/>
                </a:cubicBezTo>
                <a:cubicBezTo>
                  <a:pt x="454" y="335"/>
                  <a:pt x="471" y="352"/>
                  <a:pt x="492" y="352"/>
                </a:cubicBezTo>
                <a:cubicBezTo>
                  <a:pt x="513" y="352"/>
                  <a:pt x="530" y="335"/>
                  <a:pt x="530" y="314"/>
                </a:cubicBezTo>
                <a:cubicBezTo>
                  <a:pt x="530" y="293"/>
                  <a:pt x="513" y="276"/>
                  <a:pt x="492" y="276"/>
                </a:cubicBezTo>
                <a:close/>
                <a:moveTo>
                  <a:pt x="637" y="422"/>
                </a:moveTo>
                <a:cubicBezTo>
                  <a:pt x="616" y="422"/>
                  <a:pt x="599" y="440"/>
                  <a:pt x="599" y="461"/>
                </a:cubicBezTo>
                <a:cubicBezTo>
                  <a:pt x="599" y="482"/>
                  <a:pt x="616" y="499"/>
                  <a:pt x="637" y="499"/>
                </a:cubicBezTo>
                <a:cubicBezTo>
                  <a:pt x="658" y="499"/>
                  <a:pt x="675" y="482"/>
                  <a:pt x="675" y="461"/>
                </a:cubicBezTo>
                <a:cubicBezTo>
                  <a:pt x="675" y="440"/>
                  <a:pt x="658" y="422"/>
                  <a:pt x="637" y="422"/>
                </a:cubicBezTo>
                <a:close/>
                <a:moveTo>
                  <a:pt x="320" y="488"/>
                </a:moveTo>
                <a:cubicBezTo>
                  <a:pt x="299" y="488"/>
                  <a:pt x="282" y="505"/>
                  <a:pt x="282" y="526"/>
                </a:cubicBezTo>
                <a:cubicBezTo>
                  <a:pt x="282" y="547"/>
                  <a:pt x="299" y="564"/>
                  <a:pt x="320" y="564"/>
                </a:cubicBezTo>
                <a:cubicBezTo>
                  <a:pt x="341" y="564"/>
                  <a:pt x="358" y="547"/>
                  <a:pt x="358" y="526"/>
                </a:cubicBezTo>
                <a:cubicBezTo>
                  <a:pt x="358" y="505"/>
                  <a:pt x="341" y="488"/>
                  <a:pt x="320" y="488"/>
                </a:cubicBezTo>
                <a:close/>
                <a:moveTo>
                  <a:pt x="38" y="338"/>
                </a:moveTo>
                <a:cubicBezTo>
                  <a:pt x="17" y="338"/>
                  <a:pt x="0" y="355"/>
                  <a:pt x="0" y="376"/>
                </a:cubicBezTo>
                <a:cubicBezTo>
                  <a:pt x="0" y="398"/>
                  <a:pt x="17" y="415"/>
                  <a:pt x="38" y="415"/>
                </a:cubicBezTo>
                <a:cubicBezTo>
                  <a:pt x="59" y="415"/>
                  <a:pt x="76" y="398"/>
                  <a:pt x="76" y="376"/>
                </a:cubicBezTo>
                <a:cubicBezTo>
                  <a:pt x="76" y="355"/>
                  <a:pt x="59" y="338"/>
                  <a:pt x="38" y="338"/>
                </a:cubicBezTo>
                <a:close/>
                <a:moveTo>
                  <a:pt x="296" y="167"/>
                </a:moveTo>
                <a:cubicBezTo>
                  <a:pt x="275" y="167"/>
                  <a:pt x="258" y="184"/>
                  <a:pt x="258" y="205"/>
                </a:cubicBezTo>
                <a:cubicBezTo>
                  <a:pt x="258" y="226"/>
                  <a:pt x="275" y="243"/>
                  <a:pt x="296" y="243"/>
                </a:cubicBezTo>
                <a:cubicBezTo>
                  <a:pt x="317" y="243"/>
                  <a:pt x="334" y="226"/>
                  <a:pt x="334" y="205"/>
                </a:cubicBezTo>
                <a:cubicBezTo>
                  <a:pt x="334" y="184"/>
                  <a:pt x="317" y="167"/>
                  <a:pt x="296" y="167"/>
                </a:cubicBezTo>
                <a:close/>
                <a:moveTo>
                  <a:pt x="120" y="75"/>
                </a:moveTo>
                <a:cubicBezTo>
                  <a:pt x="99" y="75"/>
                  <a:pt x="82" y="93"/>
                  <a:pt x="82" y="114"/>
                </a:cubicBezTo>
                <a:cubicBezTo>
                  <a:pt x="82" y="135"/>
                  <a:pt x="99" y="152"/>
                  <a:pt x="120" y="152"/>
                </a:cubicBezTo>
                <a:cubicBezTo>
                  <a:pt x="142" y="152"/>
                  <a:pt x="159" y="135"/>
                  <a:pt x="159" y="114"/>
                </a:cubicBezTo>
                <a:cubicBezTo>
                  <a:pt x="159" y="93"/>
                  <a:pt x="142" y="75"/>
                  <a:pt x="120" y="75"/>
                </a:cubicBezTo>
                <a:close/>
                <a:moveTo>
                  <a:pt x="153" y="133"/>
                </a:moveTo>
                <a:cubicBezTo>
                  <a:pt x="258" y="188"/>
                  <a:pt x="258" y="188"/>
                  <a:pt x="258" y="188"/>
                </a:cubicBezTo>
                <a:moveTo>
                  <a:pt x="328" y="225"/>
                </a:moveTo>
                <a:cubicBezTo>
                  <a:pt x="460" y="294"/>
                  <a:pt x="460" y="294"/>
                  <a:pt x="460" y="294"/>
                </a:cubicBezTo>
                <a:moveTo>
                  <a:pt x="454" y="314"/>
                </a:moveTo>
                <a:cubicBezTo>
                  <a:pt x="76" y="376"/>
                  <a:pt x="76" y="376"/>
                  <a:pt x="76" y="376"/>
                </a:cubicBezTo>
                <a:moveTo>
                  <a:pt x="71" y="395"/>
                </a:moveTo>
                <a:cubicBezTo>
                  <a:pt x="288" y="505"/>
                  <a:pt x="288" y="505"/>
                  <a:pt x="288" y="505"/>
                </a:cubicBezTo>
                <a:moveTo>
                  <a:pt x="358" y="526"/>
                </a:moveTo>
                <a:cubicBezTo>
                  <a:pt x="603" y="479"/>
                  <a:pt x="603" y="479"/>
                  <a:pt x="603" y="479"/>
                </a:cubicBezTo>
                <a:moveTo>
                  <a:pt x="427" y="38"/>
                </a:moveTo>
                <a:cubicBezTo>
                  <a:pt x="159" y="104"/>
                  <a:pt x="159" y="104"/>
                  <a:pt x="159" y="104"/>
                </a:cubicBezTo>
                <a:moveTo>
                  <a:pt x="497" y="59"/>
                </a:moveTo>
                <a:cubicBezTo>
                  <a:pt x="637" y="151"/>
                  <a:pt x="637" y="151"/>
                  <a:pt x="637" y="151"/>
                </a:cubicBezTo>
                <a:moveTo>
                  <a:pt x="637" y="198"/>
                </a:moveTo>
                <a:cubicBezTo>
                  <a:pt x="523" y="291"/>
                  <a:pt x="523" y="291"/>
                  <a:pt x="523" y="291"/>
                </a:cubicBezTo>
                <a:moveTo>
                  <a:pt x="346" y="497"/>
                </a:moveTo>
                <a:cubicBezTo>
                  <a:pt x="465" y="347"/>
                  <a:pt x="465" y="347"/>
                  <a:pt x="465" y="347"/>
                </a:cubicBezTo>
                <a:moveTo>
                  <a:pt x="447" y="76"/>
                </a:moveTo>
                <a:cubicBezTo>
                  <a:pt x="334" y="490"/>
                  <a:pt x="334" y="490"/>
                  <a:pt x="334" y="490"/>
                </a:cubicBezTo>
                <a:moveTo>
                  <a:pt x="296" y="243"/>
                </a:moveTo>
                <a:cubicBezTo>
                  <a:pt x="320" y="488"/>
                  <a:pt x="320" y="488"/>
                  <a:pt x="320" y="488"/>
                </a:cubicBezTo>
                <a:moveTo>
                  <a:pt x="305" y="488"/>
                </a:moveTo>
                <a:cubicBezTo>
                  <a:pt x="134" y="149"/>
                  <a:pt x="134" y="149"/>
                  <a:pt x="134" y="149"/>
                </a:cubicBezTo>
                <a:moveTo>
                  <a:pt x="323" y="179"/>
                </a:moveTo>
                <a:cubicBezTo>
                  <a:pt x="438" y="65"/>
                  <a:pt x="438" y="65"/>
                  <a:pt x="438" y="65"/>
                </a:cubicBezTo>
                <a:moveTo>
                  <a:pt x="481" y="76"/>
                </a:moveTo>
                <a:cubicBezTo>
                  <a:pt x="624" y="425"/>
                  <a:pt x="624" y="425"/>
                  <a:pt x="624" y="425"/>
                </a:cubicBezTo>
                <a:moveTo>
                  <a:pt x="514" y="347"/>
                </a:moveTo>
                <a:cubicBezTo>
                  <a:pt x="603" y="434"/>
                  <a:pt x="603" y="434"/>
                  <a:pt x="603" y="434"/>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
        <p:nvSpPr>
          <p:cNvPr id="72" name="Relationship_F003" title="Icon of three boxes connected by lines">
            <a:extLst>
              <a:ext uri="{FF2B5EF4-FFF2-40B4-BE49-F238E27FC236}">
                <a16:creationId xmlns:a16="http://schemas.microsoft.com/office/drawing/2014/main" id="{0B640829-3FEE-5E4F-A9F9-7A0E576F6C45}"/>
              </a:ext>
            </a:extLst>
          </p:cNvPr>
          <p:cNvSpPr>
            <a:spLocks noChangeAspect="1" noEditPoints="1"/>
          </p:cNvSpPr>
          <p:nvPr/>
        </p:nvSpPr>
        <p:spPr bwMode="auto">
          <a:xfrm>
            <a:off x="4538498" y="4602159"/>
            <a:ext cx="416106" cy="389191"/>
          </a:xfrm>
          <a:custGeom>
            <a:avLst/>
            <a:gdLst>
              <a:gd name="T0" fmla="*/ 3230 w 4406"/>
              <a:gd name="T1" fmla="*/ 0 h 4121"/>
              <a:gd name="T2" fmla="*/ 4406 w 4406"/>
              <a:gd name="T3" fmla="*/ 0 h 4121"/>
              <a:gd name="T4" fmla="*/ 4406 w 4406"/>
              <a:gd name="T5" fmla="*/ 1176 h 4121"/>
              <a:gd name="T6" fmla="*/ 3230 w 4406"/>
              <a:gd name="T7" fmla="*/ 1176 h 4121"/>
              <a:gd name="T8" fmla="*/ 3230 w 4406"/>
              <a:gd name="T9" fmla="*/ 0 h 4121"/>
              <a:gd name="T10" fmla="*/ 3230 w 4406"/>
              <a:gd name="T11" fmla="*/ 4121 h 4121"/>
              <a:gd name="T12" fmla="*/ 4406 w 4406"/>
              <a:gd name="T13" fmla="*/ 4121 h 4121"/>
              <a:gd name="T14" fmla="*/ 4406 w 4406"/>
              <a:gd name="T15" fmla="*/ 2945 h 4121"/>
              <a:gd name="T16" fmla="*/ 3230 w 4406"/>
              <a:gd name="T17" fmla="*/ 2945 h 4121"/>
              <a:gd name="T18" fmla="*/ 3230 w 4406"/>
              <a:gd name="T19" fmla="*/ 4121 h 4121"/>
              <a:gd name="T20" fmla="*/ 0 w 4406"/>
              <a:gd name="T21" fmla="*/ 2653 h 4121"/>
              <a:gd name="T22" fmla="*/ 1175 w 4406"/>
              <a:gd name="T23" fmla="*/ 2653 h 4121"/>
              <a:gd name="T24" fmla="*/ 1175 w 4406"/>
              <a:gd name="T25" fmla="*/ 1477 h 4121"/>
              <a:gd name="T26" fmla="*/ 0 w 4406"/>
              <a:gd name="T27" fmla="*/ 1477 h 4121"/>
              <a:gd name="T28" fmla="*/ 0 w 4406"/>
              <a:gd name="T29" fmla="*/ 2653 h 4121"/>
              <a:gd name="T30" fmla="*/ 1176 w 4406"/>
              <a:gd name="T31" fmla="*/ 2062 h 4121"/>
              <a:gd name="T32" fmla="*/ 3230 w 4406"/>
              <a:gd name="T33" fmla="*/ 690 h 4121"/>
              <a:gd name="T34" fmla="*/ 3230 w 4406"/>
              <a:gd name="T35" fmla="*/ 3434 h 4121"/>
              <a:gd name="T36" fmla="*/ 1181 w 4406"/>
              <a:gd name="T37" fmla="*/ 2064 h 4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06" h="4121">
                <a:moveTo>
                  <a:pt x="3230" y="0"/>
                </a:moveTo>
                <a:lnTo>
                  <a:pt x="4406" y="0"/>
                </a:lnTo>
                <a:lnTo>
                  <a:pt x="4406" y="1176"/>
                </a:lnTo>
                <a:lnTo>
                  <a:pt x="3230" y="1176"/>
                </a:lnTo>
                <a:lnTo>
                  <a:pt x="3230" y="0"/>
                </a:lnTo>
                <a:moveTo>
                  <a:pt x="3230" y="4121"/>
                </a:moveTo>
                <a:lnTo>
                  <a:pt x="4406" y="4121"/>
                </a:lnTo>
                <a:lnTo>
                  <a:pt x="4406" y="2945"/>
                </a:lnTo>
                <a:lnTo>
                  <a:pt x="3230" y="2945"/>
                </a:lnTo>
                <a:lnTo>
                  <a:pt x="3230" y="4121"/>
                </a:lnTo>
                <a:moveTo>
                  <a:pt x="0" y="2653"/>
                </a:moveTo>
                <a:lnTo>
                  <a:pt x="1175" y="2653"/>
                </a:lnTo>
                <a:lnTo>
                  <a:pt x="1175" y="1477"/>
                </a:lnTo>
                <a:lnTo>
                  <a:pt x="0" y="1477"/>
                </a:lnTo>
                <a:lnTo>
                  <a:pt x="0" y="2653"/>
                </a:lnTo>
                <a:moveTo>
                  <a:pt x="1176" y="2062"/>
                </a:moveTo>
                <a:lnTo>
                  <a:pt x="3230" y="690"/>
                </a:lnTo>
                <a:moveTo>
                  <a:pt x="3230" y="3434"/>
                </a:moveTo>
                <a:lnTo>
                  <a:pt x="1181" y="2064"/>
                </a:ln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74" name="Rectangle 1231">
            <a:extLst>
              <a:ext uri="{FF2B5EF4-FFF2-40B4-BE49-F238E27FC236}">
                <a16:creationId xmlns:a16="http://schemas.microsoft.com/office/drawing/2014/main" id="{B7389E99-48BC-2E49-82A1-AFD683D7AD26}"/>
              </a:ext>
            </a:extLst>
          </p:cNvPr>
          <p:cNvSpPr/>
          <p:nvPr/>
        </p:nvSpPr>
        <p:spPr>
          <a:xfrm>
            <a:off x="5860153" y="1827572"/>
            <a:ext cx="1970200" cy="553998"/>
          </a:xfrm>
          <a:prstGeom prst="rect">
            <a:avLst/>
          </a:prstGeom>
        </p:spPr>
        <p:txBody>
          <a:bodyPr wrap="square" lIns="0" tIns="0" rIns="0" bIns="0" anchor="b">
            <a:spAutoFit/>
          </a:bodyPr>
          <a:lstStyle/>
          <a:p>
            <a:pPr marL="0" marR="0" lvl="0" indent="0" algn="ctr" defTabSz="878559"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Services</a:t>
            </a:r>
            <a:br>
              <a:rPr kumimoji="0" lang="en-US" sz="18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br>
            <a:r>
              <a:rPr kumimoji="0" lang="en-US" sz="1800" b="0" i="0" u="none" strike="noStrike" kern="1200" cap="none" spc="0" normalizeH="0" baseline="0" noProof="0" dirty="0">
                <a:ln>
                  <a:noFill/>
                </a:ln>
                <a:solidFill>
                  <a:srgbClr val="742774"/>
                </a:solidFill>
                <a:effectLst/>
                <a:uLnTx/>
                <a:uFillTx/>
                <a:latin typeface="Segoe UI Semibold"/>
                <a:ea typeface="+mn-ea"/>
                <a:cs typeface="Segoe UI Semibold" panose="020B0702040204020203" pitchFamily="34" charset="0"/>
              </a:rPr>
              <a:t>and data</a:t>
            </a:r>
          </a:p>
        </p:txBody>
      </p:sp>
      <p:sp>
        <p:nvSpPr>
          <p:cNvPr id="76" name="Rectangle 1243">
            <a:extLst>
              <a:ext uri="{FF2B5EF4-FFF2-40B4-BE49-F238E27FC236}">
                <a16:creationId xmlns:a16="http://schemas.microsoft.com/office/drawing/2014/main" id="{8F7A81B7-7ABA-B245-85B3-A458A9B58787}"/>
              </a:ext>
            </a:extLst>
          </p:cNvPr>
          <p:cNvSpPr/>
          <p:nvPr/>
        </p:nvSpPr>
        <p:spPr bwMode="auto">
          <a:xfrm>
            <a:off x="6362772" y="3612834"/>
            <a:ext cx="988219" cy="43088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Common </a:t>
            </a:r>
            <a:b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b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Data Service</a:t>
            </a:r>
          </a:p>
        </p:txBody>
      </p:sp>
      <p:sp>
        <p:nvSpPr>
          <p:cNvPr id="77" name="Rectangle 1243">
            <a:extLst>
              <a:ext uri="{FF2B5EF4-FFF2-40B4-BE49-F238E27FC236}">
                <a16:creationId xmlns:a16="http://schemas.microsoft.com/office/drawing/2014/main" id="{27B2AFB5-BEF5-0444-BDDF-95BD6A44FE07}"/>
              </a:ext>
            </a:extLst>
          </p:cNvPr>
          <p:cNvSpPr/>
          <p:nvPr/>
        </p:nvSpPr>
        <p:spPr bwMode="auto">
          <a:xfrm>
            <a:off x="6405733" y="5151019"/>
            <a:ext cx="902298" cy="215444"/>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100000"/>
              </a:lnSpc>
              <a:spcBef>
                <a:spcPct val="0"/>
              </a:spcBef>
              <a:spcAft>
                <a:spcPts val="400"/>
              </a:spcAft>
              <a:buClrTx/>
              <a:buSzTx/>
              <a:buFontTx/>
              <a:buNone/>
              <a:tabLst/>
              <a:defRPr/>
            </a:pPr>
            <a:r>
              <a:rPr kumimoji="0" lang="en-US" sz="1400" b="0" i="0" u="none" strike="noStrike" kern="1200" cap="none" spc="0" normalizeH="0" baseline="0" noProof="0">
                <a:ln>
                  <a:noFill/>
                </a:ln>
                <a:solidFill>
                  <a:srgbClr val="282828"/>
                </a:solidFill>
                <a:effectLst/>
                <a:uLnTx/>
                <a:uFillTx/>
                <a:latin typeface="Segoe UI"/>
                <a:ea typeface="+mn-ea"/>
                <a:cs typeface="Segoe UI" panose="020B0502040204020203" pitchFamily="34" charset="0"/>
              </a:rPr>
              <a:t>Connectors</a:t>
            </a:r>
          </a:p>
        </p:txBody>
      </p:sp>
      <p:sp>
        <p:nvSpPr>
          <p:cNvPr id="81" name="binary" title="Icon of binary code, ones and zeros">
            <a:extLst>
              <a:ext uri="{FF2B5EF4-FFF2-40B4-BE49-F238E27FC236}">
                <a16:creationId xmlns:a16="http://schemas.microsoft.com/office/drawing/2014/main" id="{EB2B08C3-0EC0-A94E-B954-5648D2B35723}"/>
              </a:ext>
            </a:extLst>
          </p:cNvPr>
          <p:cNvSpPr>
            <a:spLocks noChangeAspect="1" noEditPoints="1"/>
          </p:cNvSpPr>
          <p:nvPr/>
        </p:nvSpPr>
        <p:spPr bwMode="auto">
          <a:xfrm>
            <a:off x="6662286" y="3045467"/>
            <a:ext cx="389191" cy="336065"/>
          </a:xfrm>
          <a:custGeom>
            <a:avLst/>
            <a:gdLst>
              <a:gd name="T0" fmla="*/ 0 w 245"/>
              <a:gd name="T1" fmla="*/ 48 h 212"/>
              <a:gd name="T2" fmla="*/ 92 w 245"/>
              <a:gd name="T3" fmla="*/ 48 h 212"/>
              <a:gd name="T4" fmla="*/ 183 w 245"/>
              <a:gd name="T5" fmla="*/ 48 h 212"/>
              <a:gd name="T6" fmla="*/ 62 w 245"/>
              <a:gd name="T7" fmla="*/ 15 h 212"/>
              <a:gd name="T8" fmla="*/ 46 w 245"/>
              <a:gd name="T9" fmla="*/ 0 h 212"/>
              <a:gd name="T10" fmla="*/ 30 w 245"/>
              <a:gd name="T11" fmla="*/ 33 h 212"/>
              <a:gd name="T12" fmla="*/ 46 w 245"/>
              <a:gd name="T13" fmla="*/ 49 h 212"/>
              <a:gd name="T14" fmla="*/ 153 w 245"/>
              <a:gd name="T15" fmla="*/ 33 h 212"/>
              <a:gd name="T16" fmla="*/ 137 w 245"/>
              <a:gd name="T17" fmla="*/ 0 h 212"/>
              <a:gd name="T18" fmla="*/ 122 w 245"/>
              <a:gd name="T19" fmla="*/ 15 h 212"/>
              <a:gd name="T20" fmla="*/ 137 w 245"/>
              <a:gd name="T21" fmla="*/ 49 h 212"/>
              <a:gd name="T22" fmla="*/ 153 w 245"/>
              <a:gd name="T23" fmla="*/ 33 h 212"/>
              <a:gd name="T24" fmla="*/ 245 w 245"/>
              <a:gd name="T25" fmla="*/ 15 h 212"/>
              <a:gd name="T26" fmla="*/ 229 w 245"/>
              <a:gd name="T27" fmla="*/ 0 h 212"/>
              <a:gd name="T28" fmla="*/ 213 w 245"/>
              <a:gd name="T29" fmla="*/ 33 h 212"/>
              <a:gd name="T30" fmla="*/ 229 w 245"/>
              <a:gd name="T31" fmla="*/ 49 h 212"/>
              <a:gd name="T32" fmla="*/ 0 w 245"/>
              <a:gd name="T33" fmla="*/ 163 h 212"/>
              <a:gd name="T34" fmla="*/ 92 w 245"/>
              <a:gd name="T35" fmla="*/ 163 h 212"/>
              <a:gd name="T36" fmla="*/ 183 w 245"/>
              <a:gd name="T37" fmla="*/ 163 h 212"/>
              <a:gd name="T38" fmla="*/ 62 w 245"/>
              <a:gd name="T39" fmla="*/ 196 h 212"/>
              <a:gd name="T40" fmla="*/ 46 w 245"/>
              <a:gd name="T41" fmla="*/ 163 h 212"/>
              <a:gd name="T42" fmla="*/ 30 w 245"/>
              <a:gd name="T43" fmla="*/ 179 h 212"/>
              <a:gd name="T44" fmla="*/ 46 w 245"/>
              <a:gd name="T45" fmla="*/ 212 h 212"/>
              <a:gd name="T46" fmla="*/ 62 w 245"/>
              <a:gd name="T47" fmla="*/ 196 h 212"/>
              <a:gd name="T48" fmla="*/ 153 w 245"/>
              <a:gd name="T49" fmla="*/ 179 h 212"/>
              <a:gd name="T50" fmla="*/ 137 w 245"/>
              <a:gd name="T51" fmla="*/ 163 h 212"/>
              <a:gd name="T52" fmla="*/ 122 w 245"/>
              <a:gd name="T53" fmla="*/ 196 h 212"/>
              <a:gd name="T54" fmla="*/ 137 w 245"/>
              <a:gd name="T55" fmla="*/ 212 h 212"/>
              <a:gd name="T56" fmla="*/ 245 w 245"/>
              <a:gd name="T57" fmla="*/ 196 h 212"/>
              <a:gd name="T58" fmla="*/ 229 w 245"/>
              <a:gd name="T59" fmla="*/ 163 h 212"/>
              <a:gd name="T60" fmla="*/ 213 w 245"/>
              <a:gd name="T61" fmla="*/ 179 h 212"/>
              <a:gd name="T62" fmla="*/ 229 w 245"/>
              <a:gd name="T63" fmla="*/ 212 h 212"/>
              <a:gd name="T64" fmla="*/ 245 w 245"/>
              <a:gd name="T65" fmla="*/ 196 h 212"/>
              <a:gd name="T66" fmla="*/ 62 w 245"/>
              <a:gd name="T67" fmla="*/ 131 h 212"/>
              <a:gd name="T68" fmla="*/ 153 w 245"/>
              <a:gd name="T69" fmla="*/ 131 h 212"/>
              <a:gd name="T70" fmla="*/ 32 w 245"/>
              <a:gd name="T71" fmla="*/ 98 h 212"/>
              <a:gd name="T72" fmla="*/ 16 w 245"/>
              <a:gd name="T73" fmla="*/ 83 h 212"/>
              <a:gd name="T74" fmla="*/ 0 w 245"/>
              <a:gd name="T75" fmla="*/ 116 h 212"/>
              <a:gd name="T76" fmla="*/ 16 w 245"/>
              <a:gd name="T77" fmla="*/ 132 h 212"/>
              <a:gd name="T78" fmla="*/ 123 w 245"/>
              <a:gd name="T79" fmla="*/ 116 h 212"/>
              <a:gd name="T80" fmla="*/ 107 w 245"/>
              <a:gd name="T81" fmla="*/ 83 h 212"/>
              <a:gd name="T82" fmla="*/ 92 w 245"/>
              <a:gd name="T83" fmla="*/ 98 h 212"/>
              <a:gd name="T84" fmla="*/ 107 w 245"/>
              <a:gd name="T85" fmla="*/ 132 h 212"/>
              <a:gd name="T86" fmla="*/ 123 w 245"/>
              <a:gd name="T87" fmla="*/ 116 h 212"/>
              <a:gd name="T88" fmla="*/ 215 w 245"/>
              <a:gd name="T89" fmla="*/ 98 h 212"/>
              <a:gd name="T90" fmla="*/ 199 w 245"/>
              <a:gd name="T91" fmla="*/ 83 h 212"/>
              <a:gd name="T92" fmla="*/ 183 w 245"/>
              <a:gd name="T93" fmla="*/ 116 h 212"/>
              <a:gd name="T94" fmla="*/ 199 w 245"/>
              <a:gd name="T95" fmla="*/ 132 h 212"/>
              <a:gd name="T96" fmla="*/ 245 w 245"/>
              <a:gd name="T97" fmla="*/ 8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12">
                <a:moveTo>
                  <a:pt x="0" y="0"/>
                </a:moveTo>
                <a:cubicBezTo>
                  <a:pt x="0" y="48"/>
                  <a:pt x="0" y="48"/>
                  <a:pt x="0" y="48"/>
                </a:cubicBezTo>
                <a:moveTo>
                  <a:pt x="92" y="0"/>
                </a:moveTo>
                <a:cubicBezTo>
                  <a:pt x="92" y="48"/>
                  <a:pt x="92" y="48"/>
                  <a:pt x="92" y="48"/>
                </a:cubicBezTo>
                <a:moveTo>
                  <a:pt x="183" y="0"/>
                </a:moveTo>
                <a:cubicBezTo>
                  <a:pt x="183" y="48"/>
                  <a:pt x="183" y="48"/>
                  <a:pt x="183" y="48"/>
                </a:cubicBezTo>
                <a:moveTo>
                  <a:pt x="62" y="33"/>
                </a:moveTo>
                <a:cubicBezTo>
                  <a:pt x="62" y="15"/>
                  <a:pt x="62" y="15"/>
                  <a:pt x="62" y="15"/>
                </a:cubicBezTo>
                <a:cubicBezTo>
                  <a:pt x="62" y="7"/>
                  <a:pt x="55" y="0"/>
                  <a:pt x="46" y="0"/>
                </a:cubicBezTo>
                <a:cubicBezTo>
                  <a:pt x="46" y="0"/>
                  <a:pt x="46" y="0"/>
                  <a:pt x="46" y="0"/>
                </a:cubicBezTo>
                <a:cubicBezTo>
                  <a:pt x="37" y="0"/>
                  <a:pt x="30" y="7"/>
                  <a:pt x="30" y="15"/>
                </a:cubicBezTo>
                <a:cubicBezTo>
                  <a:pt x="30" y="33"/>
                  <a:pt x="30" y="33"/>
                  <a:pt x="30" y="33"/>
                </a:cubicBezTo>
                <a:cubicBezTo>
                  <a:pt x="30" y="41"/>
                  <a:pt x="37" y="49"/>
                  <a:pt x="46" y="49"/>
                </a:cubicBezTo>
                <a:cubicBezTo>
                  <a:pt x="46" y="49"/>
                  <a:pt x="46" y="49"/>
                  <a:pt x="46" y="49"/>
                </a:cubicBezTo>
                <a:cubicBezTo>
                  <a:pt x="55" y="49"/>
                  <a:pt x="62" y="41"/>
                  <a:pt x="62" y="33"/>
                </a:cubicBezTo>
                <a:close/>
                <a:moveTo>
                  <a:pt x="153" y="33"/>
                </a:moveTo>
                <a:cubicBezTo>
                  <a:pt x="153" y="15"/>
                  <a:pt x="153" y="15"/>
                  <a:pt x="153" y="15"/>
                </a:cubicBezTo>
                <a:cubicBezTo>
                  <a:pt x="153" y="7"/>
                  <a:pt x="146" y="0"/>
                  <a:pt x="137" y="0"/>
                </a:cubicBezTo>
                <a:cubicBezTo>
                  <a:pt x="137" y="0"/>
                  <a:pt x="137" y="0"/>
                  <a:pt x="137" y="0"/>
                </a:cubicBezTo>
                <a:cubicBezTo>
                  <a:pt x="129" y="0"/>
                  <a:pt x="122" y="7"/>
                  <a:pt x="122" y="15"/>
                </a:cubicBezTo>
                <a:cubicBezTo>
                  <a:pt x="122" y="33"/>
                  <a:pt x="122" y="33"/>
                  <a:pt x="122" y="33"/>
                </a:cubicBezTo>
                <a:cubicBezTo>
                  <a:pt x="122" y="41"/>
                  <a:pt x="129" y="49"/>
                  <a:pt x="137" y="49"/>
                </a:cubicBezTo>
                <a:cubicBezTo>
                  <a:pt x="137" y="49"/>
                  <a:pt x="137" y="49"/>
                  <a:pt x="137" y="49"/>
                </a:cubicBezTo>
                <a:cubicBezTo>
                  <a:pt x="146" y="49"/>
                  <a:pt x="153" y="41"/>
                  <a:pt x="153" y="33"/>
                </a:cubicBezTo>
                <a:close/>
                <a:moveTo>
                  <a:pt x="245" y="33"/>
                </a:moveTo>
                <a:cubicBezTo>
                  <a:pt x="245" y="15"/>
                  <a:pt x="245" y="15"/>
                  <a:pt x="245" y="15"/>
                </a:cubicBezTo>
                <a:cubicBezTo>
                  <a:pt x="245" y="7"/>
                  <a:pt x="237" y="0"/>
                  <a:pt x="229" y="0"/>
                </a:cubicBezTo>
                <a:cubicBezTo>
                  <a:pt x="229" y="0"/>
                  <a:pt x="229" y="0"/>
                  <a:pt x="229" y="0"/>
                </a:cubicBezTo>
                <a:cubicBezTo>
                  <a:pt x="220" y="0"/>
                  <a:pt x="213" y="7"/>
                  <a:pt x="213" y="15"/>
                </a:cubicBezTo>
                <a:cubicBezTo>
                  <a:pt x="213" y="33"/>
                  <a:pt x="213" y="33"/>
                  <a:pt x="213" y="33"/>
                </a:cubicBezTo>
                <a:cubicBezTo>
                  <a:pt x="213" y="41"/>
                  <a:pt x="220" y="49"/>
                  <a:pt x="229" y="49"/>
                </a:cubicBezTo>
                <a:cubicBezTo>
                  <a:pt x="229" y="49"/>
                  <a:pt x="229" y="49"/>
                  <a:pt x="229" y="49"/>
                </a:cubicBezTo>
                <a:cubicBezTo>
                  <a:pt x="237" y="49"/>
                  <a:pt x="245" y="41"/>
                  <a:pt x="245" y="33"/>
                </a:cubicBezTo>
                <a:close/>
                <a:moveTo>
                  <a:pt x="0" y="163"/>
                </a:moveTo>
                <a:cubicBezTo>
                  <a:pt x="0" y="212"/>
                  <a:pt x="0" y="212"/>
                  <a:pt x="0" y="212"/>
                </a:cubicBezTo>
                <a:moveTo>
                  <a:pt x="92" y="163"/>
                </a:moveTo>
                <a:cubicBezTo>
                  <a:pt x="92" y="212"/>
                  <a:pt x="92" y="212"/>
                  <a:pt x="92" y="212"/>
                </a:cubicBezTo>
                <a:moveTo>
                  <a:pt x="183" y="163"/>
                </a:moveTo>
                <a:cubicBezTo>
                  <a:pt x="183" y="212"/>
                  <a:pt x="183" y="212"/>
                  <a:pt x="183" y="212"/>
                </a:cubicBezTo>
                <a:moveTo>
                  <a:pt x="62" y="196"/>
                </a:moveTo>
                <a:cubicBezTo>
                  <a:pt x="62" y="179"/>
                  <a:pt x="62" y="179"/>
                  <a:pt x="62" y="179"/>
                </a:cubicBezTo>
                <a:cubicBezTo>
                  <a:pt x="62" y="170"/>
                  <a:pt x="55" y="163"/>
                  <a:pt x="46" y="163"/>
                </a:cubicBezTo>
                <a:cubicBezTo>
                  <a:pt x="46" y="163"/>
                  <a:pt x="46" y="163"/>
                  <a:pt x="46" y="163"/>
                </a:cubicBezTo>
                <a:cubicBezTo>
                  <a:pt x="37" y="163"/>
                  <a:pt x="30" y="170"/>
                  <a:pt x="30" y="179"/>
                </a:cubicBezTo>
                <a:cubicBezTo>
                  <a:pt x="30" y="196"/>
                  <a:pt x="30" y="196"/>
                  <a:pt x="30" y="196"/>
                </a:cubicBezTo>
                <a:cubicBezTo>
                  <a:pt x="30" y="205"/>
                  <a:pt x="37" y="212"/>
                  <a:pt x="46" y="212"/>
                </a:cubicBezTo>
                <a:cubicBezTo>
                  <a:pt x="46" y="212"/>
                  <a:pt x="46" y="212"/>
                  <a:pt x="46" y="212"/>
                </a:cubicBezTo>
                <a:cubicBezTo>
                  <a:pt x="55" y="212"/>
                  <a:pt x="62" y="205"/>
                  <a:pt x="62" y="196"/>
                </a:cubicBezTo>
                <a:close/>
                <a:moveTo>
                  <a:pt x="153" y="196"/>
                </a:moveTo>
                <a:cubicBezTo>
                  <a:pt x="153" y="179"/>
                  <a:pt x="153" y="179"/>
                  <a:pt x="153" y="179"/>
                </a:cubicBezTo>
                <a:cubicBezTo>
                  <a:pt x="153" y="170"/>
                  <a:pt x="146" y="163"/>
                  <a:pt x="137" y="163"/>
                </a:cubicBezTo>
                <a:cubicBezTo>
                  <a:pt x="137" y="163"/>
                  <a:pt x="137" y="163"/>
                  <a:pt x="137" y="163"/>
                </a:cubicBezTo>
                <a:cubicBezTo>
                  <a:pt x="129" y="163"/>
                  <a:pt x="122" y="170"/>
                  <a:pt x="122" y="179"/>
                </a:cubicBezTo>
                <a:cubicBezTo>
                  <a:pt x="122" y="196"/>
                  <a:pt x="122" y="196"/>
                  <a:pt x="122" y="196"/>
                </a:cubicBezTo>
                <a:cubicBezTo>
                  <a:pt x="122" y="205"/>
                  <a:pt x="129" y="212"/>
                  <a:pt x="137" y="212"/>
                </a:cubicBezTo>
                <a:cubicBezTo>
                  <a:pt x="137" y="212"/>
                  <a:pt x="137" y="212"/>
                  <a:pt x="137" y="212"/>
                </a:cubicBezTo>
                <a:cubicBezTo>
                  <a:pt x="146" y="212"/>
                  <a:pt x="153" y="205"/>
                  <a:pt x="153" y="196"/>
                </a:cubicBezTo>
                <a:close/>
                <a:moveTo>
                  <a:pt x="245" y="196"/>
                </a:moveTo>
                <a:cubicBezTo>
                  <a:pt x="245" y="179"/>
                  <a:pt x="245" y="179"/>
                  <a:pt x="245" y="179"/>
                </a:cubicBezTo>
                <a:cubicBezTo>
                  <a:pt x="245" y="170"/>
                  <a:pt x="237" y="163"/>
                  <a:pt x="229" y="163"/>
                </a:cubicBezTo>
                <a:cubicBezTo>
                  <a:pt x="229" y="163"/>
                  <a:pt x="229" y="163"/>
                  <a:pt x="229" y="163"/>
                </a:cubicBezTo>
                <a:cubicBezTo>
                  <a:pt x="220" y="163"/>
                  <a:pt x="213" y="170"/>
                  <a:pt x="213" y="179"/>
                </a:cubicBezTo>
                <a:cubicBezTo>
                  <a:pt x="213" y="196"/>
                  <a:pt x="213" y="196"/>
                  <a:pt x="213" y="196"/>
                </a:cubicBezTo>
                <a:cubicBezTo>
                  <a:pt x="213" y="205"/>
                  <a:pt x="220" y="212"/>
                  <a:pt x="229" y="212"/>
                </a:cubicBezTo>
                <a:cubicBezTo>
                  <a:pt x="229" y="212"/>
                  <a:pt x="229" y="212"/>
                  <a:pt x="229" y="212"/>
                </a:cubicBezTo>
                <a:cubicBezTo>
                  <a:pt x="237" y="212"/>
                  <a:pt x="245" y="205"/>
                  <a:pt x="245" y="196"/>
                </a:cubicBezTo>
                <a:close/>
                <a:moveTo>
                  <a:pt x="62" y="83"/>
                </a:moveTo>
                <a:cubicBezTo>
                  <a:pt x="62" y="131"/>
                  <a:pt x="62" y="131"/>
                  <a:pt x="62" y="131"/>
                </a:cubicBezTo>
                <a:moveTo>
                  <a:pt x="153" y="83"/>
                </a:moveTo>
                <a:cubicBezTo>
                  <a:pt x="153" y="131"/>
                  <a:pt x="153" y="131"/>
                  <a:pt x="153" y="131"/>
                </a:cubicBezTo>
                <a:moveTo>
                  <a:pt x="32" y="116"/>
                </a:moveTo>
                <a:cubicBezTo>
                  <a:pt x="32" y="98"/>
                  <a:pt x="32" y="98"/>
                  <a:pt x="32" y="98"/>
                </a:cubicBezTo>
                <a:cubicBezTo>
                  <a:pt x="32" y="90"/>
                  <a:pt x="25" y="83"/>
                  <a:pt x="16" y="83"/>
                </a:cubicBezTo>
                <a:cubicBezTo>
                  <a:pt x="16" y="83"/>
                  <a:pt x="16" y="83"/>
                  <a:pt x="16" y="83"/>
                </a:cubicBezTo>
                <a:cubicBezTo>
                  <a:pt x="7" y="83"/>
                  <a:pt x="0" y="90"/>
                  <a:pt x="0" y="98"/>
                </a:cubicBezTo>
                <a:cubicBezTo>
                  <a:pt x="0" y="116"/>
                  <a:pt x="0" y="116"/>
                  <a:pt x="0" y="116"/>
                </a:cubicBezTo>
                <a:cubicBezTo>
                  <a:pt x="0" y="124"/>
                  <a:pt x="7" y="132"/>
                  <a:pt x="16" y="132"/>
                </a:cubicBezTo>
                <a:cubicBezTo>
                  <a:pt x="16" y="132"/>
                  <a:pt x="16" y="132"/>
                  <a:pt x="16" y="132"/>
                </a:cubicBezTo>
                <a:cubicBezTo>
                  <a:pt x="25" y="132"/>
                  <a:pt x="32" y="124"/>
                  <a:pt x="32" y="116"/>
                </a:cubicBezTo>
                <a:close/>
                <a:moveTo>
                  <a:pt x="123" y="116"/>
                </a:moveTo>
                <a:cubicBezTo>
                  <a:pt x="123" y="98"/>
                  <a:pt x="123" y="98"/>
                  <a:pt x="123" y="98"/>
                </a:cubicBezTo>
                <a:cubicBezTo>
                  <a:pt x="123" y="90"/>
                  <a:pt x="116" y="83"/>
                  <a:pt x="107" y="83"/>
                </a:cubicBezTo>
                <a:cubicBezTo>
                  <a:pt x="107" y="83"/>
                  <a:pt x="107" y="83"/>
                  <a:pt x="107" y="83"/>
                </a:cubicBezTo>
                <a:cubicBezTo>
                  <a:pt x="99" y="83"/>
                  <a:pt x="92" y="90"/>
                  <a:pt x="92" y="98"/>
                </a:cubicBezTo>
                <a:cubicBezTo>
                  <a:pt x="92" y="116"/>
                  <a:pt x="92" y="116"/>
                  <a:pt x="92" y="116"/>
                </a:cubicBezTo>
                <a:cubicBezTo>
                  <a:pt x="92" y="124"/>
                  <a:pt x="99" y="132"/>
                  <a:pt x="107" y="132"/>
                </a:cubicBezTo>
                <a:cubicBezTo>
                  <a:pt x="107" y="132"/>
                  <a:pt x="107" y="132"/>
                  <a:pt x="107" y="132"/>
                </a:cubicBezTo>
                <a:cubicBezTo>
                  <a:pt x="116" y="132"/>
                  <a:pt x="123" y="124"/>
                  <a:pt x="123" y="116"/>
                </a:cubicBezTo>
                <a:close/>
                <a:moveTo>
                  <a:pt x="215" y="116"/>
                </a:moveTo>
                <a:cubicBezTo>
                  <a:pt x="215" y="98"/>
                  <a:pt x="215" y="98"/>
                  <a:pt x="215" y="98"/>
                </a:cubicBezTo>
                <a:cubicBezTo>
                  <a:pt x="215" y="90"/>
                  <a:pt x="207" y="83"/>
                  <a:pt x="199" y="83"/>
                </a:cubicBezTo>
                <a:cubicBezTo>
                  <a:pt x="199" y="83"/>
                  <a:pt x="199" y="83"/>
                  <a:pt x="199" y="83"/>
                </a:cubicBezTo>
                <a:cubicBezTo>
                  <a:pt x="190" y="83"/>
                  <a:pt x="183" y="90"/>
                  <a:pt x="183" y="98"/>
                </a:cubicBezTo>
                <a:cubicBezTo>
                  <a:pt x="183" y="116"/>
                  <a:pt x="183" y="116"/>
                  <a:pt x="183" y="116"/>
                </a:cubicBezTo>
                <a:cubicBezTo>
                  <a:pt x="183" y="124"/>
                  <a:pt x="190" y="132"/>
                  <a:pt x="199" y="132"/>
                </a:cubicBezTo>
                <a:cubicBezTo>
                  <a:pt x="199" y="132"/>
                  <a:pt x="199" y="132"/>
                  <a:pt x="199" y="132"/>
                </a:cubicBezTo>
                <a:cubicBezTo>
                  <a:pt x="207" y="132"/>
                  <a:pt x="215" y="124"/>
                  <a:pt x="215" y="116"/>
                </a:cubicBezTo>
                <a:close/>
                <a:moveTo>
                  <a:pt x="245" y="83"/>
                </a:moveTo>
                <a:cubicBezTo>
                  <a:pt x="245" y="131"/>
                  <a:pt x="245" y="131"/>
                  <a:pt x="245" y="131"/>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srgbClr val="505050"/>
              </a:solidFill>
              <a:effectLst/>
              <a:uLnTx/>
              <a:uFillTx/>
              <a:latin typeface="Segoe UI"/>
              <a:ea typeface="+mn-ea"/>
              <a:cs typeface="+mn-cs"/>
            </a:endParaRPr>
          </a:p>
        </p:txBody>
      </p:sp>
      <p:sp>
        <p:nvSpPr>
          <p:cNvPr id="83" name="arrow_6" title="Icon of two arrows pointing in opposite direction of each other">
            <a:extLst>
              <a:ext uri="{FF2B5EF4-FFF2-40B4-BE49-F238E27FC236}">
                <a16:creationId xmlns:a16="http://schemas.microsoft.com/office/drawing/2014/main" id="{00B5B889-5D39-BC4D-8B09-E2D831A96C7D}"/>
              </a:ext>
            </a:extLst>
          </p:cNvPr>
          <p:cNvSpPr>
            <a:spLocks noChangeAspect="1" noEditPoints="1"/>
          </p:cNvSpPr>
          <p:nvPr/>
        </p:nvSpPr>
        <p:spPr bwMode="auto">
          <a:xfrm>
            <a:off x="6649701" y="4579943"/>
            <a:ext cx="414363" cy="389191"/>
          </a:xfrm>
          <a:custGeom>
            <a:avLst/>
            <a:gdLst>
              <a:gd name="T0" fmla="*/ 162 w 214"/>
              <a:gd name="T1" fmla="*/ 0 h 201"/>
              <a:gd name="T2" fmla="*/ 214 w 214"/>
              <a:gd name="T3" fmla="*/ 53 h 201"/>
              <a:gd name="T4" fmla="*/ 162 w 214"/>
              <a:gd name="T5" fmla="*/ 105 h 201"/>
              <a:gd name="T6" fmla="*/ 214 w 214"/>
              <a:gd name="T7" fmla="*/ 53 h 201"/>
              <a:gd name="T8" fmla="*/ 0 w 214"/>
              <a:gd name="T9" fmla="*/ 53 h 201"/>
              <a:gd name="T10" fmla="*/ 52 w 214"/>
              <a:gd name="T11" fmla="*/ 96 h 201"/>
              <a:gd name="T12" fmla="*/ 0 w 214"/>
              <a:gd name="T13" fmla="*/ 148 h 201"/>
              <a:gd name="T14" fmla="*/ 52 w 214"/>
              <a:gd name="T15" fmla="*/ 201 h 201"/>
              <a:gd name="T16" fmla="*/ 0 w 214"/>
              <a:gd name="T17" fmla="*/ 148 h 201"/>
              <a:gd name="T18" fmla="*/ 214 w 214"/>
              <a:gd name="T19" fmla="*/ 14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4" h="201">
                <a:moveTo>
                  <a:pt x="162" y="0"/>
                </a:moveTo>
                <a:lnTo>
                  <a:pt x="214" y="53"/>
                </a:lnTo>
                <a:lnTo>
                  <a:pt x="162" y="105"/>
                </a:lnTo>
                <a:moveTo>
                  <a:pt x="214" y="53"/>
                </a:moveTo>
                <a:lnTo>
                  <a:pt x="0" y="53"/>
                </a:lnTo>
                <a:moveTo>
                  <a:pt x="52" y="96"/>
                </a:moveTo>
                <a:lnTo>
                  <a:pt x="0" y="148"/>
                </a:lnTo>
                <a:lnTo>
                  <a:pt x="52" y="201"/>
                </a:lnTo>
                <a:moveTo>
                  <a:pt x="0" y="148"/>
                </a:moveTo>
                <a:lnTo>
                  <a:pt x="214" y="148"/>
                </a:lnTo>
              </a:path>
            </a:pathLst>
          </a:custGeom>
          <a:noFill/>
          <a:ln w="12700"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900" b="0" i="0" u="none" strike="noStrike" kern="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pic>
        <p:nvPicPr>
          <p:cNvPr id="84" name="Picture 83">
            <a:extLst>
              <a:ext uri="{FF2B5EF4-FFF2-40B4-BE49-F238E27FC236}">
                <a16:creationId xmlns:a16="http://schemas.microsoft.com/office/drawing/2014/main" id="{DAE04242-989E-BE48-B1D0-879E23B61EDE}"/>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l="17601" t="5967" r="10313" b="15951"/>
          <a:stretch/>
        </p:blipFill>
        <p:spPr>
          <a:xfrm>
            <a:off x="9427992" y="2933916"/>
            <a:ext cx="685800" cy="685801"/>
          </a:xfrm>
          <a:prstGeom prst="rect">
            <a:avLst/>
          </a:prstGeom>
        </p:spPr>
      </p:pic>
      <p:pic>
        <p:nvPicPr>
          <p:cNvPr id="85" name="Picture 84">
            <a:extLst>
              <a:ext uri="{FF2B5EF4-FFF2-40B4-BE49-F238E27FC236}">
                <a16:creationId xmlns:a16="http://schemas.microsoft.com/office/drawing/2014/main" id="{8AE3721D-D3A3-EB4A-8651-78AF65966D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8374" t="22173" r="23219" b="11165"/>
          <a:stretch/>
        </p:blipFill>
        <p:spPr>
          <a:xfrm>
            <a:off x="10747205" y="2934132"/>
            <a:ext cx="690562" cy="685368"/>
          </a:xfrm>
          <a:prstGeom prst="rect">
            <a:avLst/>
          </a:prstGeom>
        </p:spPr>
      </p:pic>
      <p:pic>
        <p:nvPicPr>
          <p:cNvPr id="86" name="Picture 85">
            <a:extLst>
              <a:ext uri="{FF2B5EF4-FFF2-40B4-BE49-F238E27FC236}">
                <a16:creationId xmlns:a16="http://schemas.microsoft.com/office/drawing/2014/main" id="{5F3FCD60-5149-D44A-8B8B-0817F4013D4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2603" t="18888" r="15310" b="13944"/>
          <a:stretch/>
        </p:blipFill>
        <p:spPr>
          <a:xfrm>
            <a:off x="8108780" y="2928938"/>
            <a:ext cx="685800" cy="690562"/>
          </a:xfrm>
          <a:prstGeom prst="rect">
            <a:avLst/>
          </a:prstGeom>
        </p:spPr>
      </p:pic>
      <p:pic>
        <p:nvPicPr>
          <p:cNvPr id="87" name="Picture 86">
            <a:extLst>
              <a:ext uri="{FF2B5EF4-FFF2-40B4-BE49-F238E27FC236}">
                <a16:creationId xmlns:a16="http://schemas.microsoft.com/office/drawing/2014/main" id="{F64C5461-DC0D-C140-BABA-C365A1C6029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10731678" y="4427395"/>
            <a:ext cx="721616" cy="723624"/>
          </a:xfrm>
          <a:prstGeom prst="rect">
            <a:avLst/>
          </a:prstGeom>
        </p:spPr>
      </p:pic>
      <p:sp>
        <p:nvSpPr>
          <p:cNvPr id="88" name="TextBox 87">
            <a:extLst>
              <a:ext uri="{FF2B5EF4-FFF2-40B4-BE49-F238E27FC236}">
                <a16:creationId xmlns:a16="http://schemas.microsoft.com/office/drawing/2014/main" id="{982CB211-99AB-9D43-88F2-D7C40F1C54B3}"/>
              </a:ext>
            </a:extLst>
          </p:cNvPr>
          <p:cNvSpPr txBox="1"/>
          <p:nvPr/>
        </p:nvSpPr>
        <p:spPr>
          <a:xfrm>
            <a:off x="10864090" y="5258768"/>
            <a:ext cx="456792" cy="184666"/>
          </a:xfrm>
          <a:prstGeom prst="rect">
            <a:avLst/>
          </a:prstGeom>
          <a:noFill/>
        </p:spPr>
        <p:txBody>
          <a:bodyPr wrap="square" lIns="0" tIns="0" rIns="0" bIns="0" rtlCol="0">
            <a:sp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Twitter</a:t>
            </a:r>
          </a:p>
        </p:txBody>
      </p:sp>
      <p:sp>
        <p:nvSpPr>
          <p:cNvPr id="90" name="Rectangle 89">
            <a:extLst>
              <a:ext uri="{FF2B5EF4-FFF2-40B4-BE49-F238E27FC236}">
                <a16:creationId xmlns:a16="http://schemas.microsoft.com/office/drawing/2014/main" id="{8D9B4885-6854-7B46-B911-8F8520419D1A}"/>
              </a:ext>
            </a:extLst>
          </p:cNvPr>
          <p:cNvSpPr/>
          <p:nvPr/>
        </p:nvSpPr>
        <p:spPr>
          <a:xfrm>
            <a:off x="9326032" y="4436856"/>
            <a:ext cx="604991" cy="520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C3C41"/>
              </a:solidFill>
              <a:effectLst/>
              <a:uLnTx/>
              <a:uFillTx/>
              <a:latin typeface="Segoe UI"/>
              <a:ea typeface="+mn-ea"/>
              <a:cs typeface="+mn-cs"/>
            </a:endParaRPr>
          </a:p>
        </p:txBody>
      </p:sp>
      <p:pic>
        <p:nvPicPr>
          <p:cNvPr id="91" name="Picture 90">
            <a:extLst>
              <a:ext uri="{FF2B5EF4-FFF2-40B4-BE49-F238E27FC236}">
                <a16:creationId xmlns:a16="http://schemas.microsoft.com/office/drawing/2014/main" id="{4AFA2EF7-C697-8345-8299-9605A70C0960}"/>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297171" y="4497548"/>
            <a:ext cx="947442" cy="637996"/>
          </a:xfrm>
          <a:prstGeom prst="rect">
            <a:avLst/>
          </a:prstGeom>
        </p:spPr>
      </p:pic>
      <p:sp>
        <p:nvSpPr>
          <p:cNvPr id="92" name="TextBox 91">
            <a:extLst>
              <a:ext uri="{FF2B5EF4-FFF2-40B4-BE49-F238E27FC236}">
                <a16:creationId xmlns:a16="http://schemas.microsoft.com/office/drawing/2014/main" id="{40C5A8BA-EB46-E94A-8461-4F6E0974ECBF}"/>
              </a:ext>
            </a:extLst>
          </p:cNvPr>
          <p:cNvSpPr txBox="1"/>
          <p:nvPr/>
        </p:nvSpPr>
        <p:spPr>
          <a:xfrm>
            <a:off x="9429676" y="5258768"/>
            <a:ext cx="682431" cy="184666"/>
          </a:xfrm>
          <a:prstGeom prst="rect">
            <a:avLst/>
          </a:prstGeom>
          <a:noFill/>
        </p:spPr>
        <p:txBody>
          <a:bodyPr wrap="square" lIns="0" tIns="0" rIns="0" bIns="0" rtlCol="0">
            <a:sp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Salesforce</a:t>
            </a:r>
          </a:p>
        </p:txBody>
      </p:sp>
      <p:pic>
        <p:nvPicPr>
          <p:cNvPr id="93" name="Picture 92">
            <a:extLst>
              <a:ext uri="{FF2B5EF4-FFF2-40B4-BE49-F238E27FC236}">
                <a16:creationId xmlns:a16="http://schemas.microsoft.com/office/drawing/2014/main" id="{D2A455E6-E6C2-ED4F-B79D-A01B562B0F7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097033" y="4439138"/>
            <a:ext cx="709294" cy="709290"/>
          </a:xfrm>
          <a:prstGeom prst="rect">
            <a:avLst/>
          </a:prstGeom>
        </p:spPr>
      </p:pic>
      <p:sp>
        <p:nvSpPr>
          <p:cNvPr id="94" name="TextBox 93">
            <a:extLst>
              <a:ext uri="{FF2B5EF4-FFF2-40B4-BE49-F238E27FC236}">
                <a16:creationId xmlns:a16="http://schemas.microsoft.com/office/drawing/2014/main" id="{B103CE38-99B5-6847-8ABA-F7F536902A7E}"/>
              </a:ext>
            </a:extLst>
          </p:cNvPr>
          <p:cNvSpPr txBox="1"/>
          <p:nvPr/>
        </p:nvSpPr>
        <p:spPr>
          <a:xfrm>
            <a:off x="8089273" y="5258768"/>
            <a:ext cx="724814" cy="184666"/>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SharePoint</a:t>
            </a:r>
          </a:p>
        </p:txBody>
      </p:sp>
      <p:sp>
        <p:nvSpPr>
          <p:cNvPr id="95" name="TextBox 94">
            <a:extLst>
              <a:ext uri="{FF2B5EF4-FFF2-40B4-BE49-F238E27FC236}">
                <a16:creationId xmlns:a16="http://schemas.microsoft.com/office/drawing/2014/main" id="{8848C896-B47F-0641-8F9E-4912BC2C81CE}"/>
              </a:ext>
            </a:extLst>
          </p:cNvPr>
          <p:cNvSpPr txBox="1"/>
          <p:nvPr/>
        </p:nvSpPr>
        <p:spPr>
          <a:xfrm>
            <a:off x="10550158" y="3711077"/>
            <a:ext cx="1084657" cy="369332"/>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Office 365</a:t>
            </a:r>
            <a:b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users</a:t>
            </a:r>
          </a:p>
        </p:txBody>
      </p:sp>
      <p:sp>
        <p:nvSpPr>
          <p:cNvPr id="96" name="TextBox 95">
            <a:extLst>
              <a:ext uri="{FF2B5EF4-FFF2-40B4-BE49-F238E27FC236}">
                <a16:creationId xmlns:a16="http://schemas.microsoft.com/office/drawing/2014/main" id="{0C8A4445-0E1A-7041-B124-A37F35A8DEB3}"/>
              </a:ext>
            </a:extLst>
          </p:cNvPr>
          <p:cNvSpPr txBox="1"/>
          <p:nvPr/>
        </p:nvSpPr>
        <p:spPr>
          <a:xfrm>
            <a:off x="9188096" y="3711077"/>
            <a:ext cx="1165592" cy="369332"/>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Dynamics 365</a:t>
            </a:r>
            <a:b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for operations</a:t>
            </a:r>
          </a:p>
        </p:txBody>
      </p:sp>
      <p:sp>
        <p:nvSpPr>
          <p:cNvPr id="97" name="TextBox 96">
            <a:extLst>
              <a:ext uri="{FF2B5EF4-FFF2-40B4-BE49-F238E27FC236}">
                <a16:creationId xmlns:a16="http://schemas.microsoft.com/office/drawing/2014/main" id="{3585BC0D-3281-6543-8FEF-9B33CBBC0287}"/>
              </a:ext>
            </a:extLst>
          </p:cNvPr>
          <p:cNvSpPr txBox="1"/>
          <p:nvPr/>
        </p:nvSpPr>
        <p:spPr>
          <a:xfrm>
            <a:off x="8090781" y="3711077"/>
            <a:ext cx="721800" cy="369332"/>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SQL</a:t>
            </a:r>
            <a:b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server</a:t>
            </a:r>
          </a:p>
        </p:txBody>
      </p:sp>
      <p:cxnSp>
        <p:nvCxnSpPr>
          <p:cNvPr id="98" name="Straight Connector 1253">
            <a:extLst>
              <a:ext uri="{FF2B5EF4-FFF2-40B4-BE49-F238E27FC236}">
                <a16:creationId xmlns:a16="http://schemas.microsoft.com/office/drawing/2014/main" id="{D08C7926-1BAD-D74C-B2DD-7CD3ED1F4733}"/>
              </a:ext>
            </a:extLst>
          </p:cNvPr>
          <p:cNvCxnSpPr>
            <a:cxnSpLocks/>
          </p:cNvCxnSpPr>
          <p:nvPr/>
        </p:nvCxnSpPr>
        <p:spPr>
          <a:xfrm flipH="1">
            <a:off x="7416302" y="5009499"/>
            <a:ext cx="389504" cy="0"/>
          </a:xfrm>
          <a:prstGeom prst="line">
            <a:avLst/>
          </a:prstGeom>
          <a:noFill/>
          <a:ln w="19050" cap="flat" cmpd="sng" algn="ctr">
            <a:solidFill>
              <a:schemeClr val="bg1">
                <a:lumMod val="75000"/>
              </a:schemeClr>
            </a:solidFill>
            <a:prstDash val="sysDot"/>
            <a:miter lim="800000"/>
            <a:headEnd type="none" w="lg" len="med"/>
            <a:tailEnd type="none" w="lg" len="med"/>
          </a:ln>
          <a:effectLst/>
        </p:spPr>
      </p:cxnSp>
      <p:sp>
        <p:nvSpPr>
          <p:cNvPr id="102" name="Rectangle 101">
            <a:extLst>
              <a:ext uri="{FF2B5EF4-FFF2-40B4-BE49-F238E27FC236}">
                <a16:creationId xmlns:a16="http://schemas.microsoft.com/office/drawing/2014/main" id="{889697C6-A935-9044-AB55-23F6031AEB38}"/>
              </a:ext>
            </a:extLst>
          </p:cNvPr>
          <p:cNvSpPr/>
          <p:nvPr/>
        </p:nvSpPr>
        <p:spPr bwMode="auto">
          <a:xfrm>
            <a:off x="6285875" y="4434525"/>
            <a:ext cx="1130427" cy="1086632"/>
          </a:xfrm>
          <a:prstGeom prst="rect">
            <a:avLst/>
          </a:prstGeom>
          <a:noFill/>
          <a:ln w="19050">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2" name="Title 1">
            <a:extLst>
              <a:ext uri="{FF2B5EF4-FFF2-40B4-BE49-F238E27FC236}">
                <a16:creationId xmlns:a16="http://schemas.microsoft.com/office/drawing/2014/main" id="{8342CEFD-C1A2-44BA-9E00-81A7CC0857C1}"/>
              </a:ext>
            </a:extLst>
          </p:cNvPr>
          <p:cNvSpPr>
            <a:spLocks noGrp="1"/>
          </p:cNvSpPr>
          <p:nvPr>
            <p:ph type="title"/>
          </p:nvPr>
        </p:nvSpPr>
        <p:spPr/>
        <p:txBody>
          <a:bodyPr/>
          <a:lstStyle/>
          <a:p>
            <a:r>
              <a:rPr lang="en-US" noProof="0" dirty="0"/>
              <a:t>Power Apps enables low-code development </a:t>
            </a:r>
            <a:endParaRPr lang="en-US" dirty="0"/>
          </a:p>
        </p:txBody>
      </p:sp>
      <p:cxnSp>
        <p:nvCxnSpPr>
          <p:cNvPr id="59" name="Straight Connector 1253">
            <a:extLst>
              <a:ext uri="{FF2B5EF4-FFF2-40B4-BE49-F238E27FC236}">
                <a16:creationId xmlns:a16="http://schemas.microsoft.com/office/drawing/2014/main" id="{AA795A21-6E76-442B-8FF6-43C0276DD008}"/>
              </a:ext>
            </a:extLst>
          </p:cNvPr>
          <p:cNvCxnSpPr>
            <a:cxnSpLocks/>
          </p:cNvCxnSpPr>
          <p:nvPr/>
        </p:nvCxnSpPr>
        <p:spPr>
          <a:xfrm flipH="1">
            <a:off x="5624834" y="4147686"/>
            <a:ext cx="347199" cy="0"/>
          </a:xfrm>
          <a:prstGeom prst="line">
            <a:avLst/>
          </a:prstGeom>
          <a:noFill/>
          <a:ln w="25400" cap="flat" cmpd="sng" algn="ctr">
            <a:solidFill>
              <a:schemeClr val="bg1">
                <a:lumMod val="75000"/>
              </a:schemeClr>
            </a:solidFill>
            <a:prstDash val="sysDot"/>
            <a:miter lim="800000"/>
            <a:headEnd type="none" w="lg" len="med"/>
            <a:tailEnd type="none" w="lg" len="med"/>
          </a:ln>
          <a:effectLst/>
        </p:spPr>
      </p:cxnSp>
      <p:cxnSp>
        <p:nvCxnSpPr>
          <p:cNvPr id="60" name="Straight Connector 1253">
            <a:extLst>
              <a:ext uri="{FF2B5EF4-FFF2-40B4-BE49-F238E27FC236}">
                <a16:creationId xmlns:a16="http://schemas.microsoft.com/office/drawing/2014/main" id="{D705BA25-93A9-405D-A32F-6EEF16B77090}"/>
              </a:ext>
            </a:extLst>
          </p:cNvPr>
          <p:cNvCxnSpPr>
            <a:cxnSpLocks/>
          </p:cNvCxnSpPr>
          <p:nvPr/>
        </p:nvCxnSpPr>
        <p:spPr>
          <a:xfrm flipH="1">
            <a:off x="3504673" y="4147686"/>
            <a:ext cx="347199" cy="0"/>
          </a:xfrm>
          <a:prstGeom prst="line">
            <a:avLst/>
          </a:prstGeom>
          <a:noFill/>
          <a:ln w="25400" cap="flat" cmpd="sng" algn="ctr">
            <a:solidFill>
              <a:schemeClr val="bg1">
                <a:lumMod val="75000"/>
              </a:schemeClr>
            </a:solidFill>
            <a:prstDash val="sysDot"/>
            <a:miter lim="800000"/>
            <a:headEnd type="none" w="lg" len="med"/>
            <a:tailEnd type="none" w="lg" len="med"/>
          </a:ln>
          <a:effectLst/>
        </p:spPr>
      </p:cxnSp>
      <p:cxnSp>
        <p:nvCxnSpPr>
          <p:cNvPr id="63" name="Straight Connector 1253">
            <a:extLst>
              <a:ext uri="{FF2B5EF4-FFF2-40B4-BE49-F238E27FC236}">
                <a16:creationId xmlns:a16="http://schemas.microsoft.com/office/drawing/2014/main" id="{784771D8-9BFC-421E-9556-E6AD4D33FD8A}"/>
              </a:ext>
            </a:extLst>
          </p:cNvPr>
          <p:cNvCxnSpPr>
            <a:cxnSpLocks/>
          </p:cNvCxnSpPr>
          <p:nvPr/>
        </p:nvCxnSpPr>
        <p:spPr>
          <a:xfrm flipH="1">
            <a:off x="1358373" y="4147686"/>
            <a:ext cx="347199" cy="0"/>
          </a:xfrm>
          <a:prstGeom prst="line">
            <a:avLst/>
          </a:prstGeom>
          <a:noFill/>
          <a:ln w="25400" cap="flat" cmpd="sng" algn="ctr">
            <a:solidFill>
              <a:schemeClr val="bg1">
                <a:lumMod val="75000"/>
              </a:schemeClr>
            </a:solidFill>
            <a:prstDash val="sysDot"/>
            <a:miter lim="800000"/>
            <a:headEnd type="none" w="lg" len="med"/>
            <a:tailEnd type="none" w="lg" len="med"/>
          </a:ln>
          <a:effectLst/>
        </p:spPr>
      </p:cxnSp>
    </p:spTree>
    <p:extLst>
      <p:ext uri="{BB962C8B-B14F-4D97-AF65-F5344CB8AC3E}">
        <p14:creationId xmlns:p14="http://schemas.microsoft.com/office/powerpoint/2010/main" val="1268464768"/>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BF4493-86CA-4D26-9BED-3485732B5172}"/>
              </a:ext>
            </a:extLst>
          </p:cNvPr>
          <p:cNvPicPr>
            <a:picLocks noChangeAspect="1"/>
          </p:cNvPicPr>
          <p:nvPr/>
        </p:nvPicPr>
        <p:blipFill>
          <a:blip r:embed="rId3"/>
          <a:stretch>
            <a:fillRect/>
          </a:stretch>
        </p:blipFill>
        <p:spPr>
          <a:xfrm>
            <a:off x="3565144" y="1643889"/>
            <a:ext cx="8752479" cy="4318000"/>
          </a:xfrm>
          <a:prstGeom prst="rect">
            <a:avLst/>
          </a:prstGeom>
        </p:spPr>
      </p:pic>
      <p:pic>
        <p:nvPicPr>
          <p:cNvPr id="3" name="Picture 2">
            <a:extLst>
              <a:ext uri="{FF2B5EF4-FFF2-40B4-BE49-F238E27FC236}">
                <a16:creationId xmlns:a16="http://schemas.microsoft.com/office/drawing/2014/main" id="{FB13CB19-03F5-48F1-B942-494619F235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20666" y="1841156"/>
            <a:ext cx="6218809" cy="3262099"/>
          </a:xfrm>
          <a:prstGeom prst="rect">
            <a:avLst/>
          </a:prstGeom>
        </p:spPr>
      </p:pic>
      <p:sp>
        <p:nvSpPr>
          <p:cNvPr id="7" name="Title 7">
            <a:extLst>
              <a:ext uri="{FF2B5EF4-FFF2-40B4-BE49-F238E27FC236}">
                <a16:creationId xmlns:a16="http://schemas.microsoft.com/office/drawing/2014/main" id="{BBF08DF3-7B0A-4F32-A91C-3EC8D1E2EB63}"/>
              </a:ext>
            </a:extLst>
          </p:cNvPr>
          <p:cNvSpPr txBox="1">
            <a:spLocks/>
          </p:cNvSpPr>
          <p:nvPr/>
        </p:nvSpPr>
        <p:spPr>
          <a:xfrm>
            <a:off x="579439" y="2970212"/>
            <a:ext cx="4413476" cy="1054100"/>
          </a:xfrm>
          <a:prstGeom prst="rect">
            <a:avLst/>
          </a:prstGeom>
        </p:spPr>
        <p:txBody>
          <a:bodyPr vert="horz" wrap="square" lIns="0" tIns="0" rIns="0" bIns="0" rtlCol="0" anchor="ctr">
            <a:noAutofit/>
          </a:bodyPr>
          <a:lstStyle>
            <a:lvl1pPr algn="l" defTabSz="932742" rtl="0" eaLnBrk="1" latinLnBrk="0" hangingPunct="1">
              <a:lnSpc>
                <a:spcPct val="90000"/>
              </a:lnSpc>
              <a:spcBef>
                <a:spcPct val="0"/>
              </a:spcBef>
              <a:buNone/>
              <a:defRPr lang="en-US" sz="2800" b="0" kern="1200" cap="none" spc="-150" baseline="0" dirty="0" smtClean="0">
                <a:ln w="3175">
                  <a:noFill/>
                </a:ln>
                <a:solidFill>
                  <a:srgbClr val="000000"/>
                </a:solidFill>
                <a:effectLst/>
                <a:latin typeface="+mj-lt"/>
                <a:ea typeface="+mn-ea"/>
                <a:cs typeface="Segoe UI" pitchFamily="34" charset="0"/>
              </a:defRPr>
            </a:lvl1pPr>
          </a:lstStyle>
          <a:p>
            <a:pPr>
              <a:lnSpc>
                <a:spcPct val="100000"/>
              </a:lnSpc>
            </a:pPr>
            <a:r>
              <a:rPr lang="en-US" sz="4400" spc="0" dirty="0">
                <a:solidFill>
                  <a:schemeClr val="tx1"/>
                </a:solidFill>
              </a:rPr>
              <a:t>Demo 2</a:t>
            </a:r>
          </a:p>
          <a:p>
            <a:pPr>
              <a:lnSpc>
                <a:spcPct val="100000"/>
              </a:lnSpc>
            </a:pPr>
            <a:r>
              <a:rPr lang="en-US" sz="4400" spc="0" dirty="0">
                <a:solidFill>
                  <a:schemeClr val="tx1"/>
                </a:solidFill>
              </a:rPr>
              <a:t>Canvas app</a:t>
            </a:r>
          </a:p>
        </p:txBody>
      </p:sp>
    </p:spTree>
    <p:extLst>
      <p:ext uri="{BB962C8B-B14F-4D97-AF65-F5344CB8AC3E}">
        <p14:creationId xmlns:p14="http://schemas.microsoft.com/office/powerpoint/2010/main" val="2887406878"/>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042CA12-C81E-47DC-9BB3-5D49070AD14A}"/>
              </a:ext>
            </a:extLst>
          </p:cNvPr>
          <p:cNvSpPr>
            <a:spLocks noGrp="1"/>
          </p:cNvSpPr>
          <p:nvPr>
            <p:ph type="title"/>
          </p:nvPr>
        </p:nvSpPr>
        <p:spPr/>
        <p:txBody>
          <a:bodyPr/>
          <a:lstStyle/>
          <a:p>
            <a:pPr lvl="0"/>
            <a:r>
              <a:rPr lang="en-US" dirty="0"/>
              <a:t>Integrated with Office 365</a:t>
            </a:r>
          </a:p>
        </p:txBody>
      </p:sp>
      <p:sp>
        <p:nvSpPr>
          <p:cNvPr id="16" name="Rectangle 15">
            <a:extLst>
              <a:ext uri="{FF2B5EF4-FFF2-40B4-BE49-F238E27FC236}">
                <a16:creationId xmlns:a16="http://schemas.microsoft.com/office/drawing/2014/main" id="{1BCA065B-AECE-4939-B37C-7EF0072CE22B}"/>
              </a:ext>
            </a:extLst>
          </p:cNvPr>
          <p:cNvSpPr/>
          <p:nvPr/>
        </p:nvSpPr>
        <p:spPr bwMode="auto">
          <a:xfrm>
            <a:off x="-1" y="2924398"/>
            <a:ext cx="12436476" cy="914400"/>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Semibold"/>
              <a:ea typeface="Segoe UI" pitchFamily="34" charset="0"/>
              <a:cs typeface="Segoe UI" pitchFamily="34" charset="0"/>
            </a:endParaRPr>
          </a:p>
        </p:txBody>
      </p:sp>
      <p:sp>
        <p:nvSpPr>
          <p:cNvPr id="47" name="Rectangle 46">
            <a:extLst>
              <a:ext uri="{FF2B5EF4-FFF2-40B4-BE49-F238E27FC236}">
                <a16:creationId xmlns:a16="http://schemas.microsoft.com/office/drawing/2014/main" id="{AB44144C-900F-1B4F-9E9A-A10463D7D8B1}"/>
              </a:ext>
            </a:extLst>
          </p:cNvPr>
          <p:cNvSpPr/>
          <p:nvPr/>
        </p:nvSpPr>
        <p:spPr bwMode="auto">
          <a:xfrm>
            <a:off x="907638" y="3104599"/>
            <a:ext cx="2915062"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Publish Power Apps as a SharePoint web part or create a custom SharePoint list experience</a:t>
            </a:r>
          </a:p>
        </p:txBody>
      </p:sp>
      <p:sp>
        <p:nvSpPr>
          <p:cNvPr id="57" name="Rectangle 56">
            <a:extLst>
              <a:ext uri="{FF2B5EF4-FFF2-40B4-BE49-F238E27FC236}">
                <a16:creationId xmlns:a16="http://schemas.microsoft.com/office/drawing/2014/main" id="{D7FEAEA1-571D-D44E-9FD2-8A9BA5EE13AB}"/>
              </a:ext>
            </a:extLst>
          </p:cNvPr>
          <p:cNvSpPr/>
          <p:nvPr/>
        </p:nvSpPr>
        <p:spPr bwMode="auto">
          <a:xfrm>
            <a:off x="8285574" y="3104599"/>
            <a:ext cx="3571466"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Customize a Microsoft Teams tab</a:t>
            </a:r>
            <a:b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with Power Apps</a:t>
            </a:r>
          </a:p>
        </p:txBody>
      </p:sp>
      <p:sp>
        <p:nvSpPr>
          <p:cNvPr id="62" name="Rectangle 61">
            <a:extLst>
              <a:ext uri="{FF2B5EF4-FFF2-40B4-BE49-F238E27FC236}">
                <a16:creationId xmlns:a16="http://schemas.microsoft.com/office/drawing/2014/main" id="{E52BFA49-A6EE-DF4A-8BCF-88030AB0ECBD}"/>
              </a:ext>
            </a:extLst>
          </p:cNvPr>
          <p:cNvSpPr/>
          <p:nvPr/>
        </p:nvSpPr>
        <p:spPr bwMode="auto">
          <a:xfrm>
            <a:off x="4432504" y="3104599"/>
            <a:ext cx="3571466"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Build a Power Apps app from an</a:t>
            </a:r>
            <a:br>
              <a:rPr kumimoji="0" lang="en-US" sz="140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40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Excel sheet on OneDrive</a:t>
            </a:r>
          </a:p>
        </p:txBody>
      </p:sp>
      <p:sp>
        <p:nvSpPr>
          <p:cNvPr id="81" name="Rectangle 80">
            <a:extLst>
              <a:ext uri="{FF2B5EF4-FFF2-40B4-BE49-F238E27FC236}">
                <a16:creationId xmlns:a16="http://schemas.microsoft.com/office/drawing/2014/main" id="{F0B64269-2D47-49E6-88DB-D0D72766DCE3}"/>
              </a:ext>
            </a:extLst>
          </p:cNvPr>
          <p:cNvSpPr/>
          <p:nvPr/>
        </p:nvSpPr>
        <p:spPr bwMode="auto">
          <a:xfrm>
            <a:off x="-1" y="5478462"/>
            <a:ext cx="12436476" cy="914400"/>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82" name="Rectangle 81">
            <a:extLst>
              <a:ext uri="{FF2B5EF4-FFF2-40B4-BE49-F238E27FC236}">
                <a16:creationId xmlns:a16="http://schemas.microsoft.com/office/drawing/2014/main" id="{815C7C23-457E-4AFF-9B83-CBB6F90F425D}"/>
              </a:ext>
            </a:extLst>
          </p:cNvPr>
          <p:cNvSpPr/>
          <p:nvPr/>
        </p:nvSpPr>
        <p:spPr bwMode="auto">
          <a:xfrm>
            <a:off x="907638" y="5658663"/>
            <a:ext cx="2915062"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Use Office 365 data through built-in connectors and Office 365</a:t>
            </a:r>
            <a:b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screen templates</a:t>
            </a:r>
          </a:p>
        </p:txBody>
      </p:sp>
      <p:sp>
        <p:nvSpPr>
          <p:cNvPr id="83" name="Rectangle 82">
            <a:extLst>
              <a:ext uri="{FF2B5EF4-FFF2-40B4-BE49-F238E27FC236}">
                <a16:creationId xmlns:a16="http://schemas.microsoft.com/office/drawing/2014/main" id="{C98BC457-4A87-4248-B2B3-E8045599B9FD}"/>
              </a:ext>
            </a:extLst>
          </p:cNvPr>
          <p:cNvSpPr/>
          <p:nvPr/>
        </p:nvSpPr>
        <p:spPr bwMode="auto">
          <a:xfrm>
            <a:off x="8285574" y="5658663"/>
            <a:ext cx="3571466"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Office 365 people card in</a:t>
            </a:r>
            <a:b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Power Apps (incl. LinkedIn info)</a:t>
            </a:r>
          </a:p>
        </p:txBody>
      </p:sp>
      <p:sp>
        <p:nvSpPr>
          <p:cNvPr id="84" name="Rectangle 83">
            <a:extLst>
              <a:ext uri="{FF2B5EF4-FFF2-40B4-BE49-F238E27FC236}">
                <a16:creationId xmlns:a16="http://schemas.microsoft.com/office/drawing/2014/main" id="{9C86B8CE-940D-4E5F-889C-81EC91ADC51D}"/>
              </a:ext>
            </a:extLst>
          </p:cNvPr>
          <p:cNvSpPr/>
          <p:nvPr/>
        </p:nvSpPr>
        <p:spPr bwMode="auto">
          <a:xfrm>
            <a:off x="4730339" y="5658663"/>
            <a:ext cx="2975800"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Bring data from Microsoft Dataverse and Power Apps UX to Outlook with the mail app (WIn32, OWA and mobile)</a:t>
            </a:r>
          </a:p>
        </p:txBody>
      </p:sp>
      <p:cxnSp>
        <p:nvCxnSpPr>
          <p:cNvPr id="98" name="Straight Connector 97">
            <a:extLst>
              <a:ext uri="{FF2B5EF4-FFF2-40B4-BE49-F238E27FC236}">
                <a16:creationId xmlns:a16="http://schemas.microsoft.com/office/drawing/2014/main" id="{51379A8D-0227-47EE-B870-6D0B56548FD3}"/>
              </a:ext>
            </a:extLst>
          </p:cNvPr>
          <p:cNvCxnSpPr>
            <a:cxnSpLocks/>
          </p:cNvCxnSpPr>
          <p:nvPr/>
        </p:nvCxnSpPr>
        <p:spPr>
          <a:xfrm>
            <a:off x="4291703" y="3184068"/>
            <a:ext cx="0" cy="395060"/>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0" name="Straight Connector 99">
            <a:extLst>
              <a:ext uri="{FF2B5EF4-FFF2-40B4-BE49-F238E27FC236}">
                <a16:creationId xmlns:a16="http://schemas.microsoft.com/office/drawing/2014/main" id="{77AB2FE8-F161-4313-8760-63C196C17E7D}"/>
              </a:ext>
            </a:extLst>
          </p:cNvPr>
          <p:cNvCxnSpPr>
            <a:cxnSpLocks/>
          </p:cNvCxnSpPr>
          <p:nvPr/>
        </p:nvCxnSpPr>
        <p:spPr>
          <a:xfrm>
            <a:off x="8144772" y="3184068"/>
            <a:ext cx="0" cy="395060"/>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1" name="Straight Connector 100">
            <a:extLst>
              <a:ext uri="{FF2B5EF4-FFF2-40B4-BE49-F238E27FC236}">
                <a16:creationId xmlns:a16="http://schemas.microsoft.com/office/drawing/2014/main" id="{B2CEE8CD-E122-4713-BF45-B627EE13AF0C}"/>
              </a:ext>
            </a:extLst>
          </p:cNvPr>
          <p:cNvCxnSpPr>
            <a:cxnSpLocks/>
          </p:cNvCxnSpPr>
          <p:nvPr/>
        </p:nvCxnSpPr>
        <p:spPr>
          <a:xfrm>
            <a:off x="4291703" y="5738132"/>
            <a:ext cx="0" cy="395060"/>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id="{BB83D7CD-8C55-43E1-B411-6841B145DA83}"/>
              </a:ext>
            </a:extLst>
          </p:cNvPr>
          <p:cNvCxnSpPr>
            <a:cxnSpLocks/>
          </p:cNvCxnSpPr>
          <p:nvPr/>
        </p:nvCxnSpPr>
        <p:spPr>
          <a:xfrm>
            <a:off x="8144772" y="5738132"/>
            <a:ext cx="0" cy="395060"/>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pic>
        <p:nvPicPr>
          <p:cNvPr id="42" name="Picture 41" descr="A close up of a screen&#10;&#10;Description automatically generated">
            <a:extLst>
              <a:ext uri="{FF2B5EF4-FFF2-40B4-BE49-F238E27FC236}">
                <a16:creationId xmlns:a16="http://schemas.microsoft.com/office/drawing/2014/main" id="{D6865754-20BF-B940-9021-012456609598}"/>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130107" y="1507221"/>
            <a:ext cx="2470124" cy="1507277"/>
          </a:xfrm>
          <a:prstGeom prst="rect">
            <a:avLst/>
          </a:prstGeom>
          <a:effectLst/>
        </p:spPr>
      </p:pic>
      <p:pic>
        <p:nvPicPr>
          <p:cNvPr id="108" name="Picture 107" descr="A close up of a screen&#10;&#10;Description automatically generated">
            <a:extLst>
              <a:ext uri="{FF2B5EF4-FFF2-40B4-BE49-F238E27FC236}">
                <a16:creationId xmlns:a16="http://schemas.microsoft.com/office/drawing/2014/main" id="{4F7504CE-E050-4D48-A72D-7236BBB194B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83175" y="1507221"/>
            <a:ext cx="2470124" cy="1507277"/>
          </a:xfrm>
          <a:prstGeom prst="rect">
            <a:avLst/>
          </a:prstGeom>
          <a:effectLst/>
        </p:spPr>
      </p:pic>
      <p:pic>
        <p:nvPicPr>
          <p:cNvPr id="109" name="Picture 108" descr="A close up of a screen&#10;&#10;Description automatically generated">
            <a:extLst>
              <a:ext uri="{FF2B5EF4-FFF2-40B4-BE49-F238E27FC236}">
                <a16:creationId xmlns:a16="http://schemas.microsoft.com/office/drawing/2014/main" id="{115458FA-115B-4B79-9F79-0A3C71D91C95}"/>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836245" y="1507221"/>
            <a:ext cx="2470124" cy="1507277"/>
          </a:xfrm>
          <a:prstGeom prst="rect">
            <a:avLst/>
          </a:prstGeom>
          <a:effectLst/>
        </p:spPr>
      </p:pic>
      <p:pic>
        <p:nvPicPr>
          <p:cNvPr id="110" name="Picture 109" descr="A close up of a screen&#10;&#10;Description automatically generated">
            <a:extLst>
              <a:ext uri="{FF2B5EF4-FFF2-40B4-BE49-F238E27FC236}">
                <a16:creationId xmlns:a16="http://schemas.microsoft.com/office/drawing/2014/main" id="{6B429B50-36C7-4137-BE9A-83680C15120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1130107" y="4071710"/>
            <a:ext cx="2470124" cy="1507277"/>
          </a:xfrm>
          <a:prstGeom prst="rect">
            <a:avLst/>
          </a:prstGeom>
          <a:effectLst/>
        </p:spPr>
      </p:pic>
      <p:pic>
        <p:nvPicPr>
          <p:cNvPr id="111" name="Picture 110" descr="A close up of a screen&#10;&#10;Description automatically generated">
            <a:extLst>
              <a:ext uri="{FF2B5EF4-FFF2-40B4-BE49-F238E27FC236}">
                <a16:creationId xmlns:a16="http://schemas.microsoft.com/office/drawing/2014/main" id="{276051C2-75E1-431F-95F0-94597474B4ED}"/>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4983175" y="4071710"/>
            <a:ext cx="2470124" cy="1507277"/>
          </a:xfrm>
          <a:prstGeom prst="rect">
            <a:avLst/>
          </a:prstGeom>
          <a:effectLst/>
        </p:spPr>
      </p:pic>
      <p:pic>
        <p:nvPicPr>
          <p:cNvPr id="112" name="Picture 111" descr="A close up of a screen&#10;&#10;Description automatically generated">
            <a:extLst>
              <a:ext uri="{FF2B5EF4-FFF2-40B4-BE49-F238E27FC236}">
                <a16:creationId xmlns:a16="http://schemas.microsoft.com/office/drawing/2014/main" id="{85DF8812-699B-4B28-8DAE-0B35A789967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8836245" y="4071710"/>
            <a:ext cx="2470124" cy="1507277"/>
          </a:xfrm>
          <a:prstGeom prst="rect">
            <a:avLst/>
          </a:prstGeom>
          <a:effectLst/>
        </p:spPr>
      </p:pic>
      <p:pic>
        <p:nvPicPr>
          <p:cNvPr id="48" name="Picture Placeholder 11" descr="A screenshot of a cell phone&#10;&#10;Description generated with high confidence">
            <a:extLst>
              <a:ext uri="{FF2B5EF4-FFF2-40B4-BE49-F238E27FC236}">
                <a16:creationId xmlns:a16="http://schemas.microsoft.com/office/drawing/2014/main" id="{6C51161F-AA8E-1748-8181-49B309A9FA1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17"/>
          <a:stretch/>
        </p:blipFill>
        <p:spPr>
          <a:xfrm>
            <a:off x="1244247" y="1619566"/>
            <a:ext cx="2232317" cy="1282586"/>
          </a:xfrm>
          <a:prstGeom prst="rect">
            <a:avLst/>
          </a:prstGeom>
          <a:effectLst/>
        </p:spPr>
      </p:pic>
      <p:sp>
        <p:nvSpPr>
          <p:cNvPr id="50" name="Rectangle 49">
            <a:extLst>
              <a:ext uri="{FF2B5EF4-FFF2-40B4-BE49-F238E27FC236}">
                <a16:creationId xmlns:a16="http://schemas.microsoft.com/office/drawing/2014/main" id="{7725D7D9-A283-424B-9743-5C67FFE76C47}"/>
              </a:ext>
            </a:extLst>
          </p:cNvPr>
          <p:cNvSpPr/>
          <p:nvPr/>
        </p:nvSpPr>
        <p:spPr bwMode="auto">
          <a:xfrm>
            <a:off x="8945725" y="1619567"/>
            <a:ext cx="2251163" cy="1282586"/>
          </a:xfrm>
          <a:prstGeom prst="rect">
            <a:avLst/>
          </a:prstGeom>
          <a:solidFill>
            <a:schemeClr val="tx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solidFill>
                <a:srgbClr val="282828"/>
              </a:solidFill>
              <a:effectLst/>
              <a:uLnTx/>
              <a:uFillTx/>
              <a:latin typeface="Segoe UI"/>
              <a:ea typeface="Segoe UI" pitchFamily="34" charset="0"/>
              <a:cs typeface="Segoe UI" pitchFamily="34" charset="0"/>
            </a:endParaRPr>
          </a:p>
        </p:txBody>
      </p:sp>
      <p:grpSp>
        <p:nvGrpSpPr>
          <p:cNvPr id="113" name="Group 112">
            <a:extLst>
              <a:ext uri="{FF2B5EF4-FFF2-40B4-BE49-F238E27FC236}">
                <a16:creationId xmlns:a16="http://schemas.microsoft.com/office/drawing/2014/main" id="{7A03EC06-1F70-4D6B-A485-EBC2196451DA}"/>
              </a:ext>
            </a:extLst>
          </p:cNvPr>
          <p:cNvGrpSpPr/>
          <p:nvPr/>
        </p:nvGrpSpPr>
        <p:grpSpPr>
          <a:xfrm>
            <a:off x="9073547" y="1712116"/>
            <a:ext cx="1995520" cy="1097486"/>
            <a:chOff x="8788111" y="7969521"/>
            <a:chExt cx="1995520" cy="1097486"/>
          </a:xfrm>
        </p:grpSpPr>
        <p:pic>
          <p:nvPicPr>
            <p:cNvPr id="53" name="Picture 4" descr="See the source image">
              <a:extLst>
                <a:ext uri="{FF2B5EF4-FFF2-40B4-BE49-F238E27FC236}">
                  <a16:creationId xmlns:a16="http://schemas.microsoft.com/office/drawing/2014/main" id="{28A540B6-0C9E-C24B-8E9D-017C9A96EA60}"/>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455190" y="7969521"/>
              <a:ext cx="1328441" cy="808954"/>
            </a:xfrm>
            <a:prstGeom prst="rect">
              <a:avLst/>
            </a:prstGeom>
            <a:ln>
              <a:noFill/>
            </a:ln>
            <a:effectLst/>
            <a:extLst>
              <a:ext uri="{909E8E84-426E-40DD-AFC4-6F175D3DCCD1}">
                <a14:hiddenFill xmlns:a14="http://schemas.microsoft.com/office/drawing/2010/main">
                  <a:solidFill>
                    <a:srgbClr val="FFFFFF"/>
                  </a:solidFill>
                </a14:hiddenFill>
              </a:ext>
            </a:extLst>
          </p:spPr>
        </p:pic>
        <p:pic>
          <p:nvPicPr>
            <p:cNvPr id="56" name="Picture 2" descr="See the source image">
              <a:extLst>
                <a:ext uri="{FF2B5EF4-FFF2-40B4-BE49-F238E27FC236}">
                  <a16:creationId xmlns:a16="http://schemas.microsoft.com/office/drawing/2014/main" id="{C86F6172-494E-F445-B468-EAFCAAAB8FF9}"/>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788111" y="8074064"/>
              <a:ext cx="1116249" cy="992943"/>
            </a:xfrm>
            <a:prstGeom prst="rect">
              <a:avLst/>
            </a:prstGeom>
            <a:ln>
              <a:noFill/>
            </a:ln>
            <a:effectLst/>
            <a:extLst>
              <a:ext uri="{909E8E84-426E-40DD-AFC4-6F175D3DCCD1}">
                <a14:hiddenFill xmlns:a14="http://schemas.microsoft.com/office/drawing/2010/main">
                  <a:solidFill>
                    <a:srgbClr val="FFFFFF"/>
                  </a:solidFill>
                </a14:hiddenFill>
              </a:ext>
            </a:extLst>
          </p:spPr>
        </p:pic>
      </p:grpSp>
      <p:pic>
        <p:nvPicPr>
          <p:cNvPr id="40" name="Picture 39" descr="A screenshot of a cell phone&#10;&#10;Description automatically generated">
            <a:extLst>
              <a:ext uri="{FF2B5EF4-FFF2-40B4-BE49-F238E27FC236}">
                <a16:creationId xmlns:a16="http://schemas.microsoft.com/office/drawing/2014/main" id="{70D9FCD1-5458-0449-8DDE-A774D3FBE56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90697" y="1619566"/>
            <a:ext cx="2242380" cy="1282586"/>
          </a:xfrm>
          <a:prstGeom prst="rect">
            <a:avLst/>
          </a:prstGeom>
        </p:spPr>
      </p:pic>
      <p:pic>
        <p:nvPicPr>
          <p:cNvPr id="20" name="Picture 4" descr="View of a customer profile from LinkedIn">
            <a:extLst>
              <a:ext uri="{FF2B5EF4-FFF2-40B4-BE49-F238E27FC236}">
                <a16:creationId xmlns:a16="http://schemas.microsoft.com/office/drawing/2014/main" id="{0C917DDE-9AE9-7241-B356-12AF5B0831B4}"/>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8916229" y="4179819"/>
            <a:ext cx="2310155" cy="1291058"/>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23" name="Picture 22" descr="A screenshot of a cell phone&#10;&#10;Description automatically generated">
            <a:extLst>
              <a:ext uri="{FF2B5EF4-FFF2-40B4-BE49-F238E27FC236}">
                <a16:creationId xmlns:a16="http://schemas.microsoft.com/office/drawing/2014/main" id="{262FFCCE-9475-624D-9A0E-DD1CDF4AC65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1243728" y="4186651"/>
            <a:ext cx="2242882" cy="1277396"/>
          </a:xfrm>
          <a:prstGeom prst="rect">
            <a:avLst/>
          </a:prstGeom>
        </p:spPr>
      </p:pic>
      <p:pic>
        <p:nvPicPr>
          <p:cNvPr id="26" name="Picture 25" descr="A screenshot of a social media post&#10;&#10;Description automatically generated">
            <a:extLst>
              <a:ext uri="{FF2B5EF4-FFF2-40B4-BE49-F238E27FC236}">
                <a16:creationId xmlns:a16="http://schemas.microsoft.com/office/drawing/2014/main" id="{CB1BD2F0-1B1E-254F-A736-E13FBEA3B731}"/>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5091314" y="4193570"/>
            <a:ext cx="2234796" cy="1263556"/>
          </a:xfrm>
          <a:prstGeom prst="rect">
            <a:avLst/>
          </a:prstGeom>
          <a:ln>
            <a:noFill/>
          </a:ln>
          <a:effectLst/>
        </p:spPr>
      </p:pic>
    </p:spTree>
    <p:extLst>
      <p:ext uri="{BB962C8B-B14F-4D97-AF65-F5344CB8AC3E}">
        <p14:creationId xmlns:p14="http://schemas.microsoft.com/office/powerpoint/2010/main" val="229407104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itle 34">
            <a:extLst>
              <a:ext uri="{FF2B5EF4-FFF2-40B4-BE49-F238E27FC236}">
                <a16:creationId xmlns:a16="http://schemas.microsoft.com/office/drawing/2014/main" id="{9E0C4560-3133-4C74-A501-D8B3801BA13B}"/>
              </a:ext>
            </a:extLst>
          </p:cNvPr>
          <p:cNvSpPr>
            <a:spLocks noGrp="1"/>
          </p:cNvSpPr>
          <p:nvPr>
            <p:ph type="title"/>
          </p:nvPr>
        </p:nvSpPr>
        <p:spPr/>
        <p:txBody>
          <a:bodyPr/>
          <a:lstStyle/>
          <a:p>
            <a:pPr lvl="0"/>
            <a:r>
              <a:rPr lang="en-US" dirty="0"/>
              <a:t>Cloud and on-premises connectivity </a:t>
            </a:r>
          </a:p>
        </p:txBody>
      </p:sp>
      <p:sp>
        <p:nvSpPr>
          <p:cNvPr id="27" name="Rectangle 26">
            <a:extLst>
              <a:ext uri="{FF2B5EF4-FFF2-40B4-BE49-F238E27FC236}">
                <a16:creationId xmlns:a16="http://schemas.microsoft.com/office/drawing/2014/main" id="{C189A8BB-A51B-41B8-855B-F5FEFA1C87E8}"/>
              </a:ext>
            </a:extLst>
          </p:cNvPr>
          <p:cNvSpPr/>
          <p:nvPr/>
        </p:nvSpPr>
        <p:spPr bwMode="auto">
          <a:xfrm>
            <a:off x="-1" y="1460500"/>
            <a:ext cx="6676571" cy="4932363"/>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47" name="Rectangle 46">
            <a:extLst>
              <a:ext uri="{FF2B5EF4-FFF2-40B4-BE49-F238E27FC236}">
                <a16:creationId xmlns:a16="http://schemas.microsoft.com/office/drawing/2014/main" id="{240625B5-8245-4C95-8818-92728967A4D2}"/>
              </a:ext>
            </a:extLst>
          </p:cNvPr>
          <p:cNvSpPr/>
          <p:nvPr/>
        </p:nvSpPr>
        <p:spPr bwMode="auto">
          <a:xfrm>
            <a:off x="6676570" y="1460500"/>
            <a:ext cx="5759905" cy="4932363"/>
          </a:xfrm>
          <a:prstGeom prst="rect">
            <a:avLst/>
          </a:pr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48" name="Group 47">
            <a:extLst>
              <a:ext uri="{FF2B5EF4-FFF2-40B4-BE49-F238E27FC236}">
                <a16:creationId xmlns:a16="http://schemas.microsoft.com/office/drawing/2014/main" id="{C137D7FD-7166-4185-8755-196A8BD2C22D}"/>
              </a:ext>
            </a:extLst>
          </p:cNvPr>
          <p:cNvGrpSpPr/>
          <p:nvPr/>
        </p:nvGrpSpPr>
        <p:grpSpPr>
          <a:xfrm>
            <a:off x="579439" y="2753958"/>
            <a:ext cx="5859460" cy="0"/>
            <a:chOff x="579439" y="2297814"/>
            <a:chExt cx="5859460" cy="0"/>
          </a:xfrm>
        </p:grpSpPr>
        <p:cxnSp>
          <p:nvCxnSpPr>
            <p:cNvPr id="49" name="Straight Connector 48">
              <a:extLst>
                <a:ext uri="{FF2B5EF4-FFF2-40B4-BE49-F238E27FC236}">
                  <a16:creationId xmlns:a16="http://schemas.microsoft.com/office/drawing/2014/main" id="{9E52CD5B-6AC7-4EB3-87A7-1DA3C121E59D}"/>
                </a:ext>
              </a:extLst>
            </p:cNvPr>
            <p:cNvCxnSpPr>
              <a:cxnSpLocks/>
            </p:cNvCxnSpPr>
            <p:nvPr/>
          </p:nvCxnSpPr>
          <p:spPr>
            <a:xfrm rot="16200000">
              <a:off x="3779181" y="-361905"/>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6E2AFDD4-3CC6-4D18-9584-5F4DB42F780C}"/>
                </a:ext>
              </a:extLst>
            </p:cNvPr>
            <p:cNvCxnSpPr>
              <a:cxnSpLocks/>
            </p:cNvCxnSpPr>
            <p:nvPr/>
          </p:nvCxnSpPr>
          <p:spPr>
            <a:xfrm rot="16200000">
              <a:off x="856276" y="2020977"/>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66B438C7-7C80-42B4-A626-17EA66AF77D6}"/>
              </a:ext>
            </a:extLst>
          </p:cNvPr>
          <p:cNvGrpSpPr/>
          <p:nvPr/>
        </p:nvGrpSpPr>
        <p:grpSpPr>
          <a:xfrm>
            <a:off x="579438" y="3839868"/>
            <a:ext cx="5859461" cy="1"/>
            <a:chOff x="579438" y="3383724"/>
            <a:chExt cx="5859461" cy="1"/>
          </a:xfrm>
        </p:grpSpPr>
        <p:cxnSp>
          <p:nvCxnSpPr>
            <p:cNvPr id="52" name="Straight Connector 51">
              <a:extLst>
                <a:ext uri="{FF2B5EF4-FFF2-40B4-BE49-F238E27FC236}">
                  <a16:creationId xmlns:a16="http://schemas.microsoft.com/office/drawing/2014/main" id="{D43F4311-72FD-46C3-9628-BC9FE711C60A}"/>
                </a:ext>
              </a:extLst>
            </p:cNvPr>
            <p:cNvCxnSpPr>
              <a:cxnSpLocks/>
            </p:cNvCxnSpPr>
            <p:nvPr/>
          </p:nvCxnSpPr>
          <p:spPr>
            <a:xfrm rot="16200000">
              <a:off x="3779181" y="724006"/>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5B27DD8F-4A4A-4103-8133-137A216A465B}"/>
                </a:ext>
              </a:extLst>
            </p:cNvPr>
            <p:cNvCxnSpPr>
              <a:cxnSpLocks/>
            </p:cNvCxnSpPr>
            <p:nvPr/>
          </p:nvCxnSpPr>
          <p:spPr>
            <a:xfrm rot="16200000">
              <a:off x="856275" y="3106887"/>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56" name="Group 55">
            <a:extLst>
              <a:ext uri="{FF2B5EF4-FFF2-40B4-BE49-F238E27FC236}">
                <a16:creationId xmlns:a16="http://schemas.microsoft.com/office/drawing/2014/main" id="{5CE5C1D1-C75A-4B30-8AEA-91DBF7E7B23E}"/>
              </a:ext>
            </a:extLst>
          </p:cNvPr>
          <p:cNvGrpSpPr/>
          <p:nvPr/>
        </p:nvGrpSpPr>
        <p:grpSpPr>
          <a:xfrm>
            <a:off x="579438" y="4925779"/>
            <a:ext cx="5859461" cy="1"/>
            <a:chOff x="579438" y="4469635"/>
            <a:chExt cx="5859461" cy="1"/>
          </a:xfrm>
        </p:grpSpPr>
        <p:cxnSp>
          <p:nvCxnSpPr>
            <p:cNvPr id="57" name="Straight Connector 56">
              <a:extLst>
                <a:ext uri="{FF2B5EF4-FFF2-40B4-BE49-F238E27FC236}">
                  <a16:creationId xmlns:a16="http://schemas.microsoft.com/office/drawing/2014/main" id="{5127795E-CE68-4DAE-8C0E-AA8E5F32290F}"/>
                </a:ext>
              </a:extLst>
            </p:cNvPr>
            <p:cNvCxnSpPr>
              <a:cxnSpLocks/>
            </p:cNvCxnSpPr>
            <p:nvPr/>
          </p:nvCxnSpPr>
          <p:spPr>
            <a:xfrm rot="16200000">
              <a:off x="3779181" y="1809917"/>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403A4B50-4EFE-4E7D-A628-D9589CEAF871}"/>
                </a:ext>
              </a:extLst>
            </p:cNvPr>
            <p:cNvCxnSpPr>
              <a:cxnSpLocks/>
            </p:cNvCxnSpPr>
            <p:nvPr/>
          </p:nvCxnSpPr>
          <p:spPr>
            <a:xfrm rot="16200000">
              <a:off x="856275" y="4192798"/>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66" name="Text Placeholder 6">
            <a:extLst>
              <a:ext uri="{FF2B5EF4-FFF2-40B4-BE49-F238E27FC236}">
                <a16:creationId xmlns:a16="http://schemas.microsoft.com/office/drawing/2014/main" id="{127C9AEA-6992-4F85-8E14-7235EFF5544C}"/>
              </a:ext>
            </a:extLst>
          </p:cNvPr>
          <p:cNvSpPr txBox="1">
            <a:spLocks/>
          </p:cNvSpPr>
          <p:nvPr/>
        </p:nvSpPr>
        <p:spPr>
          <a:xfrm>
            <a:off x="1319645" y="2087892"/>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Built-in connectivity to </a:t>
            </a:r>
            <a:r>
              <a:rPr lang="en-US" sz="1600" b="1" dirty="0">
                <a:solidFill>
                  <a:srgbClr val="282828"/>
                </a:solidFill>
                <a:latin typeface="Segoe UI"/>
              </a:rPr>
              <a:t>350</a:t>
            </a: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cloud services</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content services, databases, APIs, etc.</a:t>
            </a:r>
          </a:p>
        </p:txBody>
      </p:sp>
      <p:sp>
        <p:nvSpPr>
          <p:cNvPr id="67" name="Text Placeholder 6">
            <a:extLst>
              <a:ext uri="{FF2B5EF4-FFF2-40B4-BE49-F238E27FC236}">
                <a16:creationId xmlns:a16="http://schemas.microsoft.com/office/drawing/2014/main" id="{DAE07DA4-2CE5-445B-AC0E-C51D07A2B1B1}"/>
              </a:ext>
            </a:extLst>
          </p:cNvPr>
          <p:cNvSpPr txBox="1">
            <a:spLocks/>
          </p:cNvSpPr>
          <p:nvPr/>
        </p:nvSpPr>
        <p:spPr>
          <a:xfrm>
            <a:off x="1319645" y="3050692"/>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Seamless hybrid connectivity to on-premises systems via the </a:t>
            </a: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on-premises data gateway</a:t>
            </a:r>
          </a:p>
        </p:txBody>
      </p:sp>
      <p:sp>
        <p:nvSpPr>
          <p:cNvPr id="68" name="Text Placeholder 6">
            <a:extLst>
              <a:ext uri="{FF2B5EF4-FFF2-40B4-BE49-F238E27FC236}">
                <a16:creationId xmlns:a16="http://schemas.microsoft.com/office/drawing/2014/main" id="{6AE82B30-AD6E-4AF4-A9DD-5B68BA8B24A0}"/>
              </a:ext>
            </a:extLst>
          </p:cNvPr>
          <p:cNvSpPr txBox="1">
            <a:spLocks/>
          </p:cNvSpPr>
          <p:nvPr/>
        </p:nvSpPr>
        <p:spPr>
          <a:xfrm>
            <a:off x="1319645" y="4136603"/>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Develop and register custom connectors </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as a building block for citizen developers</a:t>
            </a:r>
          </a:p>
        </p:txBody>
      </p:sp>
      <p:sp>
        <p:nvSpPr>
          <p:cNvPr id="69" name="Text Placeholder 6">
            <a:extLst>
              <a:ext uri="{FF2B5EF4-FFF2-40B4-BE49-F238E27FC236}">
                <a16:creationId xmlns:a16="http://schemas.microsoft.com/office/drawing/2014/main" id="{10377777-BAF6-4B2C-8F20-64D588710655}"/>
              </a:ext>
            </a:extLst>
          </p:cNvPr>
          <p:cNvSpPr txBox="1">
            <a:spLocks/>
          </p:cNvSpPr>
          <p:nvPr/>
        </p:nvSpPr>
        <p:spPr>
          <a:xfrm>
            <a:off x="1319645" y="5099403"/>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Break down data silos by using multiple data sources in a single application</a:t>
            </a:r>
          </a:p>
        </p:txBody>
      </p:sp>
      <p:grpSp>
        <p:nvGrpSpPr>
          <p:cNvPr id="6" name="Group 5">
            <a:extLst>
              <a:ext uri="{FF2B5EF4-FFF2-40B4-BE49-F238E27FC236}">
                <a16:creationId xmlns:a16="http://schemas.microsoft.com/office/drawing/2014/main" id="{49701080-9306-5149-A32E-DD19B011C51D}"/>
              </a:ext>
            </a:extLst>
          </p:cNvPr>
          <p:cNvGrpSpPr/>
          <p:nvPr/>
        </p:nvGrpSpPr>
        <p:grpSpPr>
          <a:xfrm>
            <a:off x="7055240" y="2367732"/>
            <a:ext cx="4851010" cy="3117899"/>
            <a:chOff x="6433241" y="1487039"/>
            <a:chExt cx="7836906" cy="5037031"/>
          </a:xfrm>
        </p:grpSpPr>
        <p:pic>
          <p:nvPicPr>
            <p:cNvPr id="29" name="Picture 28" descr="https://pbiwebprod.blob.core.windows.net/webassets/images/Homepage_metal_large_2.png">
              <a:extLst>
                <a:ext uri="{FF2B5EF4-FFF2-40B4-BE49-F238E27FC236}">
                  <a16:creationId xmlns:a16="http://schemas.microsoft.com/office/drawing/2014/main" id="{876F1E51-945D-2B43-BF9F-FD16C234630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433241" y="1487039"/>
              <a:ext cx="7836906" cy="5037031"/>
            </a:xfrm>
            <a:custGeom>
              <a:avLst/>
              <a:gdLst>
                <a:gd name="connsiteX0" fmla="*/ 1374047 w 10476219"/>
                <a:gd name="connsiteY0" fmla="*/ 995024 h 6977062"/>
                <a:gd name="connsiteX1" fmla="*/ 1374047 w 10476219"/>
                <a:gd name="connsiteY1" fmla="*/ 5845525 h 6977062"/>
                <a:gd name="connsiteX2" fmla="*/ 9134427 w 10476219"/>
                <a:gd name="connsiteY2" fmla="*/ 5845525 h 6977062"/>
                <a:gd name="connsiteX3" fmla="*/ 9134427 w 10476219"/>
                <a:gd name="connsiteY3" fmla="*/ 995024 h 6977062"/>
                <a:gd name="connsiteX4" fmla="*/ 0 w 10476219"/>
                <a:gd name="connsiteY4" fmla="*/ 0 h 6977062"/>
                <a:gd name="connsiteX5" fmla="*/ 10476219 w 10476219"/>
                <a:gd name="connsiteY5" fmla="*/ 0 h 6977062"/>
                <a:gd name="connsiteX6" fmla="*/ 10476219 w 10476219"/>
                <a:gd name="connsiteY6" fmla="*/ 6977062 h 6977062"/>
                <a:gd name="connsiteX7" fmla="*/ 0 w 10476219"/>
                <a:gd name="connsiteY7" fmla="*/ 6977062 h 6977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76219" h="6977062">
                  <a:moveTo>
                    <a:pt x="1374047" y="995024"/>
                  </a:moveTo>
                  <a:lnTo>
                    <a:pt x="1374047" y="5845525"/>
                  </a:lnTo>
                  <a:lnTo>
                    <a:pt x="9134427" y="5845525"/>
                  </a:lnTo>
                  <a:lnTo>
                    <a:pt x="9134427" y="995024"/>
                  </a:lnTo>
                  <a:close/>
                  <a:moveTo>
                    <a:pt x="0" y="0"/>
                  </a:moveTo>
                  <a:lnTo>
                    <a:pt x="10476219" y="0"/>
                  </a:lnTo>
                  <a:lnTo>
                    <a:pt x="10476219" y="6977062"/>
                  </a:lnTo>
                  <a:lnTo>
                    <a:pt x="0" y="6977062"/>
                  </a:lnTo>
                  <a:close/>
                </a:path>
              </a:pathLst>
            </a:cu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84E1492C-6402-134A-99CF-4302BAF16492}"/>
                </a:ext>
              </a:extLst>
            </p:cNvPr>
            <p:cNvGrpSpPr/>
            <p:nvPr/>
          </p:nvGrpSpPr>
          <p:grpSpPr>
            <a:xfrm>
              <a:off x="7433187" y="2163097"/>
              <a:ext cx="5850194" cy="3569110"/>
              <a:chOff x="7433187" y="2163097"/>
              <a:chExt cx="5850194" cy="3569110"/>
            </a:xfrm>
          </p:grpSpPr>
          <p:sp>
            <p:nvSpPr>
              <p:cNvPr id="4" name="Rectangle 3">
                <a:extLst>
                  <a:ext uri="{FF2B5EF4-FFF2-40B4-BE49-F238E27FC236}">
                    <a16:creationId xmlns:a16="http://schemas.microsoft.com/office/drawing/2014/main" id="{9B22C5ED-8718-9D4A-A825-8FE09AC3B023}"/>
                  </a:ext>
                </a:extLst>
              </p:cNvPr>
              <p:cNvSpPr/>
              <p:nvPr/>
            </p:nvSpPr>
            <p:spPr bwMode="auto">
              <a:xfrm>
                <a:off x="7433187" y="2163097"/>
                <a:ext cx="5850194" cy="3569109"/>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endParaRPr kumimoji="0" lang="en-US" sz="2400" b="0" i="0" u="none" strike="noStrike" kern="1200" cap="none" spc="0" normalizeH="0" baseline="0" noProof="0" err="1">
                  <a:ln>
                    <a:noFill/>
                  </a:ln>
                  <a:solidFill>
                    <a:srgbClr val="282828"/>
                  </a:solidFill>
                  <a:effectLst/>
                  <a:uLnTx/>
                  <a:uFillTx/>
                  <a:latin typeface="Segoe UI"/>
                  <a:ea typeface="Segoe UI" pitchFamily="34" charset="0"/>
                  <a:cs typeface="Segoe UI" pitchFamily="34" charset="0"/>
                </a:endParaRPr>
              </a:p>
            </p:txBody>
          </p:sp>
          <p:pic>
            <p:nvPicPr>
              <p:cNvPr id="26" name="Picture 25">
                <a:extLst>
                  <a:ext uri="{FF2B5EF4-FFF2-40B4-BE49-F238E27FC236}">
                    <a16:creationId xmlns:a16="http://schemas.microsoft.com/office/drawing/2014/main" id="{06F65BD5-FECF-BD47-837E-4F75B0E0034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7493147" y="2239047"/>
                <a:ext cx="5706529" cy="3493160"/>
              </a:xfrm>
              <a:prstGeom prst="rect">
                <a:avLst/>
              </a:prstGeom>
              <a:solidFill>
                <a:schemeClr val="bg1"/>
              </a:solidFill>
            </p:spPr>
          </p:pic>
        </p:grpSp>
      </p:grpSp>
      <p:sp>
        <p:nvSpPr>
          <p:cNvPr id="21" name="Data &amp; AI" title="Icon of several circles connected to eachother by lines">
            <a:extLst>
              <a:ext uri="{FF2B5EF4-FFF2-40B4-BE49-F238E27FC236}">
                <a16:creationId xmlns:a16="http://schemas.microsoft.com/office/drawing/2014/main" id="{2C9081EC-05D4-B641-B8FB-491BD72440A1}"/>
              </a:ext>
            </a:extLst>
          </p:cNvPr>
          <p:cNvSpPr>
            <a:spLocks noChangeAspect="1" noEditPoints="1"/>
          </p:cNvSpPr>
          <p:nvPr/>
        </p:nvSpPr>
        <p:spPr bwMode="auto">
          <a:xfrm>
            <a:off x="602877" y="2161040"/>
            <a:ext cx="432895" cy="346146"/>
          </a:xfrm>
          <a:custGeom>
            <a:avLst/>
            <a:gdLst>
              <a:gd name="T0" fmla="*/ 465 w 706"/>
              <a:gd name="T1" fmla="*/ 76 h 564"/>
              <a:gd name="T2" fmla="*/ 465 w 706"/>
              <a:gd name="T3" fmla="*/ 0 h 564"/>
              <a:gd name="T4" fmla="*/ 668 w 706"/>
              <a:gd name="T5" fmla="*/ 138 h 564"/>
              <a:gd name="T6" fmla="*/ 668 w 706"/>
              <a:gd name="T7" fmla="*/ 214 h 564"/>
              <a:gd name="T8" fmla="*/ 668 w 706"/>
              <a:gd name="T9" fmla="*/ 138 h 564"/>
              <a:gd name="T10" fmla="*/ 454 w 706"/>
              <a:gd name="T11" fmla="*/ 314 h 564"/>
              <a:gd name="T12" fmla="*/ 530 w 706"/>
              <a:gd name="T13" fmla="*/ 314 h 564"/>
              <a:gd name="T14" fmla="*/ 637 w 706"/>
              <a:gd name="T15" fmla="*/ 422 h 564"/>
              <a:gd name="T16" fmla="*/ 637 w 706"/>
              <a:gd name="T17" fmla="*/ 499 h 564"/>
              <a:gd name="T18" fmla="*/ 637 w 706"/>
              <a:gd name="T19" fmla="*/ 422 h 564"/>
              <a:gd name="T20" fmla="*/ 282 w 706"/>
              <a:gd name="T21" fmla="*/ 526 h 564"/>
              <a:gd name="T22" fmla="*/ 358 w 706"/>
              <a:gd name="T23" fmla="*/ 526 h 564"/>
              <a:gd name="T24" fmla="*/ 38 w 706"/>
              <a:gd name="T25" fmla="*/ 338 h 564"/>
              <a:gd name="T26" fmla="*/ 38 w 706"/>
              <a:gd name="T27" fmla="*/ 415 h 564"/>
              <a:gd name="T28" fmla="*/ 38 w 706"/>
              <a:gd name="T29" fmla="*/ 338 h 564"/>
              <a:gd name="T30" fmla="*/ 258 w 706"/>
              <a:gd name="T31" fmla="*/ 205 h 564"/>
              <a:gd name="T32" fmla="*/ 334 w 706"/>
              <a:gd name="T33" fmla="*/ 205 h 564"/>
              <a:gd name="T34" fmla="*/ 120 w 706"/>
              <a:gd name="T35" fmla="*/ 75 h 564"/>
              <a:gd name="T36" fmla="*/ 120 w 706"/>
              <a:gd name="T37" fmla="*/ 152 h 564"/>
              <a:gd name="T38" fmla="*/ 120 w 706"/>
              <a:gd name="T39" fmla="*/ 75 h 564"/>
              <a:gd name="T40" fmla="*/ 258 w 706"/>
              <a:gd name="T41" fmla="*/ 188 h 564"/>
              <a:gd name="T42" fmla="*/ 460 w 706"/>
              <a:gd name="T43" fmla="*/ 294 h 564"/>
              <a:gd name="T44" fmla="*/ 76 w 706"/>
              <a:gd name="T45" fmla="*/ 376 h 564"/>
              <a:gd name="T46" fmla="*/ 288 w 706"/>
              <a:gd name="T47" fmla="*/ 505 h 564"/>
              <a:gd name="T48" fmla="*/ 603 w 706"/>
              <a:gd name="T49" fmla="*/ 479 h 564"/>
              <a:gd name="T50" fmla="*/ 159 w 706"/>
              <a:gd name="T51" fmla="*/ 104 h 564"/>
              <a:gd name="T52" fmla="*/ 637 w 706"/>
              <a:gd name="T53" fmla="*/ 151 h 564"/>
              <a:gd name="T54" fmla="*/ 523 w 706"/>
              <a:gd name="T55" fmla="*/ 291 h 564"/>
              <a:gd name="T56" fmla="*/ 465 w 706"/>
              <a:gd name="T57" fmla="*/ 347 h 564"/>
              <a:gd name="T58" fmla="*/ 334 w 706"/>
              <a:gd name="T59" fmla="*/ 490 h 564"/>
              <a:gd name="T60" fmla="*/ 320 w 706"/>
              <a:gd name="T61" fmla="*/ 488 h 564"/>
              <a:gd name="T62" fmla="*/ 134 w 706"/>
              <a:gd name="T63" fmla="*/ 149 h 564"/>
              <a:gd name="T64" fmla="*/ 438 w 706"/>
              <a:gd name="T65" fmla="*/ 65 h 564"/>
              <a:gd name="T66" fmla="*/ 624 w 706"/>
              <a:gd name="T67" fmla="*/ 425 h 564"/>
              <a:gd name="T68" fmla="*/ 603 w 706"/>
              <a:gd name="T69" fmla="*/ 434 h 5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06" h="564">
                <a:moveTo>
                  <a:pt x="503" y="38"/>
                </a:moveTo>
                <a:cubicBezTo>
                  <a:pt x="503" y="59"/>
                  <a:pt x="486" y="76"/>
                  <a:pt x="465" y="76"/>
                </a:cubicBezTo>
                <a:cubicBezTo>
                  <a:pt x="444" y="76"/>
                  <a:pt x="427" y="59"/>
                  <a:pt x="427" y="38"/>
                </a:cubicBezTo>
                <a:cubicBezTo>
                  <a:pt x="427" y="17"/>
                  <a:pt x="444" y="0"/>
                  <a:pt x="465" y="0"/>
                </a:cubicBezTo>
                <a:cubicBezTo>
                  <a:pt x="486" y="0"/>
                  <a:pt x="503" y="17"/>
                  <a:pt x="503" y="38"/>
                </a:cubicBezTo>
                <a:close/>
                <a:moveTo>
                  <a:pt x="668" y="138"/>
                </a:moveTo>
                <a:cubicBezTo>
                  <a:pt x="647" y="138"/>
                  <a:pt x="630" y="155"/>
                  <a:pt x="630" y="176"/>
                </a:cubicBezTo>
                <a:cubicBezTo>
                  <a:pt x="630" y="197"/>
                  <a:pt x="647" y="214"/>
                  <a:pt x="668" y="214"/>
                </a:cubicBezTo>
                <a:cubicBezTo>
                  <a:pt x="689" y="214"/>
                  <a:pt x="706" y="197"/>
                  <a:pt x="706" y="176"/>
                </a:cubicBezTo>
                <a:cubicBezTo>
                  <a:pt x="706" y="155"/>
                  <a:pt x="689" y="138"/>
                  <a:pt x="668" y="138"/>
                </a:cubicBezTo>
                <a:close/>
                <a:moveTo>
                  <a:pt x="492" y="276"/>
                </a:moveTo>
                <a:cubicBezTo>
                  <a:pt x="471" y="276"/>
                  <a:pt x="454" y="293"/>
                  <a:pt x="454" y="314"/>
                </a:cubicBezTo>
                <a:cubicBezTo>
                  <a:pt x="454" y="335"/>
                  <a:pt x="471" y="352"/>
                  <a:pt x="492" y="352"/>
                </a:cubicBezTo>
                <a:cubicBezTo>
                  <a:pt x="513" y="352"/>
                  <a:pt x="530" y="335"/>
                  <a:pt x="530" y="314"/>
                </a:cubicBezTo>
                <a:cubicBezTo>
                  <a:pt x="530" y="293"/>
                  <a:pt x="513" y="276"/>
                  <a:pt x="492" y="276"/>
                </a:cubicBezTo>
                <a:close/>
                <a:moveTo>
                  <a:pt x="637" y="422"/>
                </a:moveTo>
                <a:cubicBezTo>
                  <a:pt x="616" y="422"/>
                  <a:pt x="599" y="440"/>
                  <a:pt x="599" y="461"/>
                </a:cubicBezTo>
                <a:cubicBezTo>
                  <a:pt x="599" y="482"/>
                  <a:pt x="616" y="499"/>
                  <a:pt x="637" y="499"/>
                </a:cubicBezTo>
                <a:cubicBezTo>
                  <a:pt x="658" y="499"/>
                  <a:pt x="675" y="482"/>
                  <a:pt x="675" y="461"/>
                </a:cubicBezTo>
                <a:cubicBezTo>
                  <a:pt x="675" y="440"/>
                  <a:pt x="658" y="422"/>
                  <a:pt x="637" y="422"/>
                </a:cubicBezTo>
                <a:close/>
                <a:moveTo>
                  <a:pt x="320" y="488"/>
                </a:moveTo>
                <a:cubicBezTo>
                  <a:pt x="299" y="488"/>
                  <a:pt x="282" y="505"/>
                  <a:pt x="282" y="526"/>
                </a:cubicBezTo>
                <a:cubicBezTo>
                  <a:pt x="282" y="547"/>
                  <a:pt x="299" y="564"/>
                  <a:pt x="320" y="564"/>
                </a:cubicBezTo>
                <a:cubicBezTo>
                  <a:pt x="341" y="564"/>
                  <a:pt x="358" y="547"/>
                  <a:pt x="358" y="526"/>
                </a:cubicBezTo>
                <a:cubicBezTo>
                  <a:pt x="358" y="505"/>
                  <a:pt x="341" y="488"/>
                  <a:pt x="320" y="488"/>
                </a:cubicBezTo>
                <a:close/>
                <a:moveTo>
                  <a:pt x="38" y="338"/>
                </a:moveTo>
                <a:cubicBezTo>
                  <a:pt x="17" y="338"/>
                  <a:pt x="0" y="355"/>
                  <a:pt x="0" y="376"/>
                </a:cubicBezTo>
                <a:cubicBezTo>
                  <a:pt x="0" y="398"/>
                  <a:pt x="17" y="415"/>
                  <a:pt x="38" y="415"/>
                </a:cubicBezTo>
                <a:cubicBezTo>
                  <a:pt x="59" y="415"/>
                  <a:pt x="76" y="398"/>
                  <a:pt x="76" y="376"/>
                </a:cubicBezTo>
                <a:cubicBezTo>
                  <a:pt x="76" y="355"/>
                  <a:pt x="59" y="338"/>
                  <a:pt x="38" y="338"/>
                </a:cubicBezTo>
                <a:close/>
                <a:moveTo>
                  <a:pt x="296" y="167"/>
                </a:moveTo>
                <a:cubicBezTo>
                  <a:pt x="275" y="167"/>
                  <a:pt x="258" y="184"/>
                  <a:pt x="258" y="205"/>
                </a:cubicBezTo>
                <a:cubicBezTo>
                  <a:pt x="258" y="226"/>
                  <a:pt x="275" y="243"/>
                  <a:pt x="296" y="243"/>
                </a:cubicBezTo>
                <a:cubicBezTo>
                  <a:pt x="317" y="243"/>
                  <a:pt x="334" y="226"/>
                  <a:pt x="334" y="205"/>
                </a:cubicBezTo>
                <a:cubicBezTo>
                  <a:pt x="334" y="184"/>
                  <a:pt x="317" y="167"/>
                  <a:pt x="296" y="167"/>
                </a:cubicBezTo>
                <a:close/>
                <a:moveTo>
                  <a:pt x="120" y="75"/>
                </a:moveTo>
                <a:cubicBezTo>
                  <a:pt x="99" y="75"/>
                  <a:pt x="82" y="93"/>
                  <a:pt x="82" y="114"/>
                </a:cubicBezTo>
                <a:cubicBezTo>
                  <a:pt x="82" y="135"/>
                  <a:pt x="99" y="152"/>
                  <a:pt x="120" y="152"/>
                </a:cubicBezTo>
                <a:cubicBezTo>
                  <a:pt x="142" y="152"/>
                  <a:pt x="159" y="135"/>
                  <a:pt x="159" y="114"/>
                </a:cubicBezTo>
                <a:cubicBezTo>
                  <a:pt x="159" y="93"/>
                  <a:pt x="142" y="75"/>
                  <a:pt x="120" y="75"/>
                </a:cubicBezTo>
                <a:close/>
                <a:moveTo>
                  <a:pt x="153" y="133"/>
                </a:moveTo>
                <a:cubicBezTo>
                  <a:pt x="258" y="188"/>
                  <a:pt x="258" y="188"/>
                  <a:pt x="258" y="188"/>
                </a:cubicBezTo>
                <a:moveTo>
                  <a:pt x="328" y="225"/>
                </a:moveTo>
                <a:cubicBezTo>
                  <a:pt x="460" y="294"/>
                  <a:pt x="460" y="294"/>
                  <a:pt x="460" y="294"/>
                </a:cubicBezTo>
                <a:moveTo>
                  <a:pt x="454" y="314"/>
                </a:moveTo>
                <a:cubicBezTo>
                  <a:pt x="76" y="376"/>
                  <a:pt x="76" y="376"/>
                  <a:pt x="76" y="376"/>
                </a:cubicBezTo>
                <a:moveTo>
                  <a:pt x="71" y="395"/>
                </a:moveTo>
                <a:cubicBezTo>
                  <a:pt x="288" y="505"/>
                  <a:pt x="288" y="505"/>
                  <a:pt x="288" y="505"/>
                </a:cubicBezTo>
                <a:moveTo>
                  <a:pt x="358" y="526"/>
                </a:moveTo>
                <a:cubicBezTo>
                  <a:pt x="603" y="479"/>
                  <a:pt x="603" y="479"/>
                  <a:pt x="603" y="479"/>
                </a:cubicBezTo>
                <a:moveTo>
                  <a:pt x="427" y="38"/>
                </a:moveTo>
                <a:cubicBezTo>
                  <a:pt x="159" y="104"/>
                  <a:pt x="159" y="104"/>
                  <a:pt x="159" y="104"/>
                </a:cubicBezTo>
                <a:moveTo>
                  <a:pt x="497" y="59"/>
                </a:moveTo>
                <a:cubicBezTo>
                  <a:pt x="637" y="151"/>
                  <a:pt x="637" y="151"/>
                  <a:pt x="637" y="151"/>
                </a:cubicBezTo>
                <a:moveTo>
                  <a:pt x="637" y="198"/>
                </a:moveTo>
                <a:cubicBezTo>
                  <a:pt x="523" y="291"/>
                  <a:pt x="523" y="291"/>
                  <a:pt x="523" y="291"/>
                </a:cubicBezTo>
                <a:moveTo>
                  <a:pt x="346" y="497"/>
                </a:moveTo>
                <a:cubicBezTo>
                  <a:pt x="465" y="347"/>
                  <a:pt x="465" y="347"/>
                  <a:pt x="465" y="347"/>
                </a:cubicBezTo>
                <a:moveTo>
                  <a:pt x="447" y="76"/>
                </a:moveTo>
                <a:cubicBezTo>
                  <a:pt x="334" y="490"/>
                  <a:pt x="334" y="490"/>
                  <a:pt x="334" y="490"/>
                </a:cubicBezTo>
                <a:moveTo>
                  <a:pt x="296" y="243"/>
                </a:moveTo>
                <a:cubicBezTo>
                  <a:pt x="320" y="488"/>
                  <a:pt x="320" y="488"/>
                  <a:pt x="320" y="488"/>
                </a:cubicBezTo>
                <a:moveTo>
                  <a:pt x="305" y="488"/>
                </a:moveTo>
                <a:cubicBezTo>
                  <a:pt x="134" y="149"/>
                  <a:pt x="134" y="149"/>
                  <a:pt x="134" y="149"/>
                </a:cubicBezTo>
                <a:moveTo>
                  <a:pt x="323" y="179"/>
                </a:moveTo>
                <a:cubicBezTo>
                  <a:pt x="438" y="65"/>
                  <a:pt x="438" y="65"/>
                  <a:pt x="438" y="65"/>
                </a:cubicBezTo>
                <a:moveTo>
                  <a:pt x="481" y="76"/>
                </a:moveTo>
                <a:cubicBezTo>
                  <a:pt x="624" y="425"/>
                  <a:pt x="624" y="425"/>
                  <a:pt x="624" y="425"/>
                </a:cubicBezTo>
                <a:moveTo>
                  <a:pt x="514" y="347"/>
                </a:moveTo>
                <a:cubicBezTo>
                  <a:pt x="603" y="434"/>
                  <a:pt x="603" y="434"/>
                  <a:pt x="603" y="434"/>
                </a:cubicBez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a:ln>
                <a:noFill/>
              </a:ln>
              <a:solidFill>
                <a:srgbClr val="282828"/>
              </a:solidFill>
              <a:effectLst/>
              <a:uLnTx/>
              <a:uFillTx/>
              <a:latin typeface="Segoe UI"/>
              <a:ea typeface="+mn-ea"/>
              <a:cs typeface="+mn-cs"/>
            </a:endParaRPr>
          </a:p>
        </p:txBody>
      </p:sp>
      <p:sp>
        <p:nvSpPr>
          <p:cNvPr id="22" name="cloud_2" title="Icon of a cloud made of two arrows pointing towards eachother">
            <a:extLst>
              <a:ext uri="{FF2B5EF4-FFF2-40B4-BE49-F238E27FC236}">
                <a16:creationId xmlns:a16="http://schemas.microsoft.com/office/drawing/2014/main" id="{FAB8DA57-A5D1-524F-9B4E-3EB91B0D26E5}"/>
              </a:ext>
            </a:extLst>
          </p:cNvPr>
          <p:cNvSpPr>
            <a:spLocks noChangeAspect="1" noEditPoints="1"/>
          </p:cNvSpPr>
          <p:nvPr/>
        </p:nvSpPr>
        <p:spPr bwMode="auto">
          <a:xfrm>
            <a:off x="589237" y="3164136"/>
            <a:ext cx="460174" cy="265555"/>
          </a:xfrm>
          <a:custGeom>
            <a:avLst/>
            <a:gdLst>
              <a:gd name="T0" fmla="*/ 138 w 349"/>
              <a:gd name="T1" fmla="*/ 181 h 200"/>
              <a:gd name="T2" fmla="*/ 49 w 349"/>
              <a:gd name="T3" fmla="*/ 181 h 200"/>
              <a:gd name="T4" fmla="*/ 0 w 349"/>
              <a:gd name="T5" fmla="*/ 132 h 200"/>
              <a:gd name="T6" fmla="*/ 49 w 349"/>
              <a:gd name="T7" fmla="*/ 84 h 200"/>
              <a:gd name="T8" fmla="*/ 59 w 349"/>
              <a:gd name="T9" fmla="*/ 85 h 200"/>
              <a:gd name="T10" fmla="*/ 148 w 349"/>
              <a:gd name="T11" fmla="*/ 0 h 200"/>
              <a:gd name="T12" fmla="*/ 234 w 349"/>
              <a:gd name="T13" fmla="*/ 68 h 200"/>
              <a:gd name="T14" fmla="*/ 282 w 349"/>
              <a:gd name="T15" fmla="*/ 47 h 200"/>
              <a:gd name="T16" fmla="*/ 349 w 349"/>
              <a:gd name="T17" fmla="*/ 114 h 200"/>
              <a:gd name="T18" fmla="*/ 282 w 349"/>
              <a:gd name="T19" fmla="*/ 180 h 200"/>
              <a:gd name="T20" fmla="*/ 282 w 349"/>
              <a:gd name="T21" fmla="*/ 180 h 200"/>
              <a:gd name="T22" fmla="*/ 206 w 349"/>
              <a:gd name="T23" fmla="*/ 180 h 200"/>
              <a:gd name="T24" fmla="*/ 119 w 349"/>
              <a:gd name="T25" fmla="*/ 200 h 200"/>
              <a:gd name="T26" fmla="*/ 138 w 349"/>
              <a:gd name="T27" fmla="*/ 181 h 200"/>
              <a:gd name="T28" fmla="*/ 119 w 349"/>
              <a:gd name="T29" fmla="*/ 161 h 200"/>
              <a:gd name="T30" fmla="*/ 225 w 349"/>
              <a:gd name="T31" fmla="*/ 161 h 200"/>
              <a:gd name="T32" fmla="*/ 206 w 349"/>
              <a:gd name="T33" fmla="*/ 180 h 200"/>
              <a:gd name="T34" fmla="*/ 225 w 349"/>
              <a:gd name="T35"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9" h="200">
                <a:moveTo>
                  <a:pt x="138" y="181"/>
                </a:moveTo>
                <a:cubicBezTo>
                  <a:pt x="49" y="181"/>
                  <a:pt x="49" y="181"/>
                  <a:pt x="49" y="181"/>
                </a:cubicBezTo>
                <a:cubicBezTo>
                  <a:pt x="22" y="181"/>
                  <a:pt x="0" y="159"/>
                  <a:pt x="0" y="132"/>
                </a:cubicBezTo>
                <a:cubicBezTo>
                  <a:pt x="0" y="105"/>
                  <a:pt x="22" y="84"/>
                  <a:pt x="49" y="84"/>
                </a:cubicBezTo>
                <a:cubicBezTo>
                  <a:pt x="52" y="84"/>
                  <a:pt x="56" y="84"/>
                  <a:pt x="59" y="85"/>
                </a:cubicBezTo>
                <a:cubicBezTo>
                  <a:pt x="61" y="38"/>
                  <a:pt x="100" y="0"/>
                  <a:pt x="148" y="0"/>
                </a:cubicBezTo>
                <a:cubicBezTo>
                  <a:pt x="189" y="0"/>
                  <a:pt x="224" y="29"/>
                  <a:pt x="234" y="68"/>
                </a:cubicBezTo>
                <a:cubicBezTo>
                  <a:pt x="246" y="55"/>
                  <a:pt x="263" y="47"/>
                  <a:pt x="282" y="47"/>
                </a:cubicBezTo>
                <a:cubicBezTo>
                  <a:pt x="319" y="47"/>
                  <a:pt x="349" y="77"/>
                  <a:pt x="349" y="114"/>
                </a:cubicBezTo>
                <a:cubicBezTo>
                  <a:pt x="349" y="151"/>
                  <a:pt x="319" y="180"/>
                  <a:pt x="282" y="180"/>
                </a:cubicBezTo>
                <a:cubicBezTo>
                  <a:pt x="282" y="180"/>
                  <a:pt x="282" y="180"/>
                  <a:pt x="282" y="180"/>
                </a:cubicBezTo>
                <a:cubicBezTo>
                  <a:pt x="206" y="180"/>
                  <a:pt x="206" y="180"/>
                  <a:pt x="206" y="180"/>
                </a:cubicBezTo>
                <a:moveTo>
                  <a:pt x="119" y="200"/>
                </a:moveTo>
                <a:cubicBezTo>
                  <a:pt x="138" y="181"/>
                  <a:pt x="138" y="181"/>
                  <a:pt x="138" y="181"/>
                </a:cubicBezTo>
                <a:cubicBezTo>
                  <a:pt x="119" y="161"/>
                  <a:pt x="119" y="161"/>
                  <a:pt x="119" y="161"/>
                </a:cubicBezTo>
                <a:moveTo>
                  <a:pt x="225" y="161"/>
                </a:moveTo>
                <a:cubicBezTo>
                  <a:pt x="206" y="180"/>
                  <a:pt x="206" y="180"/>
                  <a:pt x="206" y="180"/>
                </a:cubicBezTo>
                <a:cubicBezTo>
                  <a:pt x="225" y="200"/>
                  <a:pt x="225" y="200"/>
                  <a:pt x="225" y="200"/>
                </a:cubicBezTo>
              </a:path>
            </a:pathLst>
          </a:custGeom>
          <a:noFill/>
          <a:ln w="6350"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a:ln>
                <a:noFill/>
              </a:ln>
              <a:solidFill>
                <a:srgbClr val="282828"/>
              </a:solidFill>
              <a:effectLst/>
              <a:uLnTx/>
              <a:uFillTx/>
              <a:latin typeface="Segoe UI"/>
              <a:ea typeface="+mn-ea"/>
              <a:cs typeface="+mn-cs"/>
            </a:endParaRPr>
          </a:p>
        </p:txBody>
      </p:sp>
      <p:sp>
        <p:nvSpPr>
          <p:cNvPr id="23" name="PageEdit_EFB8" title="Icon of a document with a pencil on top of it">
            <a:extLst>
              <a:ext uri="{FF2B5EF4-FFF2-40B4-BE49-F238E27FC236}">
                <a16:creationId xmlns:a16="http://schemas.microsoft.com/office/drawing/2014/main" id="{27ADA023-BC40-1C4F-BF0B-9A2393F15DFB}"/>
              </a:ext>
            </a:extLst>
          </p:cNvPr>
          <p:cNvSpPr>
            <a:spLocks noChangeAspect="1" noEditPoints="1"/>
          </p:cNvSpPr>
          <p:nvPr/>
        </p:nvSpPr>
        <p:spPr bwMode="auto">
          <a:xfrm>
            <a:off x="671215" y="4224908"/>
            <a:ext cx="296218" cy="315833"/>
          </a:xfrm>
          <a:custGeom>
            <a:avLst/>
            <a:gdLst>
              <a:gd name="T0" fmla="*/ 3009 w 3537"/>
              <a:gd name="T1" fmla="*/ 1005 h 3770"/>
              <a:gd name="T2" fmla="*/ 2006 w 3537"/>
              <a:gd name="T3" fmla="*/ 1005 h 3770"/>
              <a:gd name="T4" fmla="*/ 2006 w 3537"/>
              <a:gd name="T5" fmla="*/ 0 h 3770"/>
              <a:gd name="T6" fmla="*/ 3009 w 3537"/>
              <a:gd name="T7" fmla="*/ 1360 h 3770"/>
              <a:gd name="T8" fmla="*/ 3009 w 3537"/>
              <a:gd name="T9" fmla="*/ 1005 h 3770"/>
              <a:gd name="T10" fmla="*/ 2006 w 3537"/>
              <a:gd name="T11" fmla="*/ 0 h 3770"/>
              <a:gd name="T12" fmla="*/ 0 w 3537"/>
              <a:gd name="T13" fmla="*/ 0 h 3770"/>
              <a:gd name="T14" fmla="*/ 0 w 3537"/>
              <a:gd name="T15" fmla="*/ 3770 h 3770"/>
              <a:gd name="T16" fmla="*/ 1078 w 3537"/>
              <a:gd name="T17" fmla="*/ 3770 h 3770"/>
              <a:gd name="T18" fmla="*/ 1551 w 3537"/>
              <a:gd name="T19" fmla="*/ 3723 h 3770"/>
              <a:gd name="T20" fmla="*/ 2053 w 3537"/>
              <a:gd name="T21" fmla="*/ 3597 h 3770"/>
              <a:gd name="T22" fmla="*/ 3433 w 3537"/>
              <a:gd name="T23" fmla="*/ 2211 h 3770"/>
              <a:gd name="T24" fmla="*/ 3433 w 3537"/>
              <a:gd name="T25" fmla="*/ 1834 h 3770"/>
              <a:gd name="T26" fmla="*/ 3245 w 3537"/>
              <a:gd name="T27" fmla="*/ 1759 h 3770"/>
              <a:gd name="T28" fmla="*/ 3057 w 3537"/>
              <a:gd name="T29" fmla="*/ 1834 h 3770"/>
              <a:gd name="T30" fmla="*/ 1677 w 3537"/>
              <a:gd name="T31" fmla="*/ 3220 h 3770"/>
              <a:gd name="T32" fmla="*/ 1551 w 3537"/>
              <a:gd name="T33" fmla="*/ 3723 h 3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37" h="3770">
                <a:moveTo>
                  <a:pt x="3009" y="1005"/>
                </a:moveTo>
                <a:cubicBezTo>
                  <a:pt x="2006" y="1005"/>
                  <a:pt x="2006" y="1005"/>
                  <a:pt x="2006" y="1005"/>
                </a:cubicBezTo>
                <a:cubicBezTo>
                  <a:pt x="2006" y="0"/>
                  <a:pt x="2006" y="0"/>
                  <a:pt x="2006" y="0"/>
                </a:cubicBezTo>
                <a:moveTo>
                  <a:pt x="3009" y="1360"/>
                </a:moveTo>
                <a:cubicBezTo>
                  <a:pt x="3009" y="1005"/>
                  <a:pt x="3009" y="1005"/>
                  <a:pt x="3009" y="1005"/>
                </a:cubicBezTo>
                <a:cubicBezTo>
                  <a:pt x="2006" y="0"/>
                  <a:pt x="2006" y="0"/>
                  <a:pt x="2006" y="0"/>
                </a:cubicBezTo>
                <a:cubicBezTo>
                  <a:pt x="0" y="0"/>
                  <a:pt x="0" y="0"/>
                  <a:pt x="0" y="0"/>
                </a:cubicBezTo>
                <a:cubicBezTo>
                  <a:pt x="0" y="3770"/>
                  <a:pt x="0" y="3770"/>
                  <a:pt x="0" y="3770"/>
                </a:cubicBezTo>
                <a:cubicBezTo>
                  <a:pt x="1078" y="3770"/>
                  <a:pt x="1078" y="3770"/>
                  <a:pt x="1078" y="3770"/>
                </a:cubicBezTo>
                <a:moveTo>
                  <a:pt x="1551" y="3723"/>
                </a:moveTo>
                <a:cubicBezTo>
                  <a:pt x="2053" y="3597"/>
                  <a:pt x="2053" y="3597"/>
                  <a:pt x="2053" y="3597"/>
                </a:cubicBezTo>
                <a:cubicBezTo>
                  <a:pt x="3433" y="2211"/>
                  <a:pt x="3433" y="2211"/>
                  <a:pt x="3433" y="2211"/>
                </a:cubicBezTo>
                <a:cubicBezTo>
                  <a:pt x="3537" y="2107"/>
                  <a:pt x="3537" y="1938"/>
                  <a:pt x="3433" y="1834"/>
                </a:cubicBezTo>
                <a:cubicBezTo>
                  <a:pt x="3386" y="1786"/>
                  <a:pt x="3317" y="1759"/>
                  <a:pt x="3245" y="1759"/>
                </a:cubicBezTo>
                <a:cubicBezTo>
                  <a:pt x="3172" y="1759"/>
                  <a:pt x="3104" y="1786"/>
                  <a:pt x="3057" y="1834"/>
                </a:cubicBezTo>
                <a:cubicBezTo>
                  <a:pt x="1677" y="3220"/>
                  <a:pt x="1677" y="3220"/>
                  <a:pt x="1677" y="3220"/>
                </a:cubicBezTo>
                <a:lnTo>
                  <a:pt x="1551" y="3723"/>
                </a:lnTo>
                <a:close/>
              </a:path>
            </a:pathLst>
          </a:custGeom>
          <a:noFill/>
          <a:ln w="63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a:ln>
                <a:noFill/>
              </a:ln>
              <a:solidFill>
                <a:srgbClr val="282828"/>
              </a:solidFill>
              <a:effectLst/>
              <a:uLnTx/>
              <a:uFillTx/>
              <a:latin typeface="Segoe UI"/>
              <a:ea typeface="+mn-ea"/>
              <a:cs typeface="+mn-cs"/>
            </a:endParaRPr>
          </a:p>
        </p:txBody>
      </p:sp>
      <p:sp>
        <p:nvSpPr>
          <p:cNvPr id="25" name="binary" title="Icon of binary code, ones and zeros">
            <a:extLst>
              <a:ext uri="{FF2B5EF4-FFF2-40B4-BE49-F238E27FC236}">
                <a16:creationId xmlns:a16="http://schemas.microsoft.com/office/drawing/2014/main" id="{B99E9ADF-D8AE-FE4B-B491-F1DDF1209E89}"/>
              </a:ext>
            </a:extLst>
          </p:cNvPr>
          <p:cNvSpPr>
            <a:spLocks noChangeAspect="1" noEditPoints="1"/>
          </p:cNvSpPr>
          <p:nvPr/>
        </p:nvSpPr>
        <p:spPr bwMode="auto">
          <a:xfrm>
            <a:off x="665557" y="5212847"/>
            <a:ext cx="307534" cy="265555"/>
          </a:xfrm>
          <a:custGeom>
            <a:avLst/>
            <a:gdLst>
              <a:gd name="T0" fmla="*/ 0 w 245"/>
              <a:gd name="T1" fmla="*/ 48 h 212"/>
              <a:gd name="T2" fmla="*/ 92 w 245"/>
              <a:gd name="T3" fmla="*/ 48 h 212"/>
              <a:gd name="T4" fmla="*/ 183 w 245"/>
              <a:gd name="T5" fmla="*/ 48 h 212"/>
              <a:gd name="T6" fmla="*/ 62 w 245"/>
              <a:gd name="T7" fmla="*/ 15 h 212"/>
              <a:gd name="T8" fmla="*/ 46 w 245"/>
              <a:gd name="T9" fmla="*/ 0 h 212"/>
              <a:gd name="T10" fmla="*/ 30 w 245"/>
              <a:gd name="T11" fmla="*/ 33 h 212"/>
              <a:gd name="T12" fmla="*/ 46 w 245"/>
              <a:gd name="T13" fmla="*/ 49 h 212"/>
              <a:gd name="T14" fmla="*/ 153 w 245"/>
              <a:gd name="T15" fmla="*/ 33 h 212"/>
              <a:gd name="T16" fmla="*/ 137 w 245"/>
              <a:gd name="T17" fmla="*/ 0 h 212"/>
              <a:gd name="T18" fmla="*/ 122 w 245"/>
              <a:gd name="T19" fmla="*/ 15 h 212"/>
              <a:gd name="T20" fmla="*/ 137 w 245"/>
              <a:gd name="T21" fmla="*/ 49 h 212"/>
              <a:gd name="T22" fmla="*/ 153 w 245"/>
              <a:gd name="T23" fmla="*/ 33 h 212"/>
              <a:gd name="T24" fmla="*/ 245 w 245"/>
              <a:gd name="T25" fmla="*/ 15 h 212"/>
              <a:gd name="T26" fmla="*/ 229 w 245"/>
              <a:gd name="T27" fmla="*/ 0 h 212"/>
              <a:gd name="T28" fmla="*/ 213 w 245"/>
              <a:gd name="T29" fmla="*/ 33 h 212"/>
              <a:gd name="T30" fmla="*/ 229 w 245"/>
              <a:gd name="T31" fmla="*/ 49 h 212"/>
              <a:gd name="T32" fmla="*/ 0 w 245"/>
              <a:gd name="T33" fmla="*/ 163 h 212"/>
              <a:gd name="T34" fmla="*/ 92 w 245"/>
              <a:gd name="T35" fmla="*/ 163 h 212"/>
              <a:gd name="T36" fmla="*/ 183 w 245"/>
              <a:gd name="T37" fmla="*/ 163 h 212"/>
              <a:gd name="T38" fmla="*/ 62 w 245"/>
              <a:gd name="T39" fmla="*/ 196 h 212"/>
              <a:gd name="T40" fmla="*/ 46 w 245"/>
              <a:gd name="T41" fmla="*/ 163 h 212"/>
              <a:gd name="T42" fmla="*/ 30 w 245"/>
              <a:gd name="T43" fmla="*/ 179 h 212"/>
              <a:gd name="T44" fmla="*/ 46 w 245"/>
              <a:gd name="T45" fmla="*/ 212 h 212"/>
              <a:gd name="T46" fmla="*/ 62 w 245"/>
              <a:gd name="T47" fmla="*/ 196 h 212"/>
              <a:gd name="T48" fmla="*/ 153 w 245"/>
              <a:gd name="T49" fmla="*/ 179 h 212"/>
              <a:gd name="T50" fmla="*/ 137 w 245"/>
              <a:gd name="T51" fmla="*/ 163 h 212"/>
              <a:gd name="T52" fmla="*/ 122 w 245"/>
              <a:gd name="T53" fmla="*/ 196 h 212"/>
              <a:gd name="T54" fmla="*/ 137 w 245"/>
              <a:gd name="T55" fmla="*/ 212 h 212"/>
              <a:gd name="T56" fmla="*/ 245 w 245"/>
              <a:gd name="T57" fmla="*/ 196 h 212"/>
              <a:gd name="T58" fmla="*/ 229 w 245"/>
              <a:gd name="T59" fmla="*/ 163 h 212"/>
              <a:gd name="T60" fmla="*/ 213 w 245"/>
              <a:gd name="T61" fmla="*/ 179 h 212"/>
              <a:gd name="T62" fmla="*/ 229 w 245"/>
              <a:gd name="T63" fmla="*/ 212 h 212"/>
              <a:gd name="T64" fmla="*/ 245 w 245"/>
              <a:gd name="T65" fmla="*/ 196 h 212"/>
              <a:gd name="T66" fmla="*/ 62 w 245"/>
              <a:gd name="T67" fmla="*/ 131 h 212"/>
              <a:gd name="T68" fmla="*/ 153 w 245"/>
              <a:gd name="T69" fmla="*/ 131 h 212"/>
              <a:gd name="T70" fmla="*/ 32 w 245"/>
              <a:gd name="T71" fmla="*/ 98 h 212"/>
              <a:gd name="T72" fmla="*/ 16 w 245"/>
              <a:gd name="T73" fmla="*/ 83 h 212"/>
              <a:gd name="T74" fmla="*/ 0 w 245"/>
              <a:gd name="T75" fmla="*/ 116 h 212"/>
              <a:gd name="T76" fmla="*/ 16 w 245"/>
              <a:gd name="T77" fmla="*/ 132 h 212"/>
              <a:gd name="T78" fmla="*/ 123 w 245"/>
              <a:gd name="T79" fmla="*/ 116 h 212"/>
              <a:gd name="T80" fmla="*/ 107 w 245"/>
              <a:gd name="T81" fmla="*/ 83 h 212"/>
              <a:gd name="T82" fmla="*/ 92 w 245"/>
              <a:gd name="T83" fmla="*/ 98 h 212"/>
              <a:gd name="T84" fmla="*/ 107 w 245"/>
              <a:gd name="T85" fmla="*/ 132 h 212"/>
              <a:gd name="T86" fmla="*/ 123 w 245"/>
              <a:gd name="T87" fmla="*/ 116 h 212"/>
              <a:gd name="T88" fmla="*/ 215 w 245"/>
              <a:gd name="T89" fmla="*/ 98 h 212"/>
              <a:gd name="T90" fmla="*/ 199 w 245"/>
              <a:gd name="T91" fmla="*/ 83 h 212"/>
              <a:gd name="T92" fmla="*/ 183 w 245"/>
              <a:gd name="T93" fmla="*/ 116 h 212"/>
              <a:gd name="T94" fmla="*/ 199 w 245"/>
              <a:gd name="T95" fmla="*/ 132 h 212"/>
              <a:gd name="T96" fmla="*/ 245 w 245"/>
              <a:gd name="T97" fmla="*/ 83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5" h="212">
                <a:moveTo>
                  <a:pt x="0" y="0"/>
                </a:moveTo>
                <a:cubicBezTo>
                  <a:pt x="0" y="48"/>
                  <a:pt x="0" y="48"/>
                  <a:pt x="0" y="48"/>
                </a:cubicBezTo>
                <a:moveTo>
                  <a:pt x="92" y="0"/>
                </a:moveTo>
                <a:cubicBezTo>
                  <a:pt x="92" y="48"/>
                  <a:pt x="92" y="48"/>
                  <a:pt x="92" y="48"/>
                </a:cubicBezTo>
                <a:moveTo>
                  <a:pt x="183" y="0"/>
                </a:moveTo>
                <a:cubicBezTo>
                  <a:pt x="183" y="48"/>
                  <a:pt x="183" y="48"/>
                  <a:pt x="183" y="48"/>
                </a:cubicBezTo>
                <a:moveTo>
                  <a:pt x="62" y="33"/>
                </a:moveTo>
                <a:cubicBezTo>
                  <a:pt x="62" y="15"/>
                  <a:pt x="62" y="15"/>
                  <a:pt x="62" y="15"/>
                </a:cubicBezTo>
                <a:cubicBezTo>
                  <a:pt x="62" y="7"/>
                  <a:pt x="55" y="0"/>
                  <a:pt x="46" y="0"/>
                </a:cubicBezTo>
                <a:cubicBezTo>
                  <a:pt x="46" y="0"/>
                  <a:pt x="46" y="0"/>
                  <a:pt x="46" y="0"/>
                </a:cubicBezTo>
                <a:cubicBezTo>
                  <a:pt x="37" y="0"/>
                  <a:pt x="30" y="7"/>
                  <a:pt x="30" y="15"/>
                </a:cubicBezTo>
                <a:cubicBezTo>
                  <a:pt x="30" y="33"/>
                  <a:pt x="30" y="33"/>
                  <a:pt x="30" y="33"/>
                </a:cubicBezTo>
                <a:cubicBezTo>
                  <a:pt x="30" y="41"/>
                  <a:pt x="37" y="49"/>
                  <a:pt x="46" y="49"/>
                </a:cubicBezTo>
                <a:cubicBezTo>
                  <a:pt x="46" y="49"/>
                  <a:pt x="46" y="49"/>
                  <a:pt x="46" y="49"/>
                </a:cubicBezTo>
                <a:cubicBezTo>
                  <a:pt x="55" y="49"/>
                  <a:pt x="62" y="41"/>
                  <a:pt x="62" y="33"/>
                </a:cubicBezTo>
                <a:close/>
                <a:moveTo>
                  <a:pt x="153" y="33"/>
                </a:moveTo>
                <a:cubicBezTo>
                  <a:pt x="153" y="15"/>
                  <a:pt x="153" y="15"/>
                  <a:pt x="153" y="15"/>
                </a:cubicBezTo>
                <a:cubicBezTo>
                  <a:pt x="153" y="7"/>
                  <a:pt x="146" y="0"/>
                  <a:pt x="137" y="0"/>
                </a:cubicBezTo>
                <a:cubicBezTo>
                  <a:pt x="137" y="0"/>
                  <a:pt x="137" y="0"/>
                  <a:pt x="137" y="0"/>
                </a:cubicBezTo>
                <a:cubicBezTo>
                  <a:pt x="129" y="0"/>
                  <a:pt x="122" y="7"/>
                  <a:pt x="122" y="15"/>
                </a:cubicBezTo>
                <a:cubicBezTo>
                  <a:pt x="122" y="33"/>
                  <a:pt x="122" y="33"/>
                  <a:pt x="122" y="33"/>
                </a:cubicBezTo>
                <a:cubicBezTo>
                  <a:pt x="122" y="41"/>
                  <a:pt x="129" y="49"/>
                  <a:pt x="137" y="49"/>
                </a:cubicBezTo>
                <a:cubicBezTo>
                  <a:pt x="137" y="49"/>
                  <a:pt x="137" y="49"/>
                  <a:pt x="137" y="49"/>
                </a:cubicBezTo>
                <a:cubicBezTo>
                  <a:pt x="146" y="49"/>
                  <a:pt x="153" y="41"/>
                  <a:pt x="153" y="33"/>
                </a:cubicBezTo>
                <a:close/>
                <a:moveTo>
                  <a:pt x="245" y="33"/>
                </a:moveTo>
                <a:cubicBezTo>
                  <a:pt x="245" y="15"/>
                  <a:pt x="245" y="15"/>
                  <a:pt x="245" y="15"/>
                </a:cubicBezTo>
                <a:cubicBezTo>
                  <a:pt x="245" y="7"/>
                  <a:pt x="237" y="0"/>
                  <a:pt x="229" y="0"/>
                </a:cubicBezTo>
                <a:cubicBezTo>
                  <a:pt x="229" y="0"/>
                  <a:pt x="229" y="0"/>
                  <a:pt x="229" y="0"/>
                </a:cubicBezTo>
                <a:cubicBezTo>
                  <a:pt x="220" y="0"/>
                  <a:pt x="213" y="7"/>
                  <a:pt x="213" y="15"/>
                </a:cubicBezTo>
                <a:cubicBezTo>
                  <a:pt x="213" y="33"/>
                  <a:pt x="213" y="33"/>
                  <a:pt x="213" y="33"/>
                </a:cubicBezTo>
                <a:cubicBezTo>
                  <a:pt x="213" y="41"/>
                  <a:pt x="220" y="49"/>
                  <a:pt x="229" y="49"/>
                </a:cubicBezTo>
                <a:cubicBezTo>
                  <a:pt x="229" y="49"/>
                  <a:pt x="229" y="49"/>
                  <a:pt x="229" y="49"/>
                </a:cubicBezTo>
                <a:cubicBezTo>
                  <a:pt x="237" y="49"/>
                  <a:pt x="245" y="41"/>
                  <a:pt x="245" y="33"/>
                </a:cubicBezTo>
                <a:close/>
                <a:moveTo>
                  <a:pt x="0" y="163"/>
                </a:moveTo>
                <a:cubicBezTo>
                  <a:pt x="0" y="212"/>
                  <a:pt x="0" y="212"/>
                  <a:pt x="0" y="212"/>
                </a:cubicBezTo>
                <a:moveTo>
                  <a:pt x="92" y="163"/>
                </a:moveTo>
                <a:cubicBezTo>
                  <a:pt x="92" y="212"/>
                  <a:pt x="92" y="212"/>
                  <a:pt x="92" y="212"/>
                </a:cubicBezTo>
                <a:moveTo>
                  <a:pt x="183" y="163"/>
                </a:moveTo>
                <a:cubicBezTo>
                  <a:pt x="183" y="212"/>
                  <a:pt x="183" y="212"/>
                  <a:pt x="183" y="212"/>
                </a:cubicBezTo>
                <a:moveTo>
                  <a:pt x="62" y="196"/>
                </a:moveTo>
                <a:cubicBezTo>
                  <a:pt x="62" y="179"/>
                  <a:pt x="62" y="179"/>
                  <a:pt x="62" y="179"/>
                </a:cubicBezTo>
                <a:cubicBezTo>
                  <a:pt x="62" y="170"/>
                  <a:pt x="55" y="163"/>
                  <a:pt x="46" y="163"/>
                </a:cubicBezTo>
                <a:cubicBezTo>
                  <a:pt x="46" y="163"/>
                  <a:pt x="46" y="163"/>
                  <a:pt x="46" y="163"/>
                </a:cubicBezTo>
                <a:cubicBezTo>
                  <a:pt x="37" y="163"/>
                  <a:pt x="30" y="170"/>
                  <a:pt x="30" y="179"/>
                </a:cubicBezTo>
                <a:cubicBezTo>
                  <a:pt x="30" y="196"/>
                  <a:pt x="30" y="196"/>
                  <a:pt x="30" y="196"/>
                </a:cubicBezTo>
                <a:cubicBezTo>
                  <a:pt x="30" y="205"/>
                  <a:pt x="37" y="212"/>
                  <a:pt x="46" y="212"/>
                </a:cubicBezTo>
                <a:cubicBezTo>
                  <a:pt x="46" y="212"/>
                  <a:pt x="46" y="212"/>
                  <a:pt x="46" y="212"/>
                </a:cubicBezTo>
                <a:cubicBezTo>
                  <a:pt x="55" y="212"/>
                  <a:pt x="62" y="205"/>
                  <a:pt x="62" y="196"/>
                </a:cubicBezTo>
                <a:close/>
                <a:moveTo>
                  <a:pt x="153" y="196"/>
                </a:moveTo>
                <a:cubicBezTo>
                  <a:pt x="153" y="179"/>
                  <a:pt x="153" y="179"/>
                  <a:pt x="153" y="179"/>
                </a:cubicBezTo>
                <a:cubicBezTo>
                  <a:pt x="153" y="170"/>
                  <a:pt x="146" y="163"/>
                  <a:pt x="137" y="163"/>
                </a:cubicBezTo>
                <a:cubicBezTo>
                  <a:pt x="137" y="163"/>
                  <a:pt x="137" y="163"/>
                  <a:pt x="137" y="163"/>
                </a:cubicBezTo>
                <a:cubicBezTo>
                  <a:pt x="129" y="163"/>
                  <a:pt x="122" y="170"/>
                  <a:pt x="122" y="179"/>
                </a:cubicBezTo>
                <a:cubicBezTo>
                  <a:pt x="122" y="196"/>
                  <a:pt x="122" y="196"/>
                  <a:pt x="122" y="196"/>
                </a:cubicBezTo>
                <a:cubicBezTo>
                  <a:pt x="122" y="205"/>
                  <a:pt x="129" y="212"/>
                  <a:pt x="137" y="212"/>
                </a:cubicBezTo>
                <a:cubicBezTo>
                  <a:pt x="137" y="212"/>
                  <a:pt x="137" y="212"/>
                  <a:pt x="137" y="212"/>
                </a:cubicBezTo>
                <a:cubicBezTo>
                  <a:pt x="146" y="212"/>
                  <a:pt x="153" y="205"/>
                  <a:pt x="153" y="196"/>
                </a:cubicBezTo>
                <a:close/>
                <a:moveTo>
                  <a:pt x="245" y="196"/>
                </a:moveTo>
                <a:cubicBezTo>
                  <a:pt x="245" y="179"/>
                  <a:pt x="245" y="179"/>
                  <a:pt x="245" y="179"/>
                </a:cubicBezTo>
                <a:cubicBezTo>
                  <a:pt x="245" y="170"/>
                  <a:pt x="237" y="163"/>
                  <a:pt x="229" y="163"/>
                </a:cubicBezTo>
                <a:cubicBezTo>
                  <a:pt x="229" y="163"/>
                  <a:pt x="229" y="163"/>
                  <a:pt x="229" y="163"/>
                </a:cubicBezTo>
                <a:cubicBezTo>
                  <a:pt x="220" y="163"/>
                  <a:pt x="213" y="170"/>
                  <a:pt x="213" y="179"/>
                </a:cubicBezTo>
                <a:cubicBezTo>
                  <a:pt x="213" y="196"/>
                  <a:pt x="213" y="196"/>
                  <a:pt x="213" y="196"/>
                </a:cubicBezTo>
                <a:cubicBezTo>
                  <a:pt x="213" y="205"/>
                  <a:pt x="220" y="212"/>
                  <a:pt x="229" y="212"/>
                </a:cubicBezTo>
                <a:cubicBezTo>
                  <a:pt x="229" y="212"/>
                  <a:pt x="229" y="212"/>
                  <a:pt x="229" y="212"/>
                </a:cubicBezTo>
                <a:cubicBezTo>
                  <a:pt x="237" y="212"/>
                  <a:pt x="245" y="205"/>
                  <a:pt x="245" y="196"/>
                </a:cubicBezTo>
                <a:close/>
                <a:moveTo>
                  <a:pt x="62" y="83"/>
                </a:moveTo>
                <a:cubicBezTo>
                  <a:pt x="62" y="131"/>
                  <a:pt x="62" y="131"/>
                  <a:pt x="62" y="131"/>
                </a:cubicBezTo>
                <a:moveTo>
                  <a:pt x="153" y="83"/>
                </a:moveTo>
                <a:cubicBezTo>
                  <a:pt x="153" y="131"/>
                  <a:pt x="153" y="131"/>
                  <a:pt x="153" y="131"/>
                </a:cubicBezTo>
                <a:moveTo>
                  <a:pt x="32" y="116"/>
                </a:moveTo>
                <a:cubicBezTo>
                  <a:pt x="32" y="98"/>
                  <a:pt x="32" y="98"/>
                  <a:pt x="32" y="98"/>
                </a:cubicBezTo>
                <a:cubicBezTo>
                  <a:pt x="32" y="90"/>
                  <a:pt x="25" y="83"/>
                  <a:pt x="16" y="83"/>
                </a:cubicBezTo>
                <a:cubicBezTo>
                  <a:pt x="16" y="83"/>
                  <a:pt x="16" y="83"/>
                  <a:pt x="16" y="83"/>
                </a:cubicBezTo>
                <a:cubicBezTo>
                  <a:pt x="7" y="83"/>
                  <a:pt x="0" y="90"/>
                  <a:pt x="0" y="98"/>
                </a:cubicBezTo>
                <a:cubicBezTo>
                  <a:pt x="0" y="116"/>
                  <a:pt x="0" y="116"/>
                  <a:pt x="0" y="116"/>
                </a:cubicBezTo>
                <a:cubicBezTo>
                  <a:pt x="0" y="124"/>
                  <a:pt x="7" y="132"/>
                  <a:pt x="16" y="132"/>
                </a:cubicBezTo>
                <a:cubicBezTo>
                  <a:pt x="16" y="132"/>
                  <a:pt x="16" y="132"/>
                  <a:pt x="16" y="132"/>
                </a:cubicBezTo>
                <a:cubicBezTo>
                  <a:pt x="25" y="132"/>
                  <a:pt x="32" y="124"/>
                  <a:pt x="32" y="116"/>
                </a:cubicBezTo>
                <a:close/>
                <a:moveTo>
                  <a:pt x="123" y="116"/>
                </a:moveTo>
                <a:cubicBezTo>
                  <a:pt x="123" y="98"/>
                  <a:pt x="123" y="98"/>
                  <a:pt x="123" y="98"/>
                </a:cubicBezTo>
                <a:cubicBezTo>
                  <a:pt x="123" y="90"/>
                  <a:pt x="116" y="83"/>
                  <a:pt x="107" y="83"/>
                </a:cubicBezTo>
                <a:cubicBezTo>
                  <a:pt x="107" y="83"/>
                  <a:pt x="107" y="83"/>
                  <a:pt x="107" y="83"/>
                </a:cubicBezTo>
                <a:cubicBezTo>
                  <a:pt x="99" y="83"/>
                  <a:pt x="92" y="90"/>
                  <a:pt x="92" y="98"/>
                </a:cubicBezTo>
                <a:cubicBezTo>
                  <a:pt x="92" y="116"/>
                  <a:pt x="92" y="116"/>
                  <a:pt x="92" y="116"/>
                </a:cubicBezTo>
                <a:cubicBezTo>
                  <a:pt x="92" y="124"/>
                  <a:pt x="99" y="132"/>
                  <a:pt x="107" y="132"/>
                </a:cubicBezTo>
                <a:cubicBezTo>
                  <a:pt x="107" y="132"/>
                  <a:pt x="107" y="132"/>
                  <a:pt x="107" y="132"/>
                </a:cubicBezTo>
                <a:cubicBezTo>
                  <a:pt x="116" y="132"/>
                  <a:pt x="123" y="124"/>
                  <a:pt x="123" y="116"/>
                </a:cubicBezTo>
                <a:close/>
                <a:moveTo>
                  <a:pt x="215" y="116"/>
                </a:moveTo>
                <a:cubicBezTo>
                  <a:pt x="215" y="98"/>
                  <a:pt x="215" y="98"/>
                  <a:pt x="215" y="98"/>
                </a:cubicBezTo>
                <a:cubicBezTo>
                  <a:pt x="215" y="90"/>
                  <a:pt x="207" y="83"/>
                  <a:pt x="199" y="83"/>
                </a:cubicBezTo>
                <a:cubicBezTo>
                  <a:pt x="199" y="83"/>
                  <a:pt x="199" y="83"/>
                  <a:pt x="199" y="83"/>
                </a:cubicBezTo>
                <a:cubicBezTo>
                  <a:pt x="190" y="83"/>
                  <a:pt x="183" y="90"/>
                  <a:pt x="183" y="98"/>
                </a:cubicBezTo>
                <a:cubicBezTo>
                  <a:pt x="183" y="116"/>
                  <a:pt x="183" y="116"/>
                  <a:pt x="183" y="116"/>
                </a:cubicBezTo>
                <a:cubicBezTo>
                  <a:pt x="183" y="124"/>
                  <a:pt x="190" y="132"/>
                  <a:pt x="199" y="132"/>
                </a:cubicBezTo>
                <a:cubicBezTo>
                  <a:pt x="199" y="132"/>
                  <a:pt x="199" y="132"/>
                  <a:pt x="199" y="132"/>
                </a:cubicBezTo>
                <a:cubicBezTo>
                  <a:pt x="207" y="132"/>
                  <a:pt x="215" y="124"/>
                  <a:pt x="215" y="116"/>
                </a:cubicBezTo>
                <a:close/>
                <a:moveTo>
                  <a:pt x="245" y="83"/>
                </a:moveTo>
                <a:cubicBezTo>
                  <a:pt x="245" y="131"/>
                  <a:pt x="245" y="131"/>
                  <a:pt x="245" y="131"/>
                </a:cubicBez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700" b="0" i="0" u="none" strike="noStrike" kern="0" cap="none" spc="0" normalizeH="0" baseline="0" noProof="0">
              <a:ln>
                <a:noFill/>
              </a:ln>
              <a:solidFill>
                <a:srgbClr val="282828"/>
              </a:solidFill>
              <a:effectLst/>
              <a:uLnTx/>
              <a:uFillTx/>
              <a:latin typeface="Segoe UI"/>
              <a:ea typeface="+mn-ea"/>
              <a:cs typeface="+mn-cs"/>
            </a:endParaRPr>
          </a:p>
        </p:txBody>
      </p:sp>
    </p:spTree>
    <p:extLst>
      <p:ext uri="{BB962C8B-B14F-4D97-AF65-F5344CB8AC3E}">
        <p14:creationId xmlns:p14="http://schemas.microsoft.com/office/powerpoint/2010/main" val="3991120008"/>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Oval 75">
            <a:extLst>
              <a:ext uri="{FF2B5EF4-FFF2-40B4-BE49-F238E27FC236}">
                <a16:creationId xmlns:a16="http://schemas.microsoft.com/office/drawing/2014/main" id="{3B7605FA-7BA9-4D5E-A291-D3895915DCD2}"/>
              </a:ext>
            </a:extLst>
          </p:cNvPr>
          <p:cNvSpPr/>
          <p:nvPr/>
        </p:nvSpPr>
        <p:spPr bwMode="auto">
          <a:xfrm>
            <a:off x="-8103562" y="-4648367"/>
            <a:ext cx="20517273" cy="20517273"/>
          </a:xfrm>
          <a:prstGeom prst="ellipse">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sp>
        <p:nvSpPr>
          <p:cNvPr id="7" name="Oval 6">
            <a:extLst>
              <a:ext uri="{FF2B5EF4-FFF2-40B4-BE49-F238E27FC236}">
                <a16:creationId xmlns:a16="http://schemas.microsoft.com/office/drawing/2014/main" id="{1BCD1B70-1F82-48BB-949A-20CDBC75A768}"/>
              </a:ext>
            </a:extLst>
          </p:cNvPr>
          <p:cNvSpPr/>
          <p:nvPr/>
        </p:nvSpPr>
        <p:spPr bwMode="auto">
          <a:xfrm>
            <a:off x="-6238355" y="-2331509"/>
            <a:ext cx="16786860" cy="16786860"/>
          </a:xfrm>
          <a:prstGeom prst="ellipse">
            <a:avLst/>
          </a:prstGeom>
          <a:solidFill>
            <a:schemeClr val="bg1">
              <a:lumMod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sp>
        <p:nvSpPr>
          <p:cNvPr id="6" name="Oval 5">
            <a:extLst>
              <a:ext uri="{FF2B5EF4-FFF2-40B4-BE49-F238E27FC236}">
                <a16:creationId xmlns:a16="http://schemas.microsoft.com/office/drawing/2014/main" id="{712AE502-8520-4992-9C78-58DE94D313B2}"/>
              </a:ext>
            </a:extLst>
          </p:cNvPr>
          <p:cNvSpPr/>
          <p:nvPr/>
        </p:nvSpPr>
        <p:spPr bwMode="auto">
          <a:xfrm>
            <a:off x="-4373149" y="-466302"/>
            <a:ext cx="13056447" cy="13056447"/>
          </a:xfrm>
          <a:prstGeom prst="ellipse">
            <a:avLst/>
          </a:prstGeom>
          <a:solidFill>
            <a:schemeClr val="bg1">
              <a:lumMod val="7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sp>
        <p:nvSpPr>
          <p:cNvPr id="5" name="Oval 4">
            <a:extLst>
              <a:ext uri="{FF2B5EF4-FFF2-40B4-BE49-F238E27FC236}">
                <a16:creationId xmlns:a16="http://schemas.microsoft.com/office/drawing/2014/main" id="{D43D2176-BD02-41F4-BE3E-F1CB544B22F6}"/>
              </a:ext>
            </a:extLst>
          </p:cNvPr>
          <p:cNvSpPr/>
          <p:nvPr/>
        </p:nvSpPr>
        <p:spPr bwMode="auto">
          <a:xfrm>
            <a:off x="-2507942" y="1398905"/>
            <a:ext cx="9326033" cy="9326033"/>
          </a:xfrm>
          <a:prstGeom prst="ellipse">
            <a:avLst/>
          </a:prstGeom>
          <a:solidFill>
            <a:schemeClr val="bg1">
              <a:lumMod val="6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sp>
        <p:nvSpPr>
          <p:cNvPr id="4" name="Oval 3">
            <a:extLst>
              <a:ext uri="{FF2B5EF4-FFF2-40B4-BE49-F238E27FC236}">
                <a16:creationId xmlns:a16="http://schemas.microsoft.com/office/drawing/2014/main" id="{EEA8AA06-1421-491B-9A0A-B8F0E257B534}"/>
              </a:ext>
            </a:extLst>
          </p:cNvPr>
          <p:cNvSpPr/>
          <p:nvPr/>
        </p:nvSpPr>
        <p:spPr bwMode="auto">
          <a:xfrm>
            <a:off x="-642735" y="3264111"/>
            <a:ext cx="5595620" cy="5595620"/>
          </a:xfrm>
          <a:prstGeom prst="ellipse">
            <a:avLst/>
          </a:prstGeom>
          <a:solidFill>
            <a:schemeClr val="bg1">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grpSp>
        <p:nvGrpSpPr>
          <p:cNvPr id="13" name="Group 12">
            <a:extLst>
              <a:ext uri="{FF2B5EF4-FFF2-40B4-BE49-F238E27FC236}">
                <a16:creationId xmlns:a16="http://schemas.microsoft.com/office/drawing/2014/main" id="{39870DCF-0D3C-4900-86CE-1D3390DA7ABE}"/>
              </a:ext>
            </a:extLst>
          </p:cNvPr>
          <p:cNvGrpSpPr/>
          <p:nvPr/>
        </p:nvGrpSpPr>
        <p:grpSpPr>
          <a:xfrm rot="3329781">
            <a:off x="-7970487" y="-4449669"/>
            <a:ext cx="20517273" cy="20840235"/>
            <a:chOff x="-8201432" y="-4431458"/>
            <a:chExt cx="20116800" cy="20433458"/>
          </a:xfrm>
        </p:grpSpPr>
        <p:sp>
          <p:nvSpPr>
            <p:cNvPr id="10" name="Rectangle 9">
              <a:extLst>
                <a:ext uri="{FF2B5EF4-FFF2-40B4-BE49-F238E27FC236}">
                  <a16:creationId xmlns:a16="http://schemas.microsoft.com/office/drawing/2014/main" id="{39754751-272E-4AFB-8909-4932DBDFE38F}"/>
                </a:ext>
              </a:extLst>
            </p:cNvPr>
            <p:cNvSpPr/>
            <p:nvPr/>
          </p:nvSpPr>
          <p:spPr bwMode="auto">
            <a:xfrm>
              <a:off x="-8201432" y="-4431458"/>
              <a:ext cx="10030232" cy="14947058"/>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sp>
          <p:nvSpPr>
            <p:cNvPr id="11" name="Rectangle 10">
              <a:extLst>
                <a:ext uri="{FF2B5EF4-FFF2-40B4-BE49-F238E27FC236}">
                  <a16:creationId xmlns:a16="http://schemas.microsoft.com/office/drawing/2014/main" id="{F4643BCB-3747-4CFC-8F2A-AF51A25C404C}"/>
                </a:ext>
              </a:extLst>
            </p:cNvPr>
            <p:cNvSpPr/>
            <p:nvPr/>
          </p:nvSpPr>
          <p:spPr bwMode="auto">
            <a:xfrm>
              <a:off x="-8201432" y="6454236"/>
              <a:ext cx="20116800" cy="9547764"/>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grpSp>
      <p:sp>
        <p:nvSpPr>
          <p:cNvPr id="15" name="TextBox 14">
            <a:extLst>
              <a:ext uri="{FF2B5EF4-FFF2-40B4-BE49-F238E27FC236}">
                <a16:creationId xmlns:a16="http://schemas.microsoft.com/office/drawing/2014/main" id="{2F4A25E1-C9BE-49E6-9C78-788C7122C43F}"/>
              </a:ext>
            </a:extLst>
          </p:cNvPr>
          <p:cNvSpPr txBox="1"/>
          <p:nvPr/>
        </p:nvSpPr>
        <p:spPr>
          <a:xfrm rot="19526717">
            <a:off x="4512584" y="3600461"/>
            <a:ext cx="1229011" cy="320182"/>
          </a:xfrm>
          <a:prstGeom prst="rect">
            <a:avLst/>
          </a:prstGeom>
          <a:noFill/>
        </p:spPr>
        <p:txBody>
          <a:bodyPr wrap="square" lIns="0" tIns="0" rIns="0" bIns="0" rtlCol="0">
            <a:spAutoFit/>
          </a:bodyPr>
          <a:lstStyle/>
          <a:p>
            <a:pPr algn="ctr" defTabSz="932563">
              <a:defRPr/>
            </a:pPr>
            <a:r>
              <a:rPr lang="en-US" sz="2040" dirty="0">
                <a:solidFill>
                  <a:srgbClr val="737373">
                    <a:lumMod val="50000"/>
                  </a:srgbClr>
                </a:solidFill>
                <a:latin typeface="Segoe UI"/>
              </a:rPr>
              <a:t>Logic</a:t>
            </a:r>
          </a:p>
        </p:txBody>
      </p:sp>
      <p:sp>
        <p:nvSpPr>
          <p:cNvPr id="16" name="TextBox 15">
            <a:extLst>
              <a:ext uri="{FF2B5EF4-FFF2-40B4-BE49-F238E27FC236}">
                <a16:creationId xmlns:a16="http://schemas.microsoft.com/office/drawing/2014/main" id="{0498B074-7615-4405-8F2C-C959DC736833}"/>
              </a:ext>
            </a:extLst>
          </p:cNvPr>
          <p:cNvSpPr txBox="1"/>
          <p:nvPr/>
        </p:nvSpPr>
        <p:spPr>
          <a:xfrm rot="19526717">
            <a:off x="6011808" y="2571323"/>
            <a:ext cx="1229011" cy="320182"/>
          </a:xfrm>
          <a:prstGeom prst="rect">
            <a:avLst/>
          </a:prstGeom>
          <a:noFill/>
        </p:spPr>
        <p:txBody>
          <a:bodyPr wrap="square" lIns="0" tIns="0" rIns="0" bIns="0" rtlCol="0">
            <a:spAutoFit/>
          </a:bodyPr>
          <a:lstStyle/>
          <a:p>
            <a:pPr algn="ctr" defTabSz="932563">
              <a:defRPr/>
            </a:pPr>
            <a:r>
              <a:rPr lang="en-US" sz="2040" dirty="0">
                <a:solidFill>
                  <a:srgbClr val="737373">
                    <a:lumMod val="50000"/>
                  </a:srgbClr>
                </a:solidFill>
                <a:latin typeface="Segoe UI"/>
              </a:rPr>
              <a:t>Data</a:t>
            </a:r>
          </a:p>
        </p:txBody>
      </p:sp>
      <p:sp>
        <p:nvSpPr>
          <p:cNvPr id="17" name="TextBox 16">
            <a:extLst>
              <a:ext uri="{FF2B5EF4-FFF2-40B4-BE49-F238E27FC236}">
                <a16:creationId xmlns:a16="http://schemas.microsoft.com/office/drawing/2014/main" id="{D7D56077-8CC9-4EBE-97D4-2EED8179FB38}"/>
              </a:ext>
            </a:extLst>
          </p:cNvPr>
          <p:cNvSpPr txBox="1"/>
          <p:nvPr/>
        </p:nvSpPr>
        <p:spPr>
          <a:xfrm rot="19526717">
            <a:off x="7562738" y="1509556"/>
            <a:ext cx="1229011" cy="320182"/>
          </a:xfrm>
          <a:prstGeom prst="rect">
            <a:avLst/>
          </a:prstGeom>
          <a:noFill/>
        </p:spPr>
        <p:txBody>
          <a:bodyPr wrap="square" lIns="0" tIns="0" rIns="0" bIns="0" rtlCol="0">
            <a:spAutoFit/>
          </a:bodyPr>
          <a:lstStyle/>
          <a:p>
            <a:pPr algn="ctr" defTabSz="932563">
              <a:defRPr/>
            </a:pPr>
            <a:r>
              <a:rPr lang="en-US" sz="2040" dirty="0">
                <a:solidFill>
                  <a:srgbClr val="737373">
                    <a:lumMod val="50000"/>
                  </a:srgbClr>
                </a:solidFill>
                <a:latin typeface="Segoe UI"/>
              </a:rPr>
              <a:t>Storage</a:t>
            </a:r>
          </a:p>
        </p:txBody>
      </p:sp>
      <p:sp>
        <p:nvSpPr>
          <p:cNvPr id="18" name="TextBox 17">
            <a:extLst>
              <a:ext uri="{FF2B5EF4-FFF2-40B4-BE49-F238E27FC236}">
                <a16:creationId xmlns:a16="http://schemas.microsoft.com/office/drawing/2014/main" id="{F85F5117-5DE6-4B27-B978-9E99A8F6C5F4}"/>
              </a:ext>
            </a:extLst>
          </p:cNvPr>
          <p:cNvSpPr txBox="1"/>
          <p:nvPr/>
        </p:nvSpPr>
        <p:spPr>
          <a:xfrm rot="19526717">
            <a:off x="9059476" y="425454"/>
            <a:ext cx="1372118" cy="320182"/>
          </a:xfrm>
          <a:prstGeom prst="rect">
            <a:avLst/>
          </a:prstGeom>
          <a:noFill/>
        </p:spPr>
        <p:txBody>
          <a:bodyPr wrap="square" lIns="0" tIns="0" rIns="0" bIns="0" rtlCol="0">
            <a:spAutoFit/>
          </a:bodyPr>
          <a:lstStyle/>
          <a:p>
            <a:pPr algn="ctr" defTabSz="932563">
              <a:defRPr/>
            </a:pPr>
            <a:r>
              <a:rPr lang="en-US" sz="2040" dirty="0">
                <a:solidFill>
                  <a:srgbClr val="737373">
                    <a:lumMod val="50000"/>
                  </a:srgbClr>
                </a:solidFill>
                <a:latin typeface="Segoe UI"/>
              </a:rPr>
              <a:t>Integration</a:t>
            </a:r>
          </a:p>
        </p:txBody>
      </p:sp>
      <p:sp>
        <p:nvSpPr>
          <p:cNvPr id="3" name="Oval 2">
            <a:extLst>
              <a:ext uri="{FF2B5EF4-FFF2-40B4-BE49-F238E27FC236}">
                <a16:creationId xmlns:a16="http://schemas.microsoft.com/office/drawing/2014/main" id="{6AD35708-27D9-4E62-B171-38827C2DF1E2}"/>
              </a:ext>
            </a:extLst>
          </p:cNvPr>
          <p:cNvSpPr/>
          <p:nvPr/>
        </p:nvSpPr>
        <p:spPr bwMode="auto">
          <a:xfrm>
            <a:off x="1222471" y="5129318"/>
            <a:ext cx="1865207" cy="1865207"/>
          </a:xfrm>
          <a:prstGeom prst="ellipse">
            <a:avLst/>
          </a:prstGeom>
          <a:solidFill>
            <a:schemeClr val="tx1">
              <a:lumMod val="95000"/>
              <a:lumOff val="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ctr" anchorCtr="0" forceAA="0" compatLnSpc="1">
            <a:prstTxWarp prst="textNoShape">
              <a:avLst/>
            </a:prstTxWarp>
            <a:noAutofit/>
          </a:bodyPr>
          <a:lstStyle/>
          <a:p>
            <a:pPr algn="ctr" defTabSz="951028" fontAlgn="base">
              <a:spcBef>
                <a:spcPct val="0"/>
              </a:spcBef>
              <a:spcAft>
                <a:spcPct val="0"/>
              </a:spcAft>
              <a:defRPr/>
            </a:pPr>
            <a:r>
              <a:rPr lang="en-US" sz="4080" dirty="0">
                <a:gradFill>
                  <a:gsLst>
                    <a:gs pos="0">
                      <a:srgbClr val="FFFFFF"/>
                    </a:gs>
                    <a:gs pos="100000">
                      <a:srgbClr val="FFFFFF"/>
                    </a:gs>
                  </a:gsLst>
                  <a:lin ang="5400000" scaled="0"/>
                </a:gradFill>
                <a:latin typeface="Segoe UI"/>
                <a:ea typeface="Segoe UI" pitchFamily="34" charset="0"/>
                <a:cs typeface="Segoe UI" pitchFamily="34" charset="0"/>
              </a:rPr>
              <a:t>API</a:t>
            </a:r>
          </a:p>
        </p:txBody>
      </p:sp>
      <p:sp>
        <p:nvSpPr>
          <p:cNvPr id="23" name="key" title="Icon of a key">
            <a:extLst>
              <a:ext uri="{FF2B5EF4-FFF2-40B4-BE49-F238E27FC236}">
                <a16:creationId xmlns:a16="http://schemas.microsoft.com/office/drawing/2014/main" id="{9A596DC4-DD63-4BDB-9D24-56B33E26A513}"/>
              </a:ext>
            </a:extLst>
          </p:cNvPr>
          <p:cNvSpPr>
            <a:spLocks noChangeAspect="1" noEditPoints="1"/>
          </p:cNvSpPr>
          <p:nvPr/>
        </p:nvSpPr>
        <p:spPr bwMode="auto">
          <a:xfrm>
            <a:off x="3600234" y="5129318"/>
            <a:ext cx="374965" cy="373041"/>
          </a:xfrm>
          <a:custGeom>
            <a:avLst/>
            <a:gdLst>
              <a:gd name="T0" fmla="*/ 175 w 330"/>
              <a:gd name="T1" fmla="*/ 198 h 328"/>
              <a:gd name="T2" fmla="*/ 109 w 330"/>
              <a:gd name="T3" fmla="*/ 220 h 328"/>
              <a:gd name="T4" fmla="*/ 0 w 330"/>
              <a:gd name="T5" fmla="*/ 110 h 328"/>
              <a:gd name="T6" fmla="*/ 109 w 330"/>
              <a:gd name="T7" fmla="*/ 0 h 328"/>
              <a:gd name="T8" fmla="*/ 219 w 330"/>
              <a:gd name="T9" fmla="*/ 110 h 328"/>
              <a:gd name="T10" fmla="*/ 214 w 330"/>
              <a:gd name="T11" fmla="*/ 143 h 328"/>
              <a:gd name="T12" fmla="*/ 330 w 330"/>
              <a:gd name="T13" fmla="*/ 258 h 328"/>
              <a:gd name="T14" fmla="*/ 330 w 330"/>
              <a:gd name="T15" fmla="*/ 328 h 328"/>
              <a:gd name="T16" fmla="*/ 264 w 330"/>
              <a:gd name="T17" fmla="*/ 328 h 328"/>
              <a:gd name="T18" fmla="*/ 264 w 330"/>
              <a:gd name="T19" fmla="*/ 283 h 328"/>
              <a:gd name="T20" fmla="*/ 221 w 330"/>
              <a:gd name="T21" fmla="*/ 283 h 328"/>
              <a:gd name="T22" fmla="*/ 221 w 330"/>
              <a:gd name="T23" fmla="*/ 239 h 328"/>
              <a:gd name="T24" fmla="*/ 175 w 330"/>
              <a:gd name="T25" fmla="*/ 239 h 328"/>
              <a:gd name="T26" fmla="*/ 175 w 330"/>
              <a:gd name="T27" fmla="*/ 198 h 328"/>
              <a:gd name="T28" fmla="*/ 76 w 330"/>
              <a:gd name="T29" fmla="*/ 91 h 328"/>
              <a:gd name="T30" fmla="*/ 91 w 330"/>
              <a:gd name="T31" fmla="*/ 76 h 328"/>
              <a:gd name="T32" fmla="*/ 76 w 330"/>
              <a:gd name="T33" fmla="*/ 60 h 328"/>
              <a:gd name="T34" fmla="*/ 60 w 330"/>
              <a:gd name="T35" fmla="*/ 76 h 328"/>
              <a:gd name="T36" fmla="*/ 76 w 330"/>
              <a:gd name="T37" fmla="*/ 91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0" h="328">
                <a:moveTo>
                  <a:pt x="175" y="198"/>
                </a:moveTo>
                <a:cubicBezTo>
                  <a:pt x="157" y="212"/>
                  <a:pt x="134" y="220"/>
                  <a:pt x="109" y="220"/>
                </a:cubicBezTo>
                <a:cubicBezTo>
                  <a:pt x="49" y="220"/>
                  <a:pt x="0" y="171"/>
                  <a:pt x="0" y="110"/>
                </a:cubicBezTo>
                <a:cubicBezTo>
                  <a:pt x="0" y="49"/>
                  <a:pt x="49" y="0"/>
                  <a:pt x="109" y="0"/>
                </a:cubicBezTo>
                <a:cubicBezTo>
                  <a:pt x="170" y="0"/>
                  <a:pt x="219" y="49"/>
                  <a:pt x="219" y="110"/>
                </a:cubicBezTo>
                <a:cubicBezTo>
                  <a:pt x="219" y="122"/>
                  <a:pt x="217" y="133"/>
                  <a:pt x="214" y="143"/>
                </a:cubicBezTo>
                <a:cubicBezTo>
                  <a:pt x="330" y="258"/>
                  <a:pt x="330" y="258"/>
                  <a:pt x="330" y="258"/>
                </a:cubicBezTo>
                <a:cubicBezTo>
                  <a:pt x="330" y="328"/>
                  <a:pt x="330" y="328"/>
                  <a:pt x="330" y="328"/>
                </a:cubicBezTo>
                <a:cubicBezTo>
                  <a:pt x="264" y="328"/>
                  <a:pt x="264" y="328"/>
                  <a:pt x="264" y="328"/>
                </a:cubicBezTo>
                <a:cubicBezTo>
                  <a:pt x="264" y="283"/>
                  <a:pt x="264" y="283"/>
                  <a:pt x="264" y="283"/>
                </a:cubicBezTo>
                <a:cubicBezTo>
                  <a:pt x="221" y="283"/>
                  <a:pt x="221" y="283"/>
                  <a:pt x="221" y="283"/>
                </a:cubicBezTo>
                <a:cubicBezTo>
                  <a:pt x="221" y="239"/>
                  <a:pt x="221" y="239"/>
                  <a:pt x="221" y="239"/>
                </a:cubicBezTo>
                <a:cubicBezTo>
                  <a:pt x="175" y="239"/>
                  <a:pt x="175" y="239"/>
                  <a:pt x="175" y="239"/>
                </a:cubicBezTo>
                <a:lnTo>
                  <a:pt x="175" y="198"/>
                </a:lnTo>
                <a:close/>
                <a:moveTo>
                  <a:pt x="76" y="91"/>
                </a:moveTo>
                <a:cubicBezTo>
                  <a:pt x="84" y="91"/>
                  <a:pt x="91" y="84"/>
                  <a:pt x="91" y="76"/>
                </a:cubicBezTo>
                <a:cubicBezTo>
                  <a:pt x="91" y="67"/>
                  <a:pt x="84" y="60"/>
                  <a:pt x="76" y="60"/>
                </a:cubicBezTo>
                <a:cubicBezTo>
                  <a:pt x="67" y="60"/>
                  <a:pt x="60" y="67"/>
                  <a:pt x="60" y="76"/>
                </a:cubicBezTo>
                <a:cubicBezTo>
                  <a:pt x="60" y="84"/>
                  <a:pt x="67" y="91"/>
                  <a:pt x="76" y="91"/>
                </a:cubicBezTo>
                <a:close/>
              </a:path>
            </a:pathLst>
          </a:custGeom>
          <a:noFill/>
          <a:ln w="28575" cap="sq">
            <a:solidFill>
              <a:schemeClr val="accent6">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3260" tIns="46630" rIns="93260" bIns="46630" numCol="1" anchor="t" anchorCtr="0" compatLnSpc="1">
            <a:prstTxWarp prst="textNoShape">
              <a:avLst/>
            </a:prstTxWarp>
          </a:bodyPr>
          <a:lstStyle/>
          <a:p>
            <a:pPr defTabSz="932563">
              <a:defRPr/>
            </a:pPr>
            <a:endParaRPr lang="en-US">
              <a:solidFill>
                <a:srgbClr val="737373">
                  <a:lumMod val="50000"/>
                </a:srgbClr>
              </a:solidFill>
              <a:latin typeface="Segoe UI"/>
            </a:endParaRPr>
          </a:p>
        </p:txBody>
      </p:sp>
      <p:sp>
        <p:nvSpPr>
          <p:cNvPr id="24" name="Lock" title="Icon of a padlock">
            <a:extLst>
              <a:ext uri="{FF2B5EF4-FFF2-40B4-BE49-F238E27FC236}">
                <a16:creationId xmlns:a16="http://schemas.microsoft.com/office/drawing/2014/main" id="{7DE86046-49E3-4D0D-8117-0FC4A70B40A5}"/>
              </a:ext>
            </a:extLst>
          </p:cNvPr>
          <p:cNvSpPr>
            <a:spLocks noChangeAspect="1" noEditPoints="1"/>
          </p:cNvSpPr>
          <p:nvPr/>
        </p:nvSpPr>
        <p:spPr bwMode="auto">
          <a:xfrm>
            <a:off x="4181271" y="5712932"/>
            <a:ext cx="333633" cy="466302"/>
          </a:xfrm>
          <a:custGeom>
            <a:avLst/>
            <a:gdLst>
              <a:gd name="T0" fmla="*/ 239 w 239"/>
              <a:gd name="T1" fmla="*/ 335 h 335"/>
              <a:gd name="T2" fmla="*/ 0 w 239"/>
              <a:gd name="T3" fmla="*/ 335 h 335"/>
              <a:gd name="T4" fmla="*/ 0 w 239"/>
              <a:gd name="T5" fmla="*/ 157 h 335"/>
              <a:gd name="T6" fmla="*/ 239 w 239"/>
              <a:gd name="T7" fmla="*/ 157 h 335"/>
              <a:gd name="T8" fmla="*/ 239 w 239"/>
              <a:gd name="T9" fmla="*/ 335 h 335"/>
              <a:gd name="T10" fmla="*/ 196 w 239"/>
              <a:gd name="T11" fmla="*/ 157 h 335"/>
              <a:gd name="T12" fmla="*/ 196 w 239"/>
              <a:gd name="T13" fmla="*/ 75 h 335"/>
              <a:gd name="T14" fmla="*/ 121 w 239"/>
              <a:gd name="T15" fmla="*/ 0 h 335"/>
              <a:gd name="T16" fmla="*/ 46 w 239"/>
              <a:gd name="T17" fmla="*/ 75 h 335"/>
              <a:gd name="T18" fmla="*/ 46 w 239"/>
              <a:gd name="T19" fmla="*/ 157 h 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9" h="335">
                <a:moveTo>
                  <a:pt x="239" y="335"/>
                </a:moveTo>
                <a:cubicBezTo>
                  <a:pt x="0" y="335"/>
                  <a:pt x="0" y="335"/>
                  <a:pt x="0" y="335"/>
                </a:cubicBezTo>
                <a:cubicBezTo>
                  <a:pt x="0" y="157"/>
                  <a:pt x="0" y="157"/>
                  <a:pt x="0" y="157"/>
                </a:cubicBezTo>
                <a:cubicBezTo>
                  <a:pt x="239" y="157"/>
                  <a:pt x="239" y="157"/>
                  <a:pt x="239" y="157"/>
                </a:cubicBezTo>
                <a:lnTo>
                  <a:pt x="239" y="335"/>
                </a:lnTo>
                <a:close/>
                <a:moveTo>
                  <a:pt x="196" y="157"/>
                </a:moveTo>
                <a:cubicBezTo>
                  <a:pt x="196" y="75"/>
                  <a:pt x="196" y="75"/>
                  <a:pt x="196" y="75"/>
                </a:cubicBezTo>
                <a:cubicBezTo>
                  <a:pt x="196" y="34"/>
                  <a:pt x="163" y="0"/>
                  <a:pt x="121" y="0"/>
                </a:cubicBezTo>
                <a:cubicBezTo>
                  <a:pt x="79" y="0"/>
                  <a:pt x="46" y="34"/>
                  <a:pt x="46" y="75"/>
                </a:cubicBezTo>
                <a:cubicBezTo>
                  <a:pt x="46" y="157"/>
                  <a:pt x="46" y="157"/>
                  <a:pt x="46" y="157"/>
                </a:cubicBezTo>
              </a:path>
            </a:pathLst>
          </a:custGeom>
          <a:noFill/>
          <a:ln w="28575" cap="sq">
            <a:solidFill>
              <a:schemeClr val="accent6">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3260" tIns="46630" rIns="93260" bIns="46630" numCol="1" anchor="t" anchorCtr="0" compatLnSpc="1">
            <a:prstTxWarp prst="textNoShape">
              <a:avLst/>
            </a:prstTxWarp>
          </a:bodyPr>
          <a:lstStyle/>
          <a:p>
            <a:pPr defTabSz="932563">
              <a:defRPr/>
            </a:pPr>
            <a:endParaRPr lang="en-US">
              <a:solidFill>
                <a:srgbClr val="737373">
                  <a:lumMod val="50000"/>
                </a:srgbClr>
              </a:solidFill>
              <a:latin typeface="Segoe UI"/>
            </a:endParaRPr>
          </a:p>
        </p:txBody>
      </p:sp>
      <p:sp>
        <p:nvSpPr>
          <p:cNvPr id="26" name="SecurityCamera_EB35" title="Icon of a security camera">
            <a:extLst>
              <a:ext uri="{FF2B5EF4-FFF2-40B4-BE49-F238E27FC236}">
                <a16:creationId xmlns:a16="http://schemas.microsoft.com/office/drawing/2014/main" id="{9AA66064-FA53-4368-B256-7B66200216CA}"/>
              </a:ext>
            </a:extLst>
          </p:cNvPr>
          <p:cNvSpPr>
            <a:spLocks noChangeAspect="1" noEditPoints="1"/>
          </p:cNvSpPr>
          <p:nvPr/>
        </p:nvSpPr>
        <p:spPr bwMode="auto">
          <a:xfrm>
            <a:off x="3505241" y="6398467"/>
            <a:ext cx="432097" cy="373041"/>
          </a:xfrm>
          <a:custGeom>
            <a:avLst/>
            <a:gdLst>
              <a:gd name="T0" fmla="*/ 1409 w 4712"/>
              <a:gd name="T1" fmla="*/ 2190 h 4068"/>
              <a:gd name="T2" fmla="*/ 1409 w 4712"/>
              <a:gd name="T3" fmla="*/ 3442 h 4068"/>
              <a:gd name="T4" fmla="*/ 0 w 4712"/>
              <a:gd name="T5" fmla="*/ 3442 h 4068"/>
              <a:gd name="T6" fmla="*/ 0 w 4712"/>
              <a:gd name="T7" fmla="*/ 4068 h 4068"/>
              <a:gd name="T8" fmla="*/ 2035 w 4712"/>
              <a:gd name="T9" fmla="*/ 4068 h 4068"/>
              <a:gd name="T10" fmla="*/ 2035 w 4712"/>
              <a:gd name="T11" fmla="*/ 2345 h 4068"/>
              <a:gd name="T12" fmla="*/ 4225 w 4712"/>
              <a:gd name="T13" fmla="*/ 1565 h 4068"/>
              <a:gd name="T14" fmla="*/ 4226 w 4712"/>
              <a:gd name="T15" fmla="*/ 1563 h 4068"/>
              <a:gd name="T16" fmla="*/ 4225 w 4712"/>
              <a:gd name="T17" fmla="*/ 1565 h 4068"/>
              <a:gd name="T18" fmla="*/ 617 w 4712"/>
              <a:gd name="T19" fmla="*/ 662 h 4068"/>
              <a:gd name="T20" fmla="*/ 4225 w 4712"/>
              <a:gd name="T21" fmla="*/ 1565 h 4068"/>
              <a:gd name="T22" fmla="*/ 4400 w 4712"/>
              <a:gd name="T23" fmla="*/ 1608 h 4068"/>
              <a:gd name="T24" fmla="*/ 4712 w 4712"/>
              <a:gd name="T25" fmla="*/ 982 h 4068"/>
              <a:gd name="T26" fmla="*/ 782 w 4712"/>
              <a:gd name="T27" fmla="*/ 0 h 4068"/>
              <a:gd name="T28" fmla="*/ 617 w 4712"/>
              <a:gd name="T29" fmla="*/ 662 h 4068"/>
              <a:gd name="T30" fmla="*/ 617 w 4712"/>
              <a:gd name="T31" fmla="*/ 662 h 4068"/>
              <a:gd name="T32" fmla="*/ 313 w 4712"/>
              <a:gd name="T33" fmla="*/ 1876 h 4068"/>
              <a:gd name="T34" fmla="*/ 3652 w 4712"/>
              <a:gd name="T35" fmla="*/ 2711 h 4068"/>
              <a:gd name="T36" fmla="*/ 4225 w 4712"/>
              <a:gd name="T37" fmla="*/ 1565 h 40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12" h="4068">
                <a:moveTo>
                  <a:pt x="1409" y="2190"/>
                </a:moveTo>
                <a:lnTo>
                  <a:pt x="1409" y="3442"/>
                </a:lnTo>
                <a:lnTo>
                  <a:pt x="0" y="3442"/>
                </a:lnTo>
                <a:moveTo>
                  <a:pt x="0" y="4068"/>
                </a:moveTo>
                <a:lnTo>
                  <a:pt x="2035" y="4068"/>
                </a:lnTo>
                <a:lnTo>
                  <a:pt x="2035" y="2345"/>
                </a:lnTo>
                <a:moveTo>
                  <a:pt x="4225" y="1565"/>
                </a:moveTo>
                <a:lnTo>
                  <a:pt x="4226" y="1563"/>
                </a:lnTo>
                <a:moveTo>
                  <a:pt x="4225" y="1565"/>
                </a:moveTo>
                <a:lnTo>
                  <a:pt x="617" y="662"/>
                </a:lnTo>
                <a:moveTo>
                  <a:pt x="4225" y="1565"/>
                </a:moveTo>
                <a:lnTo>
                  <a:pt x="4400" y="1608"/>
                </a:lnTo>
                <a:lnTo>
                  <a:pt x="4712" y="982"/>
                </a:lnTo>
                <a:lnTo>
                  <a:pt x="782" y="0"/>
                </a:lnTo>
                <a:lnTo>
                  <a:pt x="617" y="662"/>
                </a:lnTo>
                <a:moveTo>
                  <a:pt x="617" y="662"/>
                </a:moveTo>
                <a:lnTo>
                  <a:pt x="313" y="1876"/>
                </a:lnTo>
                <a:lnTo>
                  <a:pt x="3652" y="2711"/>
                </a:lnTo>
                <a:lnTo>
                  <a:pt x="4225" y="1565"/>
                </a:lnTo>
              </a:path>
            </a:pathLst>
          </a:custGeom>
          <a:noFill/>
          <a:ln w="28575" cap="sq">
            <a:solidFill>
              <a:schemeClr val="accent6">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3260" tIns="46630" rIns="93260" bIns="46630" numCol="1" anchor="t" anchorCtr="0" compatLnSpc="1">
            <a:prstTxWarp prst="textNoShape">
              <a:avLst/>
            </a:prstTxWarp>
          </a:bodyPr>
          <a:lstStyle/>
          <a:p>
            <a:pPr defTabSz="932563">
              <a:defRPr/>
            </a:pPr>
            <a:endParaRPr lang="en-US">
              <a:solidFill>
                <a:srgbClr val="737373">
                  <a:lumMod val="50000"/>
                </a:srgbClr>
              </a:solidFill>
              <a:latin typeface="Segoe UI"/>
            </a:endParaRPr>
          </a:p>
        </p:txBody>
      </p:sp>
      <p:sp>
        <p:nvSpPr>
          <p:cNvPr id="27" name="TextBox 26">
            <a:extLst>
              <a:ext uri="{FF2B5EF4-FFF2-40B4-BE49-F238E27FC236}">
                <a16:creationId xmlns:a16="http://schemas.microsoft.com/office/drawing/2014/main" id="{DF1B60A4-AB52-43B1-BFC4-773080635036}"/>
              </a:ext>
            </a:extLst>
          </p:cNvPr>
          <p:cNvSpPr txBox="1"/>
          <p:nvPr/>
        </p:nvSpPr>
        <p:spPr>
          <a:xfrm>
            <a:off x="3342203" y="5527870"/>
            <a:ext cx="907378" cy="168070"/>
          </a:xfrm>
          <a:prstGeom prst="rect">
            <a:avLst/>
          </a:prstGeom>
          <a:noFill/>
        </p:spPr>
        <p:txBody>
          <a:bodyPr wrap="none" lIns="0" tIns="0" rIns="0" bIns="0" rtlCol="0">
            <a:spAutoFit/>
          </a:bodyPr>
          <a:lstStyle/>
          <a:p>
            <a:pPr defTabSz="932563">
              <a:defRPr/>
            </a:pPr>
            <a:r>
              <a:rPr lang="en-US" sz="1071" dirty="0">
                <a:solidFill>
                  <a:srgbClr val="737373">
                    <a:lumMod val="50000"/>
                  </a:srgbClr>
                </a:solidFill>
                <a:latin typeface="Segoe UI"/>
              </a:rPr>
              <a:t>Authentication</a:t>
            </a:r>
          </a:p>
        </p:txBody>
      </p:sp>
      <p:sp>
        <p:nvSpPr>
          <p:cNvPr id="28" name="Rectangle 27">
            <a:extLst>
              <a:ext uri="{FF2B5EF4-FFF2-40B4-BE49-F238E27FC236}">
                <a16:creationId xmlns:a16="http://schemas.microsoft.com/office/drawing/2014/main" id="{B644267E-99AF-4E58-B9B6-2CA7F2B0A019}"/>
              </a:ext>
            </a:extLst>
          </p:cNvPr>
          <p:cNvSpPr/>
          <p:nvPr/>
        </p:nvSpPr>
        <p:spPr bwMode="auto">
          <a:xfrm>
            <a:off x="1030798" y="6994524"/>
            <a:ext cx="11404792" cy="5186085"/>
          </a:xfrm>
          <a:prstGeom prst="rect">
            <a:avLst/>
          </a:prstGeom>
          <a:solidFill>
            <a:schemeClr val="bg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51028" fontAlgn="base">
              <a:spcBef>
                <a:spcPct val="0"/>
              </a:spcBef>
              <a:spcAft>
                <a:spcPct val="0"/>
              </a:spcAft>
              <a:defRPr/>
            </a:pPr>
            <a:endParaRPr lang="en-US" sz="2040" err="1">
              <a:solidFill>
                <a:srgbClr val="737373">
                  <a:lumMod val="50000"/>
                </a:srgbClr>
              </a:solidFill>
              <a:latin typeface="Segoe UI"/>
              <a:ea typeface="Segoe UI" pitchFamily="34" charset="0"/>
              <a:cs typeface="Segoe UI" pitchFamily="34" charset="0"/>
            </a:endParaRPr>
          </a:p>
        </p:txBody>
      </p:sp>
      <p:sp>
        <p:nvSpPr>
          <p:cNvPr id="30" name="TextBox 29">
            <a:extLst>
              <a:ext uri="{FF2B5EF4-FFF2-40B4-BE49-F238E27FC236}">
                <a16:creationId xmlns:a16="http://schemas.microsoft.com/office/drawing/2014/main" id="{ACAF2446-0428-4342-A150-965B46854716}"/>
              </a:ext>
            </a:extLst>
          </p:cNvPr>
          <p:cNvSpPr txBox="1"/>
          <p:nvPr/>
        </p:nvSpPr>
        <p:spPr>
          <a:xfrm>
            <a:off x="3458068" y="6794924"/>
            <a:ext cx="526444" cy="168070"/>
          </a:xfrm>
          <a:prstGeom prst="rect">
            <a:avLst/>
          </a:prstGeom>
          <a:noFill/>
        </p:spPr>
        <p:txBody>
          <a:bodyPr wrap="none" lIns="0" tIns="0" rIns="0" bIns="0" rtlCol="0">
            <a:spAutoFit/>
          </a:bodyPr>
          <a:lstStyle/>
          <a:p>
            <a:pPr algn="ctr" defTabSz="932563">
              <a:defRPr/>
            </a:pPr>
            <a:r>
              <a:rPr lang="en-US" sz="1071" dirty="0">
                <a:solidFill>
                  <a:srgbClr val="737373">
                    <a:lumMod val="50000"/>
                  </a:srgbClr>
                </a:solidFill>
                <a:latin typeface="Segoe UI"/>
              </a:rPr>
              <a:t>Auditing</a:t>
            </a:r>
          </a:p>
        </p:txBody>
      </p:sp>
      <p:sp>
        <p:nvSpPr>
          <p:cNvPr id="31" name="TextBox 30">
            <a:extLst>
              <a:ext uri="{FF2B5EF4-FFF2-40B4-BE49-F238E27FC236}">
                <a16:creationId xmlns:a16="http://schemas.microsoft.com/office/drawing/2014/main" id="{B2478DD2-675B-418C-89C3-5E47077C9A18}"/>
              </a:ext>
            </a:extLst>
          </p:cNvPr>
          <p:cNvSpPr txBox="1"/>
          <p:nvPr/>
        </p:nvSpPr>
        <p:spPr>
          <a:xfrm>
            <a:off x="3929549" y="6198867"/>
            <a:ext cx="837078" cy="168070"/>
          </a:xfrm>
          <a:prstGeom prst="rect">
            <a:avLst/>
          </a:prstGeom>
          <a:noFill/>
        </p:spPr>
        <p:txBody>
          <a:bodyPr wrap="none" lIns="0" tIns="0" rIns="0" bIns="0" rtlCol="0">
            <a:spAutoFit/>
          </a:bodyPr>
          <a:lstStyle/>
          <a:p>
            <a:pPr algn="ctr" defTabSz="932563">
              <a:defRPr/>
            </a:pPr>
            <a:r>
              <a:rPr lang="en-US" sz="1071" dirty="0">
                <a:solidFill>
                  <a:srgbClr val="737373">
                    <a:lumMod val="50000"/>
                  </a:srgbClr>
                </a:solidFill>
                <a:latin typeface="Segoe UI"/>
              </a:rPr>
              <a:t>Authorization</a:t>
            </a:r>
          </a:p>
        </p:txBody>
      </p:sp>
      <p:pic>
        <p:nvPicPr>
          <p:cNvPr id="33" name="Picture 32" descr="A picture containing black, white, woman, sitting&#10;&#10;Description automatically generated">
            <a:extLst>
              <a:ext uri="{FF2B5EF4-FFF2-40B4-BE49-F238E27FC236}">
                <a16:creationId xmlns:a16="http://schemas.microsoft.com/office/drawing/2014/main" id="{2A897BF6-8BB5-4E3D-9ADC-B64B146B1902}"/>
              </a:ext>
            </a:extLst>
          </p:cNvPr>
          <p:cNvPicPr>
            <a:picLocks noChangeAspect="1"/>
          </p:cNvPicPr>
          <p:nvPr/>
        </p:nvPicPr>
        <p:blipFill>
          <a:blip r:embed="rId3"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5622188" y="3707933"/>
            <a:ext cx="510889" cy="510889"/>
          </a:xfrm>
          <a:prstGeom prst="rect">
            <a:avLst/>
          </a:prstGeom>
        </p:spPr>
      </p:pic>
      <p:sp>
        <p:nvSpPr>
          <p:cNvPr id="34" name="Rectangle 33">
            <a:extLst>
              <a:ext uri="{FF2B5EF4-FFF2-40B4-BE49-F238E27FC236}">
                <a16:creationId xmlns:a16="http://schemas.microsoft.com/office/drawing/2014/main" id="{CDA994DC-724F-4DFE-BD62-D34E5FE9B451}"/>
              </a:ext>
            </a:extLst>
          </p:cNvPr>
          <p:cNvSpPr/>
          <p:nvPr/>
        </p:nvSpPr>
        <p:spPr bwMode="auto">
          <a:xfrm>
            <a:off x="5403148" y="4258361"/>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Jobs</a:t>
            </a:r>
          </a:p>
        </p:txBody>
      </p:sp>
      <p:pic>
        <p:nvPicPr>
          <p:cNvPr id="35" name="Picture 34" descr="A picture containing building, drawing&#10;&#10;Description automatically generated">
            <a:extLst>
              <a:ext uri="{FF2B5EF4-FFF2-40B4-BE49-F238E27FC236}">
                <a16:creationId xmlns:a16="http://schemas.microsoft.com/office/drawing/2014/main" id="{7F012B5F-FD41-4B25-88C7-3F59355CA5B7}"/>
              </a:ext>
            </a:extLst>
          </p:cNvPr>
          <p:cNvPicPr>
            <a:picLocks noChangeAspect="1"/>
          </p:cNvPicPr>
          <p:nvPr/>
        </p:nvPicPr>
        <p:blipFill>
          <a:blip r:embed="rId4"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5059799" y="4533622"/>
            <a:ext cx="510889" cy="510889"/>
          </a:xfrm>
          <a:prstGeom prst="rect">
            <a:avLst/>
          </a:prstGeom>
        </p:spPr>
      </p:pic>
      <p:sp>
        <p:nvSpPr>
          <p:cNvPr id="36" name="Rectangle 35">
            <a:extLst>
              <a:ext uri="{FF2B5EF4-FFF2-40B4-BE49-F238E27FC236}">
                <a16:creationId xmlns:a16="http://schemas.microsoft.com/office/drawing/2014/main" id="{827A8E01-043E-49C6-AF0D-7807BD010011}"/>
              </a:ext>
            </a:extLst>
          </p:cNvPr>
          <p:cNvSpPr/>
          <p:nvPr/>
        </p:nvSpPr>
        <p:spPr bwMode="auto">
          <a:xfrm>
            <a:off x="4842132" y="5100269"/>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Calculated &amp;</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Rollup fields</a:t>
            </a:r>
          </a:p>
        </p:txBody>
      </p:sp>
      <p:pic>
        <p:nvPicPr>
          <p:cNvPr id="37" name="Picture 36" descr="A picture containing outdoor, street, white, black&#10;&#10;Description automatically generated">
            <a:extLst>
              <a:ext uri="{FF2B5EF4-FFF2-40B4-BE49-F238E27FC236}">
                <a16:creationId xmlns:a16="http://schemas.microsoft.com/office/drawing/2014/main" id="{8448C470-744D-4886-A01C-D89A265872B7}"/>
              </a:ext>
            </a:extLst>
          </p:cNvPr>
          <p:cNvPicPr>
            <a:picLocks noChangeAspect="1"/>
          </p:cNvPicPr>
          <p:nvPr/>
        </p:nvPicPr>
        <p:blipFill>
          <a:blip r:embed="rId5"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5923376" y="4421311"/>
            <a:ext cx="510889" cy="510889"/>
          </a:xfrm>
          <a:prstGeom prst="rect">
            <a:avLst/>
          </a:prstGeom>
        </p:spPr>
      </p:pic>
      <p:sp>
        <p:nvSpPr>
          <p:cNvPr id="38" name="Rectangle 37">
            <a:extLst>
              <a:ext uri="{FF2B5EF4-FFF2-40B4-BE49-F238E27FC236}">
                <a16:creationId xmlns:a16="http://schemas.microsoft.com/office/drawing/2014/main" id="{928981ED-9A9B-4CAB-9DCE-3D569FC14D26}"/>
              </a:ext>
            </a:extLst>
          </p:cNvPr>
          <p:cNvSpPr/>
          <p:nvPr/>
        </p:nvSpPr>
        <p:spPr bwMode="auto">
          <a:xfrm>
            <a:off x="5707082" y="4955521"/>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Business </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Rules</a:t>
            </a:r>
          </a:p>
        </p:txBody>
      </p:sp>
      <p:pic>
        <p:nvPicPr>
          <p:cNvPr id="39" name="Picture 38" descr="A black sign with white text&#10;&#10;Description automatically generated">
            <a:extLst>
              <a:ext uri="{FF2B5EF4-FFF2-40B4-BE49-F238E27FC236}">
                <a16:creationId xmlns:a16="http://schemas.microsoft.com/office/drawing/2014/main" id="{B57FFF9A-0E42-4AEC-949F-C4DFA4F25CEC}"/>
              </a:ext>
            </a:extLst>
          </p:cNvPr>
          <p:cNvPicPr>
            <a:picLocks noChangeAspect="1"/>
          </p:cNvPicPr>
          <p:nvPr/>
        </p:nvPicPr>
        <p:blipFill>
          <a:blip r:embed="rId6"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6968966" y="5393253"/>
            <a:ext cx="510889" cy="510889"/>
          </a:xfrm>
          <a:prstGeom prst="rect">
            <a:avLst/>
          </a:prstGeom>
        </p:spPr>
      </p:pic>
      <p:sp>
        <p:nvSpPr>
          <p:cNvPr id="40" name="Rectangle 39">
            <a:extLst>
              <a:ext uri="{FF2B5EF4-FFF2-40B4-BE49-F238E27FC236}">
                <a16:creationId xmlns:a16="http://schemas.microsoft.com/office/drawing/2014/main" id="{47478641-4D37-4ACC-8C91-AE1461F053EF}"/>
              </a:ext>
            </a:extLst>
          </p:cNvPr>
          <p:cNvSpPr/>
          <p:nvPr/>
        </p:nvSpPr>
        <p:spPr bwMode="auto">
          <a:xfrm>
            <a:off x="6754045" y="5919354"/>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Data </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validation</a:t>
            </a:r>
          </a:p>
        </p:txBody>
      </p:sp>
      <p:pic>
        <p:nvPicPr>
          <p:cNvPr id="41" name="Picture 40" descr="A close up of a sign&#10;&#10;Description automatically generated">
            <a:extLst>
              <a:ext uri="{FF2B5EF4-FFF2-40B4-BE49-F238E27FC236}">
                <a16:creationId xmlns:a16="http://schemas.microsoft.com/office/drawing/2014/main" id="{ACCA7C1B-8BC5-41B1-BFCE-E2AA74D7E5EA}"/>
              </a:ext>
            </a:extLst>
          </p:cNvPr>
          <p:cNvPicPr>
            <a:picLocks noChangeAspect="1"/>
          </p:cNvPicPr>
          <p:nvPr/>
        </p:nvPicPr>
        <p:blipFill>
          <a:blip r:embed="rId7"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6061339" y="5324894"/>
            <a:ext cx="510889" cy="510889"/>
          </a:xfrm>
          <a:prstGeom prst="rect">
            <a:avLst/>
          </a:prstGeom>
        </p:spPr>
      </p:pic>
      <p:sp>
        <p:nvSpPr>
          <p:cNvPr id="42" name="Rectangle 41">
            <a:extLst>
              <a:ext uri="{FF2B5EF4-FFF2-40B4-BE49-F238E27FC236}">
                <a16:creationId xmlns:a16="http://schemas.microsoft.com/office/drawing/2014/main" id="{8E303196-5235-4F95-815C-D1ED247B0B84}"/>
              </a:ext>
            </a:extLst>
          </p:cNvPr>
          <p:cNvSpPr/>
          <p:nvPr/>
        </p:nvSpPr>
        <p:spPr bwMode="auto">
          <a:xfrm>
            <a:off x="5847792" y="5891541"/>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Duplicate </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Detection</a:t>
            </a:r>
          </a:p>
        </p:txBody>
      </p:sp>
      <p:pic>
        <p:nvPicPr>
          <p:cNvPr id="43" name="Picture 42" descr="A picture containing drawing&#10;&#10;Description automatically generated">
            <a:extLst>
              <a:ext uri="{FF2B5EF4-FFF2-40B4-BE49-F238E27FC236}">
                <a16:creationId xmlns:a16="http://schemas.microsoft.com/office/drawing/2014/main" id="{147A441A-C7F0-4F2A-99F8-BC20A5E61A71}"/>
              </a:ext>
            </a:extLst>
          </p:cNvPr>
          <p:cNvPicPr>
            <a:picLocks noChangeAspect="1"/>
          </p:cNvPicPr>
          <p:nvPr/>
        </p:nvPicPr>
        <p:blipFill>
          <a:blip r:embed="rId8"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5170312" y="5760096"/>
            <a:ext cx="510889" cy="510889"/>
          </a:xfrm>
          <a:prstGeom prst="rect">
            <a:avLst/>
          </a:prstGeom>
        </p:spPr>
      </p:pic>
      <p:sp>
        <p:nvSpPr>
          <p:cNvPr id="44" name="Rectangle 43">
            <a:extLst>
              <a:ext uri="{FF2B5EF4-FFF2-40B4-BE49-F238E27FC236}">
                <a16:creationId xmlns:a16="http://schemas.microsoft.com/office/drawing/2014/main" id="{23EFF3AF-6D7F-42F5-8E96-376E352C0292}"/>
              </a:ext>
            </a:extLst>
          </p:cNvPr>
          <p:cNvSpPr/>
          <p:nvPr/>
        </p:nvSpPr>
        <p:spPr bwMode="auto">
          <a:xfrm>
            <a:off x="4958138" y="6326744"/>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Plugins</a:t>
            </a:r>
          </a:p>
        </p:txBody>
      </p:sp>
      <p:pic>
        <p:nvPicPr>
          <p:cNvPr id="45" name="Picture 44" descr="A picture containing object, light, clock&#10;&#10;Description automatically generated">
            <a:extLst>
              <a:ext uri="{FF2B5EF4-FFF2-40B4-BE49-F238E27FC236}">
                <a16:creationId xmlns:a16="http://schemas.microsoft.com/office/drawing/2014/main" id="{9FC4EAF8-42B0-4C91-A9F3-C0595345178F}"/>
              </a:ext>
            </a:extLst>
          </p:cNvPr>
          <p:cNvPicPr>
            <a:picLocks noChangeAspect="1"/>
          </p:cNvPicPr>
          <p:nvPr/>
        </p:nvPicPr>
        <p:blipFill>
          <a:blip r:embed="rId9"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6020358" y="6261264"/>
            <a:ext cx="510889" cy="510889"/>
          </a:xfrm>
          <a:prstGeom prst="rect">
            <a:avLst/>
          </a:prstGeom>
        </p:spPr>
      </p:pic>
      <p:sp>
        <p:nvSpPr>
          <p:cNvPr id="46" name="Rectangle 45">
            <a:extLst>
              <a:ext uri="{FF2B5EF4-FFF2-40B4-BE49-F238E27FC236}">
                <a16:creationId xmlns:a16="http://schemas.microsoft.com/office/drawing/2014/main" id="{D9805460-C79F-459F-AF71-2FD495519F2C}"/>
              </a:ext>
            </a:extLst>
          </p:cNvPr>
          <p:cNvSpPr/>
          <p:nvPr/>
        </p:nvSpPr>
        <p:spPr bwMode="auto">
          <a:xfrm>
            <a:off x="5809559" y="6827911"/>
            <a:ext cx="932488" cy="191603"/>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Workflows</a:t>
            </a:r>
          </a:p>
        </p:txBody>
      </p:sp>
      <p:sp>
        <p:nvSpPr>
          <p:cNvPr id="56" name="Rectangle 55">
            <a:extLst>
              <a:ext uri="{FF2B5EF4-FFF2-40B4-BE49-F238E27FC236}">
                <a16:creationId xmlns:a16="http://schemas.microsoft.com/office/drawing/2014/main" id="{F449C77D-949C-4286-9E6F-07F2F272D0E8}"/>
              </a:ext>
            </a:extLst>
          </p:cNvPr>
          <p:cNvSpPr/>
          <p:nvPr/>
        </p:nvSpPr>
        <p:spPr bwMode="auto">
          <a:xfrm>
            <a:off x="6879069" y="3211456"/>
            <a:ext cx="1049282" cy="2156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Catalog</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and discovery</a:t>
            </a:r>
          </a:p>
        </p:txBody>
      </p:sp>
      <p:pic>
        <p:nvPicPr>
          <p:cNvPr id="57" name="Picture 56" descr="A picture containing black, white, street, sign&#10;&#10;Description automatically generated">
            <a:extLst>
              <a:ext uri="{FF2B5EF4-FFF2-40B4-BE49-F238E27FC236}">
                <a16:creationId xmlns:a16="http://schemas.microsoft.com/office/drawing/2014/main" id="{ED3DFE4B-780C-4059-9BEB-F95B80E66D0C}"/>
              </a:ext>
            </a:extLst>
          </p:cNvPr>
          <p:cNvPicPr>
            <a:picLocks noChangeAspect="1"/>
          </p:cNvPicPr>
          <p:nvPr/>
        </p:nvPicPr>
        <p:blipFill>
          <a:blip r:embed="rId10"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7042341" y="2634343"/>
            <a:ext cx="574877" cy="574877"/>
          </a:xfrm>
          <a:prstGeom prst="rect">
            <a:avLst/>
          </a:prstGeom>
        </p:spPr>
      </p:pic>
      <p:pic>
        <p:nvPicPr>
          <p:cNvPr id="58" name="Graphic 57">
            <a:extLst>
              <a:ext uri="{FF2B5EF4-FFF2-40B4-BE49-F238E27FC236}">
                <a16:creationId xmlns:a16="http://schemas.microsoft.com/office/drawing/2014/main" id="{82072E96-73B7-4DC5-B93B-7C6FCD09D769}"/>
              </a:ext>
            </a:extLst>
          </p:cNvPr>
          <p:cNvPicPr>
            <a:picLocks noChangeAspect="1"/>
          </p:cNvPicPr>
          <p:nvPr/>
        </p:nvPicPr>
        <p:blipFill>
          <a:blip r:embed="rId11" cstate="screen">
            <a:duotone>
              <a:schemeClr val="accent6">
                <a:shade val="45000"/>
                <a:satMod val="135000"/>
              </a:schemeClr>
              <a:prstClr val="white"/>
            </a:duotone>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6686406" y="3816059"/>
            <a:ext cx="574877" cy="574877"/>
          </a:xfrm>
          <a:prstGeom prst="rect">
            <a:avLst/>
          </a:prstGeom>
        </p:spPr>
      </p:pic>
      <p:sp>
        <p:nvSpPr>
          <p:cNvPr id="59" name="Rectangle 58">
            <a:extLst>
              <a:ext uri="{FF2B5EF4-FFF2-40B4-BE49-F238E27FC236}">
                <a16:creationId xmlns:a16="http://schemas.microsoft.com/office/drawing/2014/main" id="{5C29D11F-EAAF-42A0-BE20-DC0A0F5A0FEF}"/>
              </a:ext>
            </a:extLst>
          </p:cNvPr>
          <p:cNvSpPr/>
          <p:nvPr/>
        </p:nvSpPr>
        <p:spPr bwMode="auto">
          <a:xfrm>
            <a:off x="6496338" y="4412444"/>
            <a:ext cx="1049282" cy="2156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Modelling</a:t>
            </a:r>
          </a:p>
        </p:txBody>
      </p:sp>
      <p:pic>
        <p:nvPicPr>
          <p:cNvPr id="60" name="Picture 59" descr="A picture containing clock&#10;&#10;Description automatically generated">
            <a:extLst>
              <a:ext uri="{FF2B5EF4-FFF2-40B4-BE49-F238E27FC236}">
                <a16:creationId xmlns:a16="http://schemas.microsoft.com/office/drawing/2014/main" id="{499CFDF2-4677-4F64-8500-CC790752DCC3}"/>
              </a:ext>
            </a:extLst>
          </p:cNvPr>
          <p:cNvPicPr>
            <a:picLocks noChangeAspect="1"/>
          </p:cNvPicPr>
          <p:nvPr/>
        </p:nvPicPr>
        <p:blipFill>
          <a:blip r:embed="rId13" cstate="screen">
            <a:duotone>
              <a:prstClr val="black"/>
              <a:schemeClr val="accent6">
                <a:tint val="45000"/>
                <a:satMod val="400000"/>
              </a:schemeClr>
            </a:duotone>
            <a:extLst>
              <a:ext uri="{28A0092B-C50C-407E-A947-70E740481C1C}">
                <a14:useLocalDpi xmlns:a14="http://schemas.microsoft.com/office/drawing/2010/main"/>
              </a:ext>
            </a:extLst>
          </a:blip>
          <a:stretch>
            <a:fillRect/>
          </a:stretch>
        </p:blipFill>
        <p:spPr>
          <a:xfrm>
            <a:off x="7513445" y="3822817"/>
            <a:ext cx="574877" cy="574877"/>
          </a:xfrm>
          <a:prstGeom prst="rect">
            <a:avLst/>
          </a:prstGeom>
        </p:spPr>
      </p:pic>
      <p:sp>
        <p:nvSpPr>
          <p:cNvPr id="61" name="Rectangle 60">
            <a:extLst>
              <a:ext uri="{FF2B5EF4-FFF2-40B4-BE49-F238E27FC236}">
                <a16:creationId xmlns:a16="http://schemas.microsoft.com/office/drawing/2014/main" id="{D1BC3694-4E41-4781-B869-076B42D9EBD8}"/>
              </a:ext>
            </a:extLst>
          </p:cNvPr>
          <p:cNvSpPr/>
          <p:nvPr/>
        </p:nvSpPr>
        <p:spPr bwMode="auto">
          <a:xfrm>
            <a:off x="7287119" y="4449770"/>
            <a:ext cx="1049282" cy="2156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Reporting</a:t>
            </a:r>
          </a:p>
        </p:txBody>
      </p:sp>
      <p:pic>
        <p:nvPicPr>
          <p:cNvPr id="62" name="Picture 61" descr="A close up of a logo&#10;&#10;Description automatically generated">
            <a:extLst>
              <a:ext uri="{FF2B5EF4-FFF2-40B4-BE49-F238E27FC236}">
                <a16:creationId xmlns:a16="http://schemas.microsoft.com/office/drawing/2014/main" id="{D4709222-6752-4E9E-B16B-C85B6B54A5ED}"/>
              </a:ext>
            </a:extLst>
          </p:cNvPr>
          <p:cNvPicPr>
            <a:picLocks noChangeAspect="1"/>
          </p:cNvPicPr>
          <p:nvPr/>
        </p:nvPicPr>
        <p:blipFill>
          <a:blip r:embed="rId14"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7811790" y="5868058"/>
            <a:ext cx="574877" cy="574877"/>
          </a:xfrm>
          <a:prstGeom prst="rect">
            <a:avLst/>
          </a:prstGeom>
        </p:spPr>
      </p:pic>
      <p:sp>
        <p:nvSpPr>
          <p:cNvPr id="63" name="Rectangle 62">
            <a:extLst>
              <a:ext uri="{FF2B5EF4-FFF2-40B4-BE49-F238E27FC236}">
                <a16:creationId xmlns:a16="http://schemas.microsoft.com/office/drawing/2014/main" id="{38F7D955-207C-4FFE-8B19-56AB3FF9D338}"/>
              </a:ext>
            </a:extLst>
          </p:cNvPr>
          <p:cNvSpPr/>
          <p:nvPr/>
        </p:nvSpPr>
        <p:spPr bwMode="auto">
          <a:xfrm>
            <a:off x="7574589" y="6560734"/>
            <a:ext cx="1049282" cy="2156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Common Data</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Model</a:t>
            </a:r>
          </a:p>
        </p:txBody>
      </p:sp>
      <p:pic>
        <p:nvPicPr>
          <p:cNvPr id="64" name="Picture 63" descr="A picture containing building, white, black, woman&#10;&#10;Description automatically generated">
            <a:extLst>
              <a:ext uri="{FF2B5EF4-FFF2-40B4-BE49-F238E27FC236}">
                <a16:creationId xmlns:a16="http://schemas.microsoft.com/office/drawing/2014/main" id="{E30B413B-0279-4FF0-981A-B1B913F92E81}"/>
              </a:ext>
            </a:extLst>
          </p:cNvPr>
          <p:cNvPicPr>
            <a:picLocks noChangeAspect="1"/>
          </p:cNvPicPr>
          <p:nvPr/>
        </p:nvPicPr>
        <p:blipFill>
          <a:blip r:embed="rId15"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8654105" y="1662317"/>
            <a:ext cx="528796" cy="528796"/>
          </a:xfrm>
          <a:prstGeom prst="rect">
            <a:avLst/>
          </a:prstGeom>
        </p:spPr>
      </p:pic>
      <p:sp>
        <p:nvSpPr>
          <p:cNvPr id="65" name="Rectangle 64">
            <a:extLst>
              <a:ext uri="{FF2B5EF4-FFF2-40B4-BE49-F238E27FC236}">
                <a16:creationId xmlns:a16="http://schemas.microsoft.com/office/drawing/2014/main" id="{5D912079-D55C-4BB4-B46B-A2AA6F3EE3C6}"/>
              </a:ext>
            </a:extLst>
          </p:cNvPr>
          <p:cNvSpPr/>
          <p:nvPr/>
        </p:nvSpPr>
        <p:spPr bwMode="auto">
          <a:xfrm>
            <a:off x="8449268" y="2191113"/>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Relational </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databases</a:t>
            </a:r>
          </a:p>
        </p:txBody>
      </p:sp>
      <p:pic>
        <p:nvPicPr>
          <p:cNvPr id="66" name="Picture 65" descr="A close up of a sign&#10;&#10;Description automatically generated">
            <a:extLst>
              <a:ext uri="{FF2B5EF4-FFF2-40B4-BE49-F238E27FC236}">
                <a16:creationId xmlns:a16="http://schemas.microsoft.com/office/drawing/2014/main" id="{A7EFC3FA-83B4-43A3-852B-093790F3F99D}"/>
              </a:ext>
            </a:extLst>
          </p:cNvPr>
          <p:cNvPicPr>
            <a:picLocks noChangeAspect="1"/>
          </p:cNvPicPr>
          <p:nvPr/>
        </p:nvPicPr>
        <p:blipFill>
          <a:blip r:embed="rId16" cstate="screen">
            <a:duotone>
              <a:prstClr val="black"/>
              <a:schemeClr val="accent6">
                <a:tint val="45000"/>
                <a:satMod val="400000"/>
              </a:schemeClr>
            </a:duotone>
            <a:extLst>
              <a:ext uri="{28A0092B-C50C-407E-A947-70E740481C1C}">
                <a14:useLocalDpi xmlns:a14="http://schemas.microsoft.com/office/drawing/2010/main"/>
              </a:ext>
            </a:extLst>
          </a:blip>
          <a:stretch>
            <a:fillRect/>
          </a:stretch>
        </p:blipFill>
        <p:spPr>
          <a:xfrm>
            <a:off x="8357627" y="2736280"/>
            <a:ext cx="528796" cy="528796"/>
          </a:xfrm>
          <a:prstGeom prst="rect">
            <a:avLst/>
          </a:prstGeom>
        </p:spPr>
      </p:pic>
      <p:sp>
        <p:nvSpPr>
          <p:cNvPr id="67" name="Rectangle 66">
            <a:extLst>
              <a:ext uri="{FF2B5EF4-FFF2-40B4-BE49-F238E27FC236}">
                <a16:creationId xmlns:a16="http://schemas.microsoft.com/office/drawing/2014/main" id="{59D5A585-71B0-4BE2-B010-6DBDD5D5575F}"/>
              </a:ext>
            </a:extLst>
          </p:cNvPr>
          <p:cNvSpPr/>
          <p:nvPr/>
        </p:nvSpPr>
        <p:spPr bwMode="auto">
          <a:xfrm>
            <a:off x="8141919" y="3290531"/>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Files and </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blobs </a:t>
            </a:r>
          </a:p>
        </p:txBody>
      </p:sp>
      <p:pic>
        <p:nvPicPr>
          <p:cNvPr id="68" name="Picture 67" descr="A close up of a logo&#10;&#10;Description automatically generated">
            <a:extLst>
              <a:ext uri="{FF2B5EF4-FFF2-40B4-BE49-F238E27FC236}">
                <a16:creationId xmlns:a16="http://schemas.microsoft.com/office/drawing/2014/main" id="{CF5EBFAF-D8A3-4E13-B213-DB4517BBFFBB}"/>
              </a:ext>
            </a:extLst>
          </p:cNvPr>
          <p:cNvPicPr>
            <a:picLocks noChangeAspect="1"/>
          </p:cNvPicPr>
          <p:nvPr/>
        </p:nvPicPr>
        <p:blipFill rotWithShape="1">
          <a:blip r:embed="rId17" cstate="screen">
            <a:duotone>
              <a:schemeClr val="accent6">
                <a:shade val="45000"/>
                <a:satMod val="135000"/>
              </a:schemeClr>
              <a:prstClr val="white"/>
            </a:duotone>
            <a:extLst>
              <a:ext uri="{28A0092B-C50C-407E-A947-70E740481C1C}">
                <a14:useLocalDpi xmlns:a14="http://schemas.microsoft.com/office/drawing/2010/main"/>
              </a:ext>
            </a:extLst>
          </a:blip>
          <a:srcRect/>
          <a:stretch/>
        </p:blipFill>
        <p:spPr>
          <a:xfrm>
            <a:off x="9379507" y="3296549"/>
            <a:ext cx="528796" cy="528796"/>
          </a:xfrm>
          <a:prstGeom prst="rect">
            <a:avLst/>
          </a:prstGeom>
        </p:spPr>
      </p:pic>
      <p:sp>
        <p:nvSpPr>
          <p:cNvPr id="69" name="Rectangle 68">
            <a:extLst>
              <a:ext uri="{FF2B5EF4-FFF2-40B4-BE49-F238E27FC236}">
                <a16:creationId xmlns:a16="http://schemas.microsoft.com/office/drawing/2014/main" id="{238124C7-FA61-4B7C-9421-9EFD16959707}"/>
              </a:ext>
            </a:extLst>
          </p:cNvPr>
          <p:cNvSpPr/>
          <p:nvPr/>
        </p:nvSpPr>
        <p:spPr bwMode="auto">
          <a:xfrm>
            <a:off x="9191369" y="3820230"/>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Log files</a:t>
            </a:r>
          </a:p>
        </p:txBody>
      </p:sp>
      <p:pic>
        <p:nvPicPr>
          <p:cNvPr id="70" name="Picture 69" descr="A picture containing sitting&#10;&#10;Description automatically generated">
            <a:extLst>
              <a:ext uri="{FF2B5EF4-FFF2-40B4-BE49-F238E27FC236}">
                <a16:creationId xmlns:a16="http://schemas.microsoft.com/office/drawing/2014/main" id="{CD6C1A4B-1C9B-4181-AC24-45D40B0C2109}"/>
              </a:ext>
            </a:extLst>
          </p:cNvPr>
          <p:cNvPicPr>
            <a:picLocks noChangeAspect="1"/>
          </p:cNvPicPr>
          <p:nvPr/>
        </p:nvPicPr>
        <p:blipFill>
          <a:blip r:embed="rId18"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8857687" y="4212733"/>
            <a:ext cx="528796" cy="528796"/>
          </a:xfrm>
          <a:prstGeom prst="rect">
            <a:avLst/>
          </a:prstGeom>
        </p:spPr>
      </p:pic>
      <p:sp>
        <p:nvSpPr>
          <p:cNvPr id="71" name="Rectangle 70">
            <a:extLst>
              <a:ext uri="{FF2B5EF4-FFF2-40B4-BE49-F238E27FC236}">
                <a16:creationId xmlns:a16="http://schemas.microsoft.com/office/drawing/2014/main" id="{47267C01-12DE-4441-A204-B840D472D3DB}"/>
              </a:ext>
            </a:extLst>
          </p:cNvPr>
          <p:cNvSpPr/>
          <p:nvPr/>
        </p:nvSpPr>
        <p:spPr bwMode="auto">
          <a:xfrm>
            <a:off x="8678731" y="4761869"/>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Semi-structured</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data</a:t>
            </a:r>
          </a:p>
        </p:txBody>
      </p:sp>
      <p:pic>
        <p:nvPicPr>
          <p:cNvPr id="72" name="Picture 71" descr="A picture containing black, white&#10;&#10;Description automatically generated">
            <a:extLst>
              <a:ext uri="{FF2B5EF4-FFF2-40B4-BE49-F238E27FC236}">
                <a16:creationId xmlns:a16="http://schemas.microsoft.com/office/drawing/2014/main" id="{71D2B1C6-9EB5-4993-8090-8BB7BDADFC8A}"/>
              </a:ext>
            </a:extLst>
          </p:cNvPr>
          <p:cNvPicPr>
            <a:picLocks noChangeAspect="1"/>
          </p:cNvPicPr>
          <p:nvPr/>
        </p:nvPicPr>
        <p:blipFill>
          <a:blip r:embed="rId19"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9701512" y="5174784"/>
            <a:ext cx="528796" cy="528796"/>
          </a:xfrm>
          <a:prstGeom prst="rect">
            <a:avLst/>
          </a:prstGeom>
        </p:spPr>
      </p:pic>
      <p:sp>
        <p:nvSpPr>
          <p:cNvPr id="73" name="Rectangle 72">
            <a:extLst>
              <a:ext uri="{FF2B5EF4-FFF2-40B4-BE49-F238E27FC236}">
                <a16:creationId xmlns:a16="http://schemas.microsoft.com/office/drawing/2014/main" id="{28114BF8-8FC9-4353-8E49-4023CFB84BBB}"/>
              </a:ext>
            </a:extLst>
          </p:cNvPr>
          <p:cNvSpPr/>
          <p:nvPr/>
        </p:nvSpPr>
        <p:spPr bwMode="auto">
          <a:xfrm>
            <a:off x="9484322" y="5793112"/>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Search and</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Find data</a:t>
            </a:r>
          </a:p>
        </p:txBody>
      </p:sp>
      <p:pic>
        <p:nvPicPr>
          <p:cNvPr id="74" name="Picture 73" descr="A picture containing table, drawing, shirt, room&#10;&#10;Description automatically generated">
            <a:extLst>
              <a:ext uri="{FF2B5EF4-FFF2-40B4-BE49-F238E27FC236}">
                <a16:creationId xmlns:a16="http://schemas.microsoft.com/office/drawing/2014/main" id="{42AC8C82-4C32-4761-939E-2A656AD75445}"/>
              </a:ext>
            </a:extLst>
          </p:cNvPr>
          <p:cNvPicPr>
            <a:picLocks noChangeAspect="1"/>
          </p:cNvPicPr>
          <p:nvPr/>
        </p:nvPicPr>
        <p:blipFill rotWithShape="1">
          <a:blip r:embed="rId20" cstate="screen">
            <a:extLst>
              <a:ext uri="{28A0092B-C50C-407E-A947-70E740481C1C}">
                <a14:useLocalDpi xmlns:a14="http://schemas.microsoft.com/office/drawing/2010/main"/>
              </a:ext>
            </a:extLst>
          </a:blip>
          <a:srcRect/>
          <a:stretch/>
        </p:blipFill>
        <p:spPr>
          <a:xfrm>
            <a:off x="8850963" y="6043384"/>
            <a:ext cx="528796" cy="528796"/>
          </a:xfrm>
          <a:prstGeom prst="rect">
            <a:avLst/>
          </a:prstGeom>
        </p:spPr>
      </p:pic>
      <p:sp>
        <p:nvSpPr>
          <p:cNvPr id="75" name="Rectangle 74">
            <a:extLst>
              <a:ext uri="{FF2B5EF4-FFF2-40B4-BE49-F238E27FC236}">
                <a16:creationId xmlns:a16="http://schemas.microsoft.com/office/drawing/2014/main" id="{EFC93D43-3077-41B6-98B3-613ACAA56300}"/>
              </a:ext>
            </a:extLst>
          </p:cNvPr>
          <p:cNvSpPr/>
          <p:nvPr/>
        </p:nvSpPr>
        <p:spPr bwMode="auto">
          <a:xfrm>
            <a:off x="8632775" y="6683317"/>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Data lake</a:t>
            </a:r>
          </a:p>
        </p:txBody>
      </p:sp>
      <p:sp>
        <p:nvSpPr>
          <p:cNvPr id="78" name="Rectangle 77">
            <a:extLst>
              <a:ext uri="{FF2B5EF4-FFF2-40B4-BE49-F238E27FC236}">
                <a16:creationId xmlns:a16="http://schemas.microsoft.com/office/drawing/2014/main" id="{E42CABB1-463F-4E0B-BB4C-C57F0CE8378E}"/>
              </a:ext>
            </a:extLst>
          </p:cNvPr>
          <p:cNvSpPr/>
          <p:nvPr/>
        </p:nvSpPr>
        <p:spPr bwMode="auto">
          <a:xfrm>
            <a:off x="10237150" y="2769535"/>
            <a:ext cx="1299047" cy="2669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Event to Service Bus</a:t>
            </a:r>
          </a:p>
        </p:txBody>
      </p:sp>
      <p:pic>
        <p:nvPicPr>
          <p:cNvPr id="79" name="Picture 78" descr="A close up of a logo&#10;&#10;Description automatically generated">
            <a:extLst>
              <a:ext uri="{FF2B5EF4-FFF2-40B4-BE49-F238E27FC236}">
                <a16:creationId xmlns:a16="http://schemas.microsoft.com/office/drawing/2014/main" id="{8CD6297C-75BC-4BB2-B915-A3A2F4AEB339}"/>
              </a:ext>
            </a:extLst>
          </p:cNvPr>
          <p:cNvPicPr>
            <a:picLocks noChangeAspect="1"/>
          </p:cNvPicPr>
          <p:nvPr/>
        </p:nvPicPr>
        <p:blipFill>
          <a:blip r:embed="rId21"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10867023" y="3213183"/>
            <a:ext cx="711718" cy="711718"/>
          </a:xfrm>
          <a:prstGeom prst="rect">
            <a:avLst/>
          </a:prstGeom>
        </p:spPr>
      </p:pic>
      <p:sp>
        <p:nvSpPr>
          <p:cNvPr id="80" name="Rectangle 79">
            <a:extLst>
              <a:ext uri="{FF2B5EF4-FFF2-40B4-BE49-F238E27FC236}">
                <a16:creationId xmlns:a16="http://schemas.microsoft.com/office/drawing/2014/main" id="{35C97FEB-D4A1-4292-AB91-3EEADC570933}"/>
              </a:ext>
            </a:extLst>
          </p:cNvPr>
          <p:cNvSpPr/>
          <p:nvPr/>
        </p:nvSpPr>
        <p:spPr bwMode="auto">
          <a:xfrm>
            <a:off x="10573359" y="4018756"/>
            <a:ext cx="1299047" cy="2669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Event to webhook</a:t>
            </a:r>
          </a:p>
        </p:txBody>
      </p:sp>
      <p:pic>
        <p:nvPicPr>
          <p:cNvPr id="81" name="Picture 80" descr="A picture containing outdoor, metal, bicycle, white&#10;&#10;Description automatically generated">
            <a:extLst>
              <a:ext uri="{FF2B5EF4-FFF2-40B4-BE49-F238E27FC236}">
                <a16:creationId xmlns:a16="http://schemas.microsoft.com/office/drawing/2014/main" id="{2F6142C0-C1B3-40A7-BD0E-E66F0BBEC357}"/>
              </a:ext>
            </a:extLst>
          </p:cNvPr>
          <p:cNvPicPr>
            <a:picLocks noChangeAspect="1"/>
          </p:cNvPicPr>
          <p:nvPr/>
        </p:nvPicPr>
        <p:blipFill>
          <a:blip r:embed="rId22" cstate="screen">
            <a:duotone>
              <a:schemeClr val="accent6">
                <a:shade val="45000"/>
                <a:satMod val="135000"/>
              </a:schemeClr>
              <a:prstClr val="white"/>
            </a:duotone>
            <a:extLst>
              <a:ext uri="{28A0092B-C50C-407E-A947-70E740481C1C}">
                <a14:useLocalDpi xmlns:a14="http://schemas.microsoft.com/office/drawing/2010/main"/>
              </a:ext>
            </a:extLst>
          </a:blip>
          <a:stretch>
            <a:fillRect/>
          </a:stretch>
        </p:blipFill>
        <p:spPr>
          <a:xfrm>
            <a:off x="11068069" y="4495799"/>
            <a:ext cx="711718" cy="711718"/>
          </a:xfrm>
          <a:prstGeom prst="rect">
            <a:avLst/>
          </a:prstGeom>
        </p:spPr>
      </p:pic>
      <p:sp>
        <p:nvSpPr>
          <p:cNvPr id="82" name="Rectangle 81">
            <a:extLst>
              <a:ext uri="{FF2B5EF4-FFF2-40B4-BE49-F238E27FC236}">
                <a16:creationId xmlns:a16="http://schemas.microsoft.com/office/drawing/2014/main" id="{CAF923C3-522C-47A5-BA91-615A48FA4C67}"/>
              </a:ext>
            </a:extLst>
          </p:cNvPr>
          <p:cNvSpPr/>
          <p:nvPr/>
        </p:nvSpPr>
        <p:spPr bwMode="auto">
          <a:xfrm>
            <a:off x="10774406" y="5301373"/>
            <a:ext cx="1299047" cy="2669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Export to SQL</a:t>
            </a:r>
          </a:p>
        </p:txBody>
      </p:sp>
      <p:pic>
        <p:nvPicPr>
          <p:cNvPr id="137" name="Picture 136" descr="A close up of a sign&#10;&#10;Description automatically generated">
            <a:extLst>
              <a:ext uri="{FF2B5EF4-FFF2-40B4-BE49-F238E27FC236}">
                <a16:creationId xmlns:a16="http://schemas.microsoft.com/office/drawing/2014/main" id="{70D1209B-C83D-4790-97AC-36CB96AFEC0E}"/>
              </a:ext>
            </a:extLst>
          </p:cNvPr>
          <p:cNvPicPr>
            <a:picLocks noChangeAspect="1"/>
          </p:cNvPicPr>
          <p:nvPr/>
        </p:nvPicPr>
        <p:blipFill>
          <a:blip r:embed="rId23" cstate="screen">
            <a:extLst>
              <a:ext uri="{28A0092B-C50C-407E-A947-70E740481C1C}">
                <a14:useLocalDpi xmlns:a14="http://schemas.microsoft.com/office/drawing/2010/main"/>
              </a:ext>
            </a:extLst>
          </a:blip>
          <a:stretch>
            <a:fillRect/>
          </a:stretch>
        </p:blipFill>
        <p:spPr>
          <a:xfrm>
            <a:off x="2498021" y="4736249"/>
            <a:ext cx="646667" cy="646667"/>
          </a:xfrm>
          <a:prstGeom prst="rect">
            <a:avLst/>
          </a:prstGeom>
        </p:spPr>
      </p:pic>
      <p:pic>
        <p:nvPicPr>
          <p:cNvPr id="140" name="Picture 139" descr="A picture containing clock&#10;&#10;Description automatically generated">
            <a:extLst>
              <a:ext uri="{FF2B5EF4-FFF2-40B4-BE49-F238E27FC236}">
                <a16:creationId xmlns:a16="http://schemas.microsoft.com/office/drawing/2014/main" id="{AB62E8FC-D256-49F8-BE91-1B968144896B}"/>
              </a:ext>
            </a:extLst>
          </p:cNvPr>
          <p:cNvPicPr>
            <a:picLocks noChangeAspect="1"/>
          </p:cNvPicPr>
          <p:nvPr/>
        </p:nvPicPr>
        <p:blipFill>
          <a:blip r:embed="rId24" cstate="screen">
            <a:extLst>
              <a:ext uri="{28A0092B-C50C-407E-A947-70E740481C1C}">
                <a14:useLocalDpi xmlns:a14="http://schemas.microsoft.com/office/drawing/2010/main"/>
              </a:ext>
            </a:extLst>
          </a:blip>
          <a:stretch>
            <a:fillRect/>
          </a:stretch>
        </p:blipFill>
        <p:spPr>
          <a:xfrm>
            <a:off x="2021057" y="4471463"/>
            <a:ext cx="580171" cy="513115"/>
          </a:xfrm>
          <a:prstGeom prst="rect">
            <a:avLst/>
          </a:prstGeom>
          <a:ln w="28575">
            <a:noFill/>
          </a:ln>
        </p:spPr>
      </p:pic>
      <p:sp>
        <p:nvSpPr>
          <p:cNvPr id="14" name="TextBox 13">
            <a:extLst>
              <a:ext uri="{FF2B5EF4-FFF2-40B4-BE49-F238E27FC236}">
                <a16:creationId xmlns:a16="http://schemas.microsoft.com/office/drawing/2014/main" id="{9C57D140-2BA6-4139-B8F9-1BFFDD845A97}"/>
              </a:ext>
            </a:extLst>
          </p:cNvPr>
          <p:cNvSpPr txBox="1"/>
          <p:nvPr/>
        </p:nvSpPr>
        <p:spPr>
          <a:xfrm rot="19526717">
            <a:off x="3134833" y="4554325"/>
            <a:ext cx="1229011" cy="320182"/>
          </a:xfrm>
          <a:prstGeom prst="rect">
            <a:avLst/>
          </a:prstGeom>
          <a:noFill/>
        </p:spPr>
        <p:txBody>
          <a:bodyPr wrap="square" lIns="0" tIns="0" rIns="0" bIns="0" rtlCol="0">
            <a:spAutoFit/>
          </a:bodyPr>
          <a:lstStyle/>
          <a:p>
            <a:pPr algn="ctr" defTabSz="932563">
              <a:defRPr/>
            </a:pPr>
            <a:r>
              <a:rPr lang="en-US" sz="2040" dirty="0">
                <a:solidFill>
                  <a:srgbClr val="737373">
                    <a:lumMod val="50000"/>
                  </a:srgbClr>
                </a:solidFill>
                <a:latin typeface="Segoe UI"/>
              </a:rPr>
              <a:t>Security</a:t>
            </a:r>
          </a:p>
        </p:txBody>
      </p:sp>
      <p:pic>
        <p:nvPicPr>
          <p:cNvPr id="101" name="Picture 100" descr="A picture containing table, drawing, shirt, room&#10;&#10;Description automatically generated">
            <a:extLst>
              <a:ext uri="{FF2B5EF4-FFF2-40B4-BE49-F238E27FC236}">
                <a16:creationId xmlns:a16="http://schemas.microsoft.com/office/drawing/2014/main" id="{888AF262-DF3C-41FD-9855-13F77F4844BC}"/>
              </a:ext>
            </a:extLst>
          </p:cNvPr>
          <p:cNvPicPr>
            <a:picLocks noChangeAspect="1"/>
          </p:cNvPicPr>
          <p:nvPr/>
        </p:nvPicPr>
        <p:blipFill rotWithShape="1">
          <a:blip r:embed="rId20" cstate="screen">
            <a:duotone>
              <a:prstClr val="black"/>
              <a:schemeClr val="accent6">
                <a:tint val="45000"/>
                <a:satMod val="400000"/>
              </a:schemeClr>
            </a:duotone>
            <a:extLst>
              <a:ext uri="{28A0092B-C50C-407E-A947-70E740481C1C}">
                <a14:useLocalDpi xmlns:a14="http://schemas.microsoft.com/office/drawing/2010/main"/>
              </a:ext>
            </a:extLst>
          </a:blip>
          <a:srcRect/>
          <a:stretch/>
        </p:blipFill>
        <p:spPr>
          <a:xfrm>
            <a:off x="11225128" y="5827936"/>
            <a:ext cx="528796" cy="528796"/>
          </a:xfrm>
          <a:prstGeom prst="rect">
            <a:avLst/>
          </a:prstGeom>
        </p:spPr>
      </p:pic>
      <p:sp>
        <p:nvSpPr>
          <p:cNvPr id="103" name="Rectangle 102">
            <a:extLst>
              <a:ext uri="{FF2B5EF4-FFF2-40B4-BE49-F238E27FC236}">
                <a16:creationId xmlns:a16="http://schemas.microsoft.com/office/drawing/2014/main" id="{09041474-95BB-4156-9D04-70769927470F}"/>
              </a:ext>
            </a:extLst>
          </p:cNvPr>
          <p:cNvSpPr/>
          <p:nvPr/>
        </p:nvSpPr>
        <p:spPr bwMode="auto">
          <a:xfrm>
            <a:off x="11006941" y="6467868"/>
            <a:ext cx="965174" cy="19831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Export to Lake</a:t>
            </a:r>
          </a:p>
        </p:txBody>
      </p:sp>
      <p:pic>
        <p:nvPicPr>
          <p:cNvPr id="8" name="Graphic 7">
            <a:extLst>
              <a:ext uri="{FF2B5EF4-FFF2-40B4-BE49-F238E27FC236}">
                <a16:creationId xmlns:a16="http://schemas.microsoft.com/office/drawing/2014/main" id="{AB4E6428-BDD6-4D97-B00B-101E6F81CCA4}"/>
              </a:ext>
            </a:extLst>
          </p:cNvPr>
          <p:cNvPicPr>
            <a:picLocks noChangeAspect="1"/>
          </p:cNvPicPr>
          <p:nvPr/>
        </p:nvPicPr>
        <p:blipFill>
          <a:blip r:embed="rId25">
            <a:duotone>
              <a:prstClr val="black"/>
              <a:schemeClr val="accent6">
                <a:tint val="45000"/>
                <a:satMod val="400000"/>
              </a:schemeClr>
            </a:duotone>
            <a:extLst>
              <a:ext uri="{96DAC541-7B7A-43D3-8B79-37D633B846F1}">
                <asvg:svgBlip xmlns:asvg="http://schemas.microsoft.com/office/drawing/2016/SVG/main" r:embed="rId26"/>
              </a:ext>
            </a:extLst>
          </a:blip>
          <a:stretch>
            <a:fillRect/>
          </a:stretch>
        </p:blipFill>
        <p:spPr>
          <a:xfrm>
            <a:off x="10666298" y="2186641"/>
            <a:ext cx="485731" cy="485731"/>
          </a:xfrm>
          <a:prstGeom prst="rect">
            <a:avLst/>
          </a:prstGeom>
        </p:spPr>
      </p:pic>
      <p:pic>
        <p:nvPicPr>
          <p:cNvPr id="9" name="Graphic 8">
            <a:extLst>
              <a:ext uri="{FF2B5EF4-FFF2-40B4-BE49-F238E27FC236}">
                <a16:creationId xmlns:a16="http://schemas.microsoft.com/office/drawing/2014/main" id="{ADE2E949-CD62-4A7E-A09C-A05B5CED19E4}"/>
              </a:ext>
            </a:extLst>
          </p:cNvPr>
          <p:cNvPicPr>
            <a:picLocks noChangeAspect="1"/>
          </p:cNvPicPr>
          <p:nvPr/>
        </p:nvPicPr>
        <p:blipFill>
          <a:blip r:embed="rId27">
            <a:duotone>
              <a:prstClr val="black"/>
              <a:schemeClr val="accent6">
                <a:tint val="45000"/>
                <a:satMod val="400000"/>
              </a:schemeClr>
            </a:duotone>
            <a:extLst>
              <a:ext uri="{96DAC541-7B7A-43D3-8B79-37D633B846F1}">
                <asvg:svgBlip xmlns:asvg="http://schemas.microsoft.com/office/drawing/2016/SVG/main" r:embed="rId28"/>
              </a:ext>
            </a:extLst>
          </a:blip>
          <a:stretch>
            <a:fillRect/>
          </a:stretch>
        </p:blipFill>
        <p:spPr>
          <a:xfrm>
            <a:off x="10214230" y="1146691"/>
            <a:ext cx="485730" cy="485730"/>
          </a:xfrm>
          <a:prstGeom prst="rect">
            <a:avLst/>
          </a:prstGeom>
        </p:spPr>
      </p:pic>
      <p:sp>
        <p:nvSpPr>
          <p:cNvPr id="108" name="Rectangle 107">
            <a:extLst>
              <a:ext uri="{FF2B5EF4-FFF2-40B4-BE49-F238E27FC236}">
                <a16:creationId xmlns:a16="http://schemas.microsoft.com/office/drawing/2014/main" id="{DADB49DB-FB89-4E3F-9F83-F4462CDBD0F8}"/>
              </a:ext>
            </a:extLst>
          </p:cNvPr>
          <p:cNvSpPr/>
          <p:nvPr/>
        </p:nvSpPr>
        <p:spPr bwMode="auto">
          <a:xfrm>
            <a:off x="9807570" y="1718814"/>
            <a:ext cx="1299047" cy="266921"/>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Event to Event Hub</a:t>
            </a:r>
          </a:p>
        </p:txBody>
      </p:sp>
      <p:sp>
        <p:nvSpPr>
          <p:cNvPr id="110" name="Rectangle 109">
            <a:extLst>
              <a:ext uri="{FF2B5EF4-FFF2-40B4-BE49-F238E27FC236}">
                <a16:creationId xmlns:a16="http://schemas.microsoft.com/office/drawing/2014/main" id="{0183C3F4-7CF0-447C-936D-4145FC26C96B}"/>
              </a:ext>
            </a:extLst>
          </p:cNvPr>
          <p:cNvSpPr/>
          <p:nvPr/>
        </p:nvSpPr>
        <p:spPr bwMode="auto">
          <a:xfrm>
            <a:off x="7521912" y="5366558"/>
            <a:ext cx="1049282" cy="215600"/>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t" anchorCtr="0" forceAA="0" compatLnSpc="1">
            <a:prstTxWarp prst="textNoShape">
              <a:avLst/>
            </a:prstTxWarp>
            <a:noAutofit/>
          </a:bodyPr>
          <a:lstStyle/>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Mobile</a:t>
            </a:r>
          </a:p>
          <a:p>
            <a:pPr algn="ctr" defTabSz="950663" fontAlgn="base">
              <a:lnSpc>
                <a:spcPct val="90000"/>
              </a:lnSpc>
              <a:spcBef>
                <a:spcPct val="0"/>
              </a:spcBef>
              <a:spcAft>
                <a:spcPts val="408"/>
              </a:spcAft>
              <a:defRPr/>
            </a:pPr>
            <a:r>
              <a:rPr lang="en-US" sz="1020" dirty="0">
                <a:solidFill>
                  <a:srgbClr val="737373">
                    <a:lumMod val="50000"/>
                  </a:srgbClr>
                </a:solidFill>
                <a:latin typeface="Segoe UI"/>
                <a:cs typeface="Segoe UI" pitchFamily="34" charset="0"/>
              </a:rPr>
              <a:t>Offline</a:t>
            </a:r>
          </a:p>
        </p:txBody>
      </p:sp>
      <p:sp>
        <p:nvSpPr>
          <p:cNvPr id="12" name="car_3" title="Icon of a car with signal lines on top">
            <a:extLst>
              <a:ext uri="{FF2B5EF4-FFF2-40B4-BE49-F238E27FC236}">
                <a16:creationId xmlns:a16="http://schemas.microsoft.com/office/drawing/2014/main" id="{BFFD90C5-36BB-4A4A-BED3-491459AE2851}"/>
              </a:ext>
            </a:extLst>
          </p:cNvPr>
          <p:cNvSpPr>
            <a:spLocks noChangeAspect="1" noEditPoints="1"/>
          </p:cNvSpPr>
          <p:nvPr/>
        </p:nvSpPr>
        <p:spPr bwMode="auto">
          <a:xfrm>
            <a:off x="7772024" y="4876325"/>
            <a:ext cx="550873" cy="413746"/>
          </a:xfrm>
          <a:custGeom>
            <a:avLst/>
            <a:gdLst>
              <a:gd name="T0" fmla="*/ 27 w 339"/>
              <a:gd name="T1" fmla="*/ 121 h 255"/>
              <a:gd name="T2" fmla="*/ 287 w 339"/>
              <a:gd name="T3" fmla="*/ 121 h 255"/>
              <a:gd name="T4" fmla="*/ 339 w 339"/>
              <a:gd name="T5" fmla="*/ 173 h 255"/>
              <a:gd name="T6" fmla="*/ 339 w 339"/>
              <a:gd name="T7" fmla="*/ 211 h 255"/>
              <a:gd name="T8" fmla="*/ 318 w 339"/>
              <a:gd name="T9" fmla="*/ 233 h 255"/>
              <a:gd name="T10" fmla="*/ 294 w 339"/>
              <a:gd name="T11" fmla="*/ 233 h 255"/>
              <a:gd name="T12" fmla="*/ 297 w 339"/>
              <a:gd name="T13" fmla="*/ 219 h 255"/>
              <a:gd name="T14" fmla="*/ 261 w 339"/>
              <a:gd name="T15" fmla="*/ 182 h 255"/>
              <a:gd name="T16" fmla="*/ 224 w 339"/>
              <a:gd name="T17" fmla="*/ 219 h 255"/>
              <a:gd name="T18" fmla="*/ 261 w 339"/>
              <a:gd name="T19" fmla="*/ 255 h 255"/>
              <a:gd name="T20" fmla="*/ 297 w 339"/>
              <a:gd name="T21" fmla="*/ 219 h 255"/>
              <a:gd name="T22" fmla="*/ 95 w 339"/>
              <a:gd name="T23" fmla="*/ 219 h 255"/>
              <a:gd name="T24" fmla="*/ 59 w 339"/>
              <a:gd name="T25" fmla="*/ 182 h 255"/>
              <a:gd name="T26" fmla="*/ 22 w 339"/>
              <a:gd name="T27" fmla="*/ 219 h 255"/>
              <a:gd name="T28" fmla="*/ 59 w 339"/>
              <a:gd name="T29" fmla="*/ 255 h 255"/>
              <a:gd name="T30" fmla="*/ 95 w 339"/>
              <a:gd name="T31" fmla="*/ 219 h 255"/>
              <a:gd name="T32" fmla="*/ 63 w 339"/>
              <a:gd name="T33" fmla="*/ 51 h 255"/>
              <a:gd name="T34" fmla="*/ 10 w 339"/>
              <a:gd name="T35" fmla="*/ 156 h 255"/>
              <a:gd name="T36" fmla="*/ 0 w 339"/>
              <a:gd name="T37" fmla="*/ 190 h 255"/>
              <a:gd name="T38" fmla="*/ 24 w 339"/>
              <a:gd name="T39" fmla="*/ 229 h 255"/>
              <a:gd name="T40" fmla="*/ 271 w 339"/>
              <a:gd name="T41" fmla="*/ 121 h 255"/>
              <a:gd name="T42" fmla="*/ 222 w 339"/>
              <a:gd name="T43" fmla="*/ 66 h 255"/>
              <a:gd name="T44" fmla="*/ 194 w 339"/>
              <a:gd name="T45" fmla="*/ 51 h 255"/>
              <a:gd name="T46" fmla="*/ 37 w 339"/>
              <a:gd name="T47" fmla="*/ 51 h 255"/>
              <a:gd name="T48" fmla="*/ 227 w 339"/>
              <a:gd name="T49" fmla="*/ 233 h 255"/>
              <a:gd name="T50" fmla="*/ 92 w 339"/>
              <a:gd name="T51" fmla="*/ 233 h 255"/>
              <a:gd name="T52" fmla="*/ 134 w 339"/>
              <a:gd name="T53" fmla="*/ 233 h 255"/>
              <a:gd name="T54" fmla="*/ 134 w 339"/>
              <a:gd name="T55" fmla="*/ 51 h 255"/>
              <a:gd name="T56" fmla="*/ 258 w 339"/>
              <a:gd name="T57" fmla="*/ 66 h 255"/>
              <a:gd name="T58" fmla="*/ 269 w 339"/>
              <a:gd name="T59" fmla="*/ 70 h 255"/>
              <a:gd name="T60" fmla="*/ 273 w 339"/>
              <a:gd name="T61" fmla="*/ 79 h 255"/>
              <a:gd name="T62" fmla="*/ 305 w 339"/>
              <a:gd name="T63" fmla="*/ 79 h 255"/>
              <a:gd name="T64" fmla="*/ 292 w 339"/>
              <a:gd name="T65" fmla="*/ 47 h 255"/>
              <a:gd name="T66" fmla="*/ 258 w 339"/>
              <a:gd name="T67" fmla="*/ 33 h 255"/>
              <a:gd name="T68" fmla="*/ 339 w 339"/>
              <a:gd name="T69" fmla="*/ 79 h 255"/>
              <a:gd name="T70" fmla="*/ 316 w 339"/>
              <a:gd name="T71" fmla="*/ 23 h 255"/>
              <a:gd name="T72" fmla="*/ 258 w 339"/>
              <a:gd name="T73" fmla="*/ 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255">
                <a:moveTo>
                  <a:pt x="27" y="121"/>
                </a:moveTo>
                <a:cubicBezTo>
                  <a:pt x="287" y="121"/>
                  <a:pt x="287" y="121"/>
                  <a:pt x="287" y="121"/>
                </a:cubicBezTo>
                <a:cubicBezTo>
                  <a:pt x="316" y="121"/>
                  <a:pt x="339" y="145"/>
                  <a:pt x="339" y="173"/>
                </a:cubicBezTo>
                <a:cubicBezTo>
                  <a:pt x="339" y="211"/>
                  <a:pt x="339" y="211"/>
                  <a:pt x="339" y="211"/>
                </a:cubicBezTo>
                <a:cubicBezTo>
                  <a:pt x="339" y="223"/>
                  <a:pt x="330" y="233"/>
                  <a:pt x="318" y="233"/>
                </a:cubicBezTo>
                <a:cubicBezTo>
                  <a:pt x="294" y="233"/>
                  <a:pt x="294" y="233"/>
                  <a:pt x="294" y="233"/>
                </a:cubicBezTo>
                <a:moveTo>
                  <a:pt x="297" y="219"/>
                </a:moveTo>
                <a:cubicBezTo>
                  <a:pt x="297" y="199"/>
                  <a:pt x="281" y="182"/>
                  <a:pt x="261" y="182"/>
                </a:cubicBezTo>
                <a:cubicBezTo>
                  <a:pt x="241" y="182"/>
                  <a:pt x="224" y="199"/>
                  <a:pt x="224" y="219"/>
                </a:cubicBezTo>
                <a:cubicBezTo>
                  <a:pt x="224" y="239"/>
                  <a:pt x="241" y="255"/>
                  <a:pt x="261" y="255"/>
                </a:cubicBezTo>
                <a:cubicBezTo>
                  <a:pt x="281" y="255"/>
                  <a:pt x="297" y="239"/>
                  <a:pt x="297" y="219"/>
                </a:cubicBezTo>
                <a:close/>
                <a:moveTo>
                  <a:pt x="95" y="219"/>
                </a:moveTo>
                <a:cubicBezTo>
                  <a:pt x="95" y="199"/>
                  <a:pt x="79" y="182"/>
                  <a:pt x="59" y="182"/>
                </a:cubicBezTo>
                <a:cubicBezTo>
                  <a:pt x="39" y="182"/>
                  <a:pt x="22" y="199"/>
                  <a:pt x="22" y="219"/>
                </a:cubicBezTo>
                <a:cubicBezTo>
                  <a:pt x="22" y="239"/>
                  <a:pt x="39" y="255"/>
                  <a:pt x="59" y="255"/>
                </a:cubicBezTo>
                <a:cubicBezTo>
                  <a:pt x="79" y="255"/>
                  <a:pt x="95" y="239"/>
                  <a:pt x="95" y="219"/>
                </a:cubicBezTo>
                <a:close/>
                <a:moveTo>
                  <a:pt x="63" y="51"/>
                </a:moveTo>
                <a:cubicBezTo>
                  <a:pt x="63" y="51"/>
                  <a:pt x="20" y="135"/>
                  <a:pt x="10" y="156"/>
                </a:cubicBezTo>
                <a:cubicBezTo>
                  <a:pt x="0" y="178"/>
                  <a:pt x="0" y="190"/>
                  <a:pt x="0" y="190"/>
                </a:cubicBezTo>
                <a:cubicBezTo>
                  <a:pt x="0" y="205"/>
                  <a:pt x="9" y="224"/>
                  <a:pt x="24" y="229"/>
                </a:cubicBezTo>
                <a:moveTo>
                  <a:pt x="271" y="121"/>
                </a:moveTo>
                <a:cubicBezTo>
                  <a:pt x="222" y="66"/>
                  <a:pt x="222" y="66"/>
                  <a:pt x="222" y="66"/>
                </a:cubicBezTo>
                <a:cubicBezTo>
                  <a:pt x="214" y="56"/>
                  <a:pt x="206" y="51"/>
                  <a:pt x="194" y="51"/>
                </a:cubicBezTo>
                <a:cubicBezTo>
                  <a:pt x="37" y="51"/>
                  <a:pt x="37" y="51"/>
                  <a:pt x="37" y="51"/>
                </a:cubicBezTo>
                <a:moveTo>
                  <a:pt x="227" y="233"/>
                </a:moveTo>
                <a:cubicBezTo>
                  <a:pt x="92" y="233"/>
                  <a:pt x="92" y="233"/>
                  <a:pt x="92" y="233"/>
                </a:cubicBezTo>
                <a:moveTo>
                  <a:pt x="134" y="233"/>
                </a:moveTo>
                <a:cubicBezTo>
                  <a:pt x="134" y="51"/>
                  <a:pt x="134" y="51"/>
                  <a:pt x="134" y="51"/>
                </a:cubicBezTo>
                <a:moveTo>
                  <a:pt x="258" y="66"/>
                </a:moveTo>
                <a:cubicBezTo>
                  <a:pt x="262" y="66"/>
                  <a:pt x="266" y="67"/>
                  <a:pt x="269" y="70"/>
                </a:cubicBezTo>
                <a:cubicBezTo>
                  <a:pt x="271" y="73"/>
                  <a:pt x="273" y="76"/>
                  <a:pt x="273" y="79"/>
                </a:cubicBezTo>
                <a:moveTo>
                  <a:pt x="305" y="79"/>
                </a:moveTo>
                <a:cubicBezTo>
                  <a:pt x="305" y="67"/>
                  <a:pt x="301" y="56"/>
                  <a:pt x="292" y="47"/>
                </a:cubicBezTo>
                <a:cubicBezTo>
                  <a:pt x="283" y="38"/>
                  <a:pt x="270" y="33"/>
                  <a:pt x="258" y="33"/>
                </a:cubicBezTo>
                <a:moveTo>
                  <a:pt x="339" y="79"/>
                </a:moveTo>
                <a:cubicBezTo>
                  <a:pt x="339" y="59"/>
                  <a:pt x="331" y="39"/>
                  <a:pt x="316" y="23"/>
                </a:cubicBezTo>
                <a:cubicBezTo>
                  <a:pt x="300" y="7"/>
                  <a:pt x="279" y="0"/>
                  <a:pt x="258" y="0"/>
                </a:cubicBezTo>
              </a:path>
            </a:pathLst>
          </a:custGeom>
          <a:noFill/>
          <a:ln w="15875" cap="flat">
            <a:solidFill>
              <a:schemeClr val="accent6">
                <a:lumMod val="5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3260" tIns="46630" rIns="93260" bIns="46630" numCol="1" anchor="t" anchorCtr="0" compatLnSpc="1">
            <a:prstTxWarp prst="textNoShape">
              <a:avLst/>
            </a:prstTxWarp>
          </a:bodyPr>
          <a:lstStyle/>
          <a:p>
            <a:pPr defTabSz="932563"/>
            <a:endParaRPr lang="en-US">
              <a:solidFill>
                <a:srgbClr val="000000"/>
              </a:solidFill>
              <a:latin typeface="Segoe UI"/>
            </a:endParaRPr>
          </a:p>
        </p:txBody>
      </p:sp>
      <p:pic>
        <p:nvPicPr>
          <p:cNvPr id="19" name="Picture 18">
            <a:extLst>
              <a:ext uri="{FF2B5EF4-FFF2-40B4-BE49-F238E27FC236}">
                <a16:creationId xmlns:a16="http://schemas.microsoft.com/office/drawing/2014/main" id="{40D5C2E1-C36D-49CF-9041-0FEECD833AA5}"/>
              </a:ext>
            </a:extLst>
          </p:cNvPr>
          <p:cNvPicPr>
            <a:picLocks noChangeAspect="1"/>
          </p:cNvPicPr>
          <p:nvPr/>
        </p:nvPicPr>
        <p:blipFill rotWithShape="1">
          <a:blip r:embed="rId29" cstate="screen">
            <a:extLst>
              <a:ext uri="{28A0092B-C50C-407E-A947-70E740481C1C}">
                <a14:useLocalDpi xmlns:a14="http://schemas.microsoft.com/office/drawing/2010/main"/>
              </a:ext>
            </a:extLst>
          </a:blip>
          <a:srcRect/>
          <a:stretch/>
        </p:blipFill>
        <p:spPr>
          <a:xfrm>
            <a:off x="671389" y="4898135"/>
            <a:ext cx="577337" cy="746083"/>
          </a:xfrm>
          <a:prstGeom prst="rect">
            <a:avLst/>
          </a:prstGeom>
        </p:spPr>
      </p:pic>
      <p:pic>
        <p:nvPicPr>
          <p:cNvPr id="20" name="Picture 19">
            <a:extLst>
              <a:ext uri="{FF2B5EF4-FFF2-40B4-BE49-F238E27FC236}">
                <a16:creationId xmlns:a16="http://schemas.microsoft.com/office/drawing/2014/main" id="{6F3349B7-C846-4981-BCFE-2F2C510D20C9}"/>
              </a:ext>
            </a:extLst>
          </p:cNvPr>
          <p:cNvPicPr>
            <a:picLocks noChangeAspect="1"/>
          </p:cNvPicPr>
          <p:nvPr/>
        </p:nvPicPr>
        <p:blipFill rotWithShape="1">
          <a:blip r:embed="rId30" cstate="screen">
            <a:extLst>
              <a:ext uri="{28A0092B-C50C-407E-A947-70E740481C1C}">
                <a14:useLocalDpi xmlns:a14="http://schemas.microsoft.com/office/drawing/2010/main"/>
              </a:ext>
            </a:extLst>
          </a:blip>
          <a:srcRect/>
          <a:stretch/>
        </p:blipFill>
        <p:spPr>
          <a:xfrm>
            <a:off x="518529" y="6300560"/>
            <a:ext cx="736518" cy="746083"/>
          </a:xfrm>
          <a:prstGeom prst="rect">
            <a:avLst/>
          </a:prstGeom>
        </p:spPr>
      </p:pic>
      <p:pic>
        <p:nvPicPr>
          <p:cNvPr id="21" name="Picture 20">
            <a:extLst>
              <a:ext uri="{FF2B5EF4-FFF2-40B4-BE49-F238E27FC236}">
                <a16:creationId xmlns:a16="http://schemas.microsoft.com/office/drawing/2014/main" id="{5454E80B-BD47-4DBE-BC32-3F8F65A56CCF}"/>
              </a:ext>
            </a:extLst>
          </p:cNvPr>
          <p:cNvPicPr>
            <a:picLocks noChangeAspect="1"/>
          </p:cNvPicPr>
          <p:nvPr/>
        </p:nvPicPr>
        <p:blipFill rotWithShape="1">
          <a:blip r:embed="rId31" cstate="screen">
            <a:extLst>
              <a:ext uri="{28A0092B-C50C-407E-A947-70E740481C1C}">
                <a14:useLocalDpi xmlns:a14="http://schemas.microsoft.com/office/drawing/2010/main"/>
              </a:ext>
            </a:extLst>
          </a:blip>
          <a:srcRect/>
          <a:stretch/>
        </p:blipFill>
        <p:spPr>
          <a:xfrm>
            <a:off x="375647" y="5612710"/>
            <a:ext cx="708062" cy="746083"/>
          </a:xfrm>
          <a:prstGeom prst="rect">
            <a:avLst/>
          </a:prstGeom>
        </p:spPr>
      </p:pic>
      <p:pic>
        <p:nvPicPr>
          <p:cNvPr id="22" name="Picture 21">
            <a:extLst>
              <a:ext uri="{FF2B5EF4-FFF2-40B4-BE49-F238E27FC236}">
                <a16:creationId xmlns:a16="http://schemas.microsoft.com/office/drawing/2014/main" id="{BC52FB2E-1A69-4F00-8126-D4ADFDB73C3C}"/>
              </a:ext>
            </a:extLst>
          </p:cNvPr>
          <p:cNvPicPr>
            <a:picLocks noChangeAspect="1"/>
          </p:cNvPicPr>
          <p:nvPr/>
        </p:nvPicPr>
        <p:blipFill rotWithShape="1">
          <a:blip r:embed="rId32" cstate="screen">
            <a:extLst>
              <a:ext uri="{28A0092B-C50C-407E-A947-70E740481C1C}">
                <a14:useLocalDpi xmlns:a14="http://schemas.microsoft.com/office/drawing/2010/main"/>
              </a:ext>
            </a:extLst>
          </a:blip>
          <a:srcRect/>
          <a:stretch/>
        </p:blipFill>
        <p:spPr>
          <a:xfrm>
            <a:off x="1256552" y="4394833"/>
            <a:ext cx="738544" cy="746083"/>
          </a:xfrm>
          <a:prstGeom prst="rect">
            <a:avLst/>
          </a:prstGeom>
        </p:spPr>
      </p:pic>
      <p:sp>
        <p:nvSpPr>
          <p:cNvPr id="83" name="Title 1">
            <a:extLst>
              <a:ext uri="{FF2B5EF4-FFF2-40B4-BE49-F238E27FC236}">
                <a16:creationId xmlns:a16="http://schemas.microsoft.com/office/drawing/2014/main" id="{38EC1BC8-4A1D-448E-9554-72C8F2295F2A}"/>
              </a:ext>
            </a:extLst>
          </p:cNvPr>
          <p:cNvSpPr>
            <a:spLocks noGrp="1"/>
          </p:cNvSpPr>
          <p:nvPr>
            <p:ph type="title"/>
          </p:nvPr>
        </p:nvSpPr>
        <p:spPr>
          <a:xfrm>
            <a:off x="579437" y="601663"/>
            <a:ext cx="11277600" cy="498598"/>
          </a:xfrm>
        </p:spPr>
        <p:txBody>
          <a:bodyPr/>
          <a:lstStyle/>
          <a:p>
            <a:r>
              <a:rPr lang="en-US" sz="3600" spc="-150" dirty="0">
                <a:solidFill>
                  <a:schemeClr val="tx1">
                    <a:lumMod val="85000"/>
                    <a:lumOff val="15000"/>
                  </a:schemeClr>
                </a:solidFill>
              </a:rPr>
              <a:t>Microsoft Dataverse</a:t>
            </a:r>
          </a:p>
        </p:txBody>
      </p:sp>
      <p:sp>
        <p:nvSpPr>
          <p:cNvPr id="84" name="Text Placeholder 2">
            <a:extLst>
              <a:ext uri="{FF2B5EF4-FFF2-40B4-BE49-F238E27FC236}">
                <a16:creationId xmlns:a16="http://schemas.microsoft.com/office/drawing/2014/main" id="{3596F48B-BA97-43E8-8BCA-2DFCA3C70DAF}"/>
              </a:ext>
            </a:extLst>
          </p:cNvPr>
          <p:cNvSpPr txBox="1">
            <a:spLocks/>
          </p:cNvSpPr>
          <p:nvPr/>
        </p:nvSpPr>
        <p:spPr>
          <a:xfrm>
            <a:off x="579437" y="1268668"/>
            <a:ext cx="11277600" cy="365215"/>
          </a:xfrm>
          <a:prstGeom prst="rect">
            <a:avLst/>
          </a:prstGeom>
        </p:spPr>
        <p:txBody>
          <a:bodyPr lIns="0" tIns="0" rIns="0" bIns="0"/>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6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0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367"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000" b="0" i="0" u="none" strike="noStrike" kern="1200" cap="none" spc="0" normalizeH="0" baseline="0" noProof="0" dirty="0">
                <a:ln>
                  <a:noFill/>
                </a:ln>
                <a:solidFill>
                  <a:srgbClr val="742774"/>
                </a:solidFill>
                <a:effectLst/>
                <a:uLnTx/>
                <a:uFillTx/>
                <a:latin typeface="Segoe UI"/>
                <a:ea typeface="+mn-ea"/>
                <a:cs typeface="+mn-cs"/>
              </a:rPr>
              <a:t>Securely store and mange business data</a:t>
            </a:r>
          </a:p>
        </p:txBody>
      </p:sp>
    </p:spTree>
    <p:extLst>
      <p:ext uri="{BB962C8B-B14F-4D97-AF65-F5344CB8AC3E}">
        <p14:creationId xmlns:p14="http://schemas.microsoft.com/office/powerpoint/2010/main" val="63361457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nodeType="withEffect">
                                  <p:stCondLst>
                                    <p:cond delay="0"/>
                                  </p:stCondLst>
                                  <p:childTnLst>
                                    <p:set>
                                      <p:cBhvr>
                                        <p:cTn id="18" dur="1" fill="hold">
                                          <p:stCondLst>
                                            <p:cond delay="0"/>
                                          </p:stCondLst>
                                        </p:cTn>
                                        <p:tgtEl>
                                          <p:spTgt spid="140"/>
                                        </p:tgtEl>
                                        <p:attrNameLst>
                                          <p:attrName>style.visibility</p:attrName>
                                        </p:attrNameLst>
                                      </p:cBhvr>
                                      <p:to>
                                        <p:strVal val="visible"/>
                                      </p:to>
                                    </p:set>
                                    <p:animEffect transition="in" filter="fade">
                                      <p:cBhvr>
                                        <p:cTn id="19" dur="500"/>
                                        <p:tgtEl>
                                          <p:spTgt spid="140"/>
                                        </p:tgtEl>
                                      </p:cBhvr>
                                    </p:animEffect>
                                  </p:childTnLst>
                                </p:cTn>
                              </p:par>
                              <p:par>
                                <p:cTn id="20" presetID="10" presetClass="entr" presetSubtype="0" fill="hold" nodeType="withEffect">
                                  <p:stCondLst>
                                    <p:cond delay="0"/>
                                  </p:stCondLst>
                                  <p:childTnLst>
                                    <p:set>
                                      <p:cBhvr>
                                        <p:cTn id="21" dur="1" fill="hold">
                                          <p:stCondLst>
                                            <p:cond delay="0"/>
                                          </p:stCondLst>
                                        </p:cTn>
                                        <p:tgtEl>
                                          <p:spTgt spid="137"/>
                                        </p:tgtEl>
                                        <p:attrNameLst>
                                          <p:attrName>style.visibility</p:attrName>
                                        </p:attrNameLst>
                                      </p:cBhvr>
                                      <p:to>
                                        <p:strVal val="visible"/>
                                      </p:to>
                                    </p:set>
                                    <p:animEffect transition="in" filter="fade">
                                      <p:cBhvr>
                                        <p:cTn id="22" dur="500"/>
                                        <p:tgtEl>
                                          <p:spTgt spid="1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par>
                          <p:cTn id="31" fill="hold">
                            <p:stCondLst>
                              <p:cond delay="500"/>
                            </p:stCondLst>
                            <p:childTnLst>
                              <p:par>
                                <p:cTn id="32" presetID="10" presetClass="entr" presetSubtype="0" fill="hold" grpId="0" nodeType="after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fade">
                                      <p:cBhvr>
                                        <p:cTn id="34" dur="500"/>
                                        <p:tgtEl>
                                          <p:spTgt spid="2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1"/>
                                        </p:tgtEl>
                                        <p:attrNameLst>
                                          <p:attrName>style.visibility</p:attrName>
                                        </p:attrNameLst>
                                      </p:cBhvr>
                                      <p:to>
                                        <p:strVal val="visible"/>
                                      </p:to>
                                    </p:set>
                                    <p:animEffect transition="in" filter="fade">
                                      <p:cBhvr>
                                        <p:cTn id="43" dur="500"/>
                                        <p:tgtEl>
                                          <p:spTgt spid="31"/>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500"/>
                                        <p:tgtEl>
                                          <p:spTgt spid="2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fade">
                                      <p:cBhvr>
                                        <p:cTn id="54" dur="500"/>
                                        <p:tgtEl>
                                          <p:spTgt spid="15"/>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fade">
                                      <p:cBhvr>
                                        <p:cTn id="57" dur="500"/>
                                        <p:tgtEl>
                                          <p:spTgt spid="5"/>
                                        </p:tgtEl>
                                      </p:cBhvr>
                                    </p:animEffect>
                                  </p:childTnLst>
                                </p:cTn>
                              </p:par>
                            </p:childTnLst>
                          </p:cTn>
                        </p:par>
                        <p:par>
                          <p:cTn id="58" fill="hold">
                            <p:stCondLst>
                              <p:cond delay="500"/>
                            </p:stCondLst>
                            <p:childTnLst>
                              <p:par>
                                <p:cTn id="59" presetID="10" presetClass="entr" presetSubtype="0" fill="hold" nodeType="afterEffect">
                                  <p:stCondLst>
                                    <p:cond delay="0"/>
                                  </p:stCondLst>
                                  <p:childTnLst>
                                    <p:set>
                                      <p:cBhvr>
                                        <p:cTn id="60" dur="1" fill="hold">
                                          <p:stCondLst>
                                            <p:cond delay="0"/>
                                          </p:stCondLst>
                                        </p:cTn>
                                        <p:tgtEl>
                                          <p:spTgt spid="33"/>
                                        </p:tgtEl>
                                        <p:attrNameLst>
                                          <p:attrName>style.visibility</p:attrName>
                                        </p:attrNameLst>
                                      </p:cBhvr>
                                      <p:to>
                                        <p:strVal val="visible"/>
                                      </p:to>
                                    </p:set>
                                    <p:animEffect transition="in" filter="fade">
                                      <p:cBhvr>
                                        <p:cTn id="61" dur="500"/>
                                        <p:tgtEl>
                                          <p:spTgt spid="3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fade">
                                      <p:cBhvr>
                                        <p:cTn id="64" dur="500"/>
                                        <p:tgtEl>
                                          <p:spTgt spid="34"/>
                                        </p:tgtEl>
                                      </p:cBhvr>
                                    </p:animEffect>
                                  </p:childTnLst>
                                </p:cTn>
                              </p:par>
                              <p:par>
                                <p:cTn id="65" presetID="10" presetClass="entr" presetSubtype="0" fill="hold" nodeType="with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500"/>
                                        <p:tgtEl>
                                          <p:spTgt spid="3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6"/>
                                        </p:tgtEl>
                                        <p:attrNameLst>
                                          <p:attrName>style.visibility</p:attrName>
                                        </p:attrNameLst>
                                      </p:cBhvr>
                                      <p:to>
                                        <p:strVal val="visible"/>
                                      </p:to>
                                    </p:set>
                                    <p:animEffect transition="in" filter="fade">
                                      <p:cBhvr>
                                        <p:cTn id="70" dur="500"/>
                                        <p:tgtEl>
                                          <p:spTgt spid="36"/>
                                        </p:tgtEl>
                                      </p:cBhvr>
                                    </p:animEffect>
                                  </p:childTnLst>
                                </p:cTn>
                              </p:par>
                              <p:par>
                                <p:cTn id="71" presetID="10" presetClass="entr" presetSubtype="0" fill="hold" nodeType="withEffect">
                                  <p:stCondLst>
                                    <p:cond delay="0"/>
                                  </p:stCondLst>
                                  <p:childTnLst>
                                    <p:set>
                                      <p:cBhvr>
                                        <p:cTn id="72" dur="1" fill="hold">
                                          <p:stCondLst>
                                            <p:cond delay="0"/>
                                          </p:stCondLst>
                                        </p:cTn>
                                        <p:tgtEl>
                                          <p:spTgt spid="37"/>
                                        </p:tgtEl>
                                        <p:attrNameLst>
                                          <p:attrName>style.visibility</p:attrName>
                                        </p:attrNameLst>
                                      </p:cBhvr>
                                      <p:to>
                                        <p:strVal val="visible"/>
                                      </p:to>
                                    </p:set>
                                    <p:animEffect transition="in" filter="fade">
                                      <p:cBhvr>
                                        <p:cTn id="73" dur="500"/>
                                        <p:tgtEl>
                                          <p:spTgt spid="3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8"/>
                                        </p:tgtEl>
                                        <p:attrNameLst>
                                          <p:attrName>style.visibility</p:attrName>
                                        </p:attrNameLst>
                                      </p:cBhvr>
                                      <p:to>
                                        <p:strVal val="visible"/>
                                      </p:to>
                                    </p:set>
                                    <p:animEffect transition="in" filter="fade">
                                      <p:cBhvr>
                                        <p:cTn id="76" dur="500"/>
                                        <p:tgtEl>
                                          <p:spTgt spid="38"/>
                                        </p:tgtEl>
                                      </p:cBhvr>
                                    </p:animEffect>
                                  </p:childTnLst>
                                </p:cTn>
                              </p:par>
                              <p:par>
                                <p:cTn id="77" presetID="10" presetClass="entr" presetSubtype="0" fill="hold" nodeType="withEffect">
                                  <p:stCondLst>
                                    <p:cond delay="0"/>
                                  </p:stCondLst>
                                  <p:childTnLst>
                                    <p:set>
                                      <p:cBhvr>
                                        <p:cTn id="78" dur="1" fill="hold">
                                          <p:stCondLst>
                                            <p:cond delay="0"/>
                                          </p:stCondLst>
                                        </p:cTn>
                                        <p:tgtEl>
                                          <p:spTgt spid="41"/>
                                        </p:tgtEl>
                                        <p:attrNameLst>
                                          <p:attrName>style.visibility</p:attrName>
                                        </p:attrNameLst>
                                      </p:cBhvr>
                                      <p:to>
                                        <p:strVal val="visible"/>
                                      </p:to>
                                    </p:set>
                                    <p:animEffect transition="in" filter="fade">
                                      <p:cBhvr>
                                        <p:cTn id="79" dur="500"/>
                                        <p:tgtEl>
                                          <p:spTgt spid="41"/>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42"/>
                                        </p:tgtEl>
                                        <p:attrNameLst>
                                          <p:attrName>style.visibility</p:attrName>
                                        </p:attrNameLst>
                                      </p:cBhvr>
                                      <p:to>
                                        <p:strVal val="visible"/>
                                      </p:to>
                                    </p:set>
                                    <p:animEffect transition="in" filter="fade">
                                      <p:cBhvr>
                                        <p:cTn id="82" dur="500"/>
                                        <p:tgtEl>
                                          <p:spTgt spid="42"/>
                                        </p:tgtEl>
                                      </p:cBhvr>
                                    </p:animEffect>
                                  </p:childTnLst>
                                </p:cTn>
                              </p:par>
                              <p:par>
                                <p:cTn id="83" presetID="10" presetClass="entr" presetSubtype="0" fill="hold" nodeType="withEffect">
                                  <p:stCondLst>
                                    <p:cond delay="0"/>
                                  </p:stCondLst>
                                  <p:childTnLst>
                                    <p:set>
                                      <p:cBhvr>
                                        <p:cTn id="84" dur="1" fill="hold">
                                          <p:stCondLst>
                                            <p:cond delay="0"/>
                                          </p:stCondLst>
                                        </p:cTn>
                                        <p:tgtEl>
                                          <p:spTgt spid="43"/>
                                        </p:tgtEl>
                                        <p:attrNameLst>
                                          <p:attrName>style.visibility</p:attrName>
                                        </p:attrNameLst>
                                      </p:cBhvr>
                                      <p:to>
                                        <p:strVal val="visible"/>
                                      </p:to>
                                    </p:set>
                                    <p:animEffect transition="in" filter="fade">
                                      <p:cBhvr>
                                        <p:cTn id="85" dur="500"/>
                                        <p:tgtEl>
                                          <p:spTgt spid="43"/>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44"/>
                                        </p:tgtEl>
                                        <p:attrNameLst>
                                          <p:attrName>style.visibility</p:attrName>
                                        </p:attrNameLst>
                                      </p:cBhvr>
                                      <p:to>
                                        <p:strVal val="visible"/>
                                      </p:to>
                                    </p:set>
                                    <p:animEffect transition="in" filter="fade">
                                      <p:cBhvr>
                                        <p:cTn id="88" dur="500"/>
                                        <p:tgtEl>
                                          <p:spTgt spid="44"/>
                                        </p:tgtEl>
                                      </p:cBhvr>
                                    </p:animEffect>
                                  </p:childTnLst>
                                </p:cTn>
                              </p:par>
                              <p:par>
                                <p:cTn id="89" presetID="10" presetClass="entr" presetSubtype="0" fill="hold" nodeType="withEffect">
                                  <p:stCondLst>
                                    <p:cond delay="0"/>
                                  </p:stCondLst>
                                  <p:childTnLst>
                                    <p:set>
                                      <p:cBhvr>
                                        <p:cTn id="90" dur="1" fill="hold">
                                          <p:stCondLst>
                                            <p:cond delay="0"/>
                                          </p:stCondLst>
                                        </p:cTn>
                                        <p:tgtEl>
                                          <p:spTgt spid="45"/>
                                        </p:tgtEl>
                                        <p:attrNameLst>
                                          <p:attrName>style.visibility</p:attrName>
                                        </p:attrNameLst>
                                      </p:cBhvr>
                                      <p:to>
                                        <p:strVal val="visible"/>
                                      </p:to>
                                    </p:set>
                                    <p:animEffect transition="in" filter="fade">
                                      <p:cBhvr>
                                        <p:cTn id="91" dur="500"/>
                                        <p:tgtEl>
                                          <p:spTgt spid="45"/>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46"/>
                                        </p:tgtEl>
                                        <p:attrNameLst>
                                          <p:attrName>style.visibility</p:attrName>
                                        </p:attrNameLst>
                                      </p:cBhvr>
                                      <p:to>
                                        <p:strVal val="visible"/>
                                      </p:to>
                                    </p:set>
                                    <p:animEffect transition="in" filter="fade">
                                      <p:cBhvr>
                                        <p:cTn id="94" dur="500"/>
                                        <p:tgtEl>
                                          <p:spTgt spid="46"/>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fade">
                                      <p:cBhvr>
                                        <p:cTn id="99" dur="500"/>
                                        <p:tgtEl>
                                          <p:spTgt spid="16"/>
                                        </p:tgtEl>
                                      </p:cBhvr>
                                    </p:animEffect>
                                  </p:childTnLst>
                                </p:cTn>
                              </p:par>
                              <p:par>
                                <p:cTn id="100" presetID="10" presetClass="entr" presetSubtype="0" fill="hold" grpId="0" nodeType="withEffect">
                                  <p:stCondLst>
                                    <p:cond delay="0"/>
                                  </p:stCondLst>
                                  <p:childTnLst>
                                    <p:set>
                                      <p:cBhvr>
                                        <p:cTn id="101" dur="1" fill="hold">
                                          <p:stCondLst>
                                            <p:cond delay="0"/>
                                          </p:stCondLst>
                                        </p:cTn>
                                        <p:tgtEl>
                                          <p:spTgt spid="6"/>
                                        </p:tgtEl>
                                        <p:attrNameLst>
                                          <p:attrName>style.visibility</p:attrName>
                                        </p:attrNameLst>
                                      </p:cBhvr>
                                      <p:to>
                                        <p:strVal val="visible"/>
                                      </p:to>
                                    </p:set>
                                    <p:animEffect transition="in" filter="fade">
                                      <p:cBhvr>
                                        <p:cTn id="102" dur="500"/>
                                        <p:tgtEl>
                                          <p:spTgt spid="6"/>
                                        </p:tgtEl>
                                      </p:cBhvr>
                                    </p:animEffect>
                                  </p:childTnLst>
                                </p:cTn>
                              </p:par>
                            </p:childTnLst>
                          </p:cTn>
                        </p:par>
                        <p:par>
                          <p:cTn id="103" fill="hold">
                            <p:stCondLst>
                              <p:cond delay="500"/>
                            </p:stCondLst>
                            <p:childTnLst>
                              <p:par>
                                <p:cTn id="104" presetID="10" presetClass="entr" presetSubtype="0" fill="hold" grpId="0" nodeType="afterEffect">
                                  <p:stCondLst>
                                    <p:cond delay="0"/>
                                  </p:stCondLst>
                                  <p:childTnLst>
                                    <p:set>
                                      <p:cBhvr>
                                        <p:cTn id="105" dur="1" fill="hold">
                                          <p:stCondLst>
                                            <p:cond delay="0"/>
                                          </p:stCondLst>
                                        </p:cTn>
                                        <p:tgtEl>
                                          <p:spTgt spid="56"/>
                                        </p:tgtEl>
                                        <p:attrNameLst>
                                          <p:attrName>style.visibility</p:attrName>
                                        </p:attrNameLst>
                                      </p:cBhvr>
                                      <p:to>
                                        <p:strVal val="visible"/>
                                      </p:to>
                                    </p:set>
                                    <p:animEffect transition="in" filter="fade">
                                      <p:cBhvr>
                                        <p:cTn id="106" dur="500"/>
                                        <p:tgtEl>
                                          <p:spTgt spid="56"/>
                                        </p:tgtEl>
                                      </p:cBhvr>
                                    </p:animEffect>
                                  </p:childTnLst>
                                </p:cTn>
                              </p:par>
                              <p:par>
                                <p:cTn id="107" presetID="10" presetClass="entr" presetSubtype="0" fill="hold" nodeType="withEffect">
                                  <p:stCondLst>
                                    <p:cond delay="0"/>
                                  </p:stCondLst>
                                  <p:childTnLst>
                                    <p:set>
                                      <p:cBhvr>
                                        <p:cTn id="108" dur="1" fill="hold">
                                          <p:stCondLst>
                                            <p:cond delay="0"/>
                                          </p:stCondLst>
                                        </p:cTn>
                                        <p:tgtEl>
                                          <p:spTgt spid="57"/>
                                        </p:tgtEl>
                                        <p:attrNameLst>
                                          <p:attrName>style.visibility</p:attrName>
                                        </p:attrNameLst>
                                      </p:cBhvr>
                                      <p:to>
                                        <p:strVal val="visible"/>
                                      </p:to>
                                    </p:set>
                                    <p:animEffect transition="in" filter="fade">
                                      <p:cBhvr>
                                        <p:cTn id="109" dur="500"/>
                                        <p:tgtEl>
                                          <p:spTgt spid="57"/>
                                        </p:tgtEl>
                                      </p:cBhvr>
                                    </p:animEffect>
                                  </p:childTnLst>
                                </p:cTn>
                              </p:par>
                              <p:par>
                                <p:cTn id="110" presetID="10" presetClass="entr" presetSubtype="0" fill="hold" nodeType="withEffect">
                                  <p:stCondLst>
                                    <p:cond delay="0"/>
                                  </p:stCondLst>
                                  <p:childTnLst>
                                    <p:set>
                                      <p:cBhvr>
                                        <p:cTn id="111" dur="1" fill="hold">
                                          <p:stCondLst>
                                            <p:cond delay="0"/>
                                          </p:stCondLst>
                                        </p:cTn>
                                        <p:tgtEl>
                                          <p:spTgt spid="58"/>
                                        </p:tgtEl>
                                        <p:attrNameLst>
                                          <p:attrName>style.visibility</p:attrName>
                                        </p:attrNameLst>
                                      </p:cBhvr>
                                      <p:to>
                                        <p:strVal val="visible"/>
                                      </p:to>
                                    </p:set>
                                    <p:animEffect transition="in" filter="fade">
                                      <p:cBhvr>
                                        <p:cTn id="112" dur="500"/>
                                        <p:tgtEl>
                                          <p:spTgt spid="58"/>
                                        </p:tgtEl>
                                      </p:cBhvr>
                                    </p:animEffect>
                                  </p:childTnLst>
                                </p:cTn>
                              </p:par>
                              <p:par>
                                <p:cTn id="113" presetID="10" presetClass="entr" presetSubtype="0" fill="hold" grpId="0" nodeType="withEffect">
                                  <p:stCondLst>
                                    <p:cond delay="0"/>
                                  </p:stCondLst>
                                  <p:childTnLst>
                                    <p:set>
                                      <p:cBhvr>
                                        <p:cTn id="114" dur="1" fill="hold">
                                          <p:stCondLst>
                                            <p:cond delay="0"/>
                                          </p:stCondLst>
                                        </p:cTn>
                                        <p:tgtEl>
                                          <p:spTgt spid="59"/>
                                        </p:tgtEl>
                                        <p:attrNameLst>
                                          <p:attrName>style.visibility</p:attrName>
                                        </p:attrNameLst>
                                      </p:cBhvr>
                                      <p:to>
                                        <p:strVal val="visible"/>
                                      </p:to>
                                    </p:set>
                                    <p:animEffect transition="in" filter="fade">
                                      <p:cBhvr>
                                        <p:cTn id="115" dur="500"/>
                                        <p:tgtEl>
                                          <p:spTgt spid="59"/>
                                        </p:tgtEl>
                                      </p:cBhvr>
                                    </p:animEffect>
                                  </p:childTnLst>
                                </p:cTn>
                              </p:par>
                              <p:par>
                                <p:cTn id="116" presetID="10" presetClass="entr" presetSubtype="0" fill="hold" nodeType="withEffect">
                                  <p:stCondLst>
                                    <p:cond delay="0"/>
                                  </p:stCondLst>
                                  <p:childTnLst>
                                    <p:set>
                                      <p:cBhvr>
                                        <p:cTn id="117" dur="1" fill="hold">
                                          <p:stCondLst>
                                            <p:cond delay="0"/>
                                          </p:stCondLst>
                                        </p:cTn>
                                        <p:tgtEl>
                                          <p:spTgt spid="60"/>
                                        </p:tgtEl>
                                        <p:attrNameLst>
                                          <p:attrName>style.visibility</p:attrName>
                                        </p:attrNameLst>
                                      </p:cBhvr>
                                      <p:to>
                                        <p:strVal val="visible"/>
                                      </p:to>
                                    </p:set>
                                    <p:animEffect transition="in" filter="fade">
                                      <p:cBhvr>
                                        <p:cTn id="118" dur="500"/>
                                        <p:tgtEl>
                                          <p:spTgt spid="60"/>
                                        </p:tgtEl>
                                      </p:cBhvr>
                                    </p:animEffect>
                                  </p:childTnLst>
                                </p:cTn>
                              </p:par>
                              <p:par>
                                <p:cTn id="119" presetID="10" presetClass="entr" presetSubtype="0" fill="hold" grpId="0" nodeType="withEffect">
                                  <p:stCondLst>
                                    <p:cond delay="0"/>
                                  </p:stCondLst>
                                  <p:childTnLst>
                                    <p:set>
                                      <p:cBhvr>
                                        <p:cTn id="120" dur="1" fill="hold">
                                          <p:stCondLst>
                                            <p:cond delay="0"/>
                                          </p:stCondLst>
                                        </p:cTn>
                                        <p:tgtEl>
                                          <p:spTgt spid="61"/>
                                        </p:tgtEl>
                                        <p:attrNameLst>
                                          <p:attrName>style.visibility</p:attrName>
                                        </p:attrNameLst>
                                      </p:cBhvr>
                                      <p:to>
                                        <p:strVal val="visible"/>
                                      </p:to>
                                    </p:set>
                                    <p:animEffect transition="in" filter="fade">
                                      <p:cBhvr>
                                        <p:cTn id="121" dur="500"/>
                                        <p:tgtEl>
                                          <p:spTgt spid="61"/>
                                        </p:tgtEl>
                                      </p:cBhvr>
                                    </p:animEffect>
                                  </p:childTnLst>
                                </p:cTn>
                              </p:par>
                              <p:par>
                                <p:cTn id="122" presetID="10" presetClass="entr" presetSubtype="0" fill="hold" nodeType="with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par>
                                <p:cTn id="128" presetID="10" presetClass="entr" presetSubtype="0" fill="hold" nodeType="withEffect">
                                  <p:stCondLst>
                                    <p:cond delay="0"/>
                                  </p:stCondLst>
                                  <p:childTnLst>
                                    <p:set>
                                      <p:cBhvr>
                                        <p:cTn id="129" dur="1" fill="hold">
                                          <p:stCondLst>
                                            <p:cond delay="0"/>
                                          </p:stCondLst>
                                        </p:cTn>
                                        <p:tgtEl>
                                          <p:spTgt spid="62"/>
                                        </p:tgtEl>
                                        <p:attrNameLst>
                                          <p:attrName>style.visibility</p:attrName>
                                        </p:attrNameLst>
                                      </p:cBhvr>
                                      <p:to>
                                        <p:strVal val="visible"/>
                                      </p:to>
                                    </p:set>
                                    <p:animEffect transition="in" filter="fade">
                                      <p:cBhvr>
                                        <p:cTn id="130" dur="500"/>
                                        <p:tgtEl>
                                          <p:spTgt spid="6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63"/>
                                        </p:tgtEl>
                                        <p:attrNameLst>
                                          <p:attrName>style.visibility</p:attrName>
                                        </p:attrNameLst>
                                      </p:cBhvr>
                                      <p:to>
                                        <p:strVal val="visible"/>
                                      </p:to>
                                    </p:set>
                                    <p:animEffect transition="in" filter="fade">
                                      <p:cBhvr>
                                        <p:cTn id="133" dur="500"/>
                                        <p:tgtEl>
                                          <p:spTgt spid="63"/>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10"/>
                                        </p:tgtEl>
                                        <p:attrNameLst>
                                          <p:attrName>style.visibility</p:attrName>
                                        </p:attrNameLst>
                                      </p:cBhvr>
                                      <p:to>
                                        <p:strVal val="visible"/>
                                      </p:to>
                                    </p:set>
                                    <p:animEffect transition="in" filter="fade">
                                      <p:cBhvr>
                                        <p:cTn id="136" dur="500"/>
                                        <p:tgtEl>
                                          <p:spTgt spid="110"/>
                                        </p:tgtEl>
                                      </p:cBhvr>
                                    </p:animEffect>
                                  </p:childTnLst>
                                </p:cTn>
                              </p:par>
                              <p:par>
                                <p:cTn id="137" presetID="10" presetClass="entr" presetSubtype="0" fill="hold" grpId="0" nodeType="withEffect">
                                  <p:stCondLst>
                                    <p:cond delay="0"/>
                                  </p:stCondLst>
                                  <p:childTnLst>
                                    <p:set>
                                      <p:cBhvr>
                                        <p:cTn id="138" dur="1" fill="hold">
                                          <p:stCondLst>
                                            <p:cond delay="0"/>
                                          </p:stCondLst>
                                        </p:cTn>
                                        <p:tgtEl>
                                          <p:spTgt spid="12"/>
                                        </p:tgtEl>
                                        <p:attrNameLst>
                                          <p:attrName>style.visibility</p:attrName>
                                        </p:attrNameLst>
                                      </p:cBhvr>
                                      <p:to>
                                        <p:strVal val="visible"/>
                                      </p:to>
                                    </p:set>
                                    <p:animEffect transition="in" filter="fade">
                                      <p:cBhvr>
                                        <p:cTn id="139" dur="500"/>
                                        <p:tgtEl>
                                          <p:spTgt spid="12"/>
                                        </p:tgtEl>
                                      </p:cBhvr>
                                    </p:animEffect>
                                  </p:childTnLst>
                                </p:cTn>
                              </p:par>
                            </p:childTnLst>
                          </p:cTn>
                        </p:par>
                      </p:childTnLst>
                    </p:cTn>
                  </p:par>
                  <p:par>
                    <p:cTn id="140" fill="hold">
                      <p:stCondLst>
                        <p:cond delay="indefinite"/>
                      </p:stCondLst>
                      <p:childTnLst>
                        <p:par>
                          <p:cTn id="141" fill="hold">
                            <p:stCondLst>
                              <p:cond delay="0"/>
                            </p:stCondLst>
                            <p:childTnLst>
                              <p:par>
                                <p:cTn id="142" presetID="10" presetClass="entr" presetSubtype="0" fill="hold" grpId="0" nodeType="clickEffect">
                                  <p:stCondLst>
                                    <p:cond delay="0"/>
                                  </p:stCondLst>
                                  <p:childTnLst>
                                    <p:set>
                                      <p:cBhvr>
                                        <p:cTn id="143" dur="1" fill="hold">
                                          <p:stCondLst>
                                            <p:cond delay="0"/>
                                          </p:stCondLst>
                                        </p:cTn>
                                        <p:tgtEl>
                                          <p:spTgt spid="7"/>
                                        </p:tgtEl>
                                        <p:attrNameLst>
                                          <p:attrName>style.visibility</p:attrName>
                                        </p:attrNameLst>
                                      </p:cBhvr>
                                      <p:to>
                                        <p:strVal val="visible"/>
                                      </p:to>
                                    </p:set>
                                    <p:animEffect transition="in" filter="fade">
                                      <p:cBhvr>
                                        <p:cTn id="144" dur="500"/>
                                        <p:tgtEl>
                                          <p:spTgt spid="7"/>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fade">
                                      <p:cBhvr>
                                        <p:cTn id="147" dur="500"/>
                                        <p:tgtEl>
                                          <p:spTgt spid="17"/>
                                        </p:tgtEl>
                                      </p:cBhvr>
                                    </p:animEffect>
                                  </p:childTnLst>
                                </p:cTn>
                              </p:par>
                            </p:childTnLst>
                          </p:cTn>
                        </p:par>
                        <p:par>
                          <p:cTn id="148" fill="hold">
                            <p:stCondLst>
                              <p:cond delay="500"/>
                            </p:stCondLst>
                            <p:childTnLst>
                              <p:par>
                                <p:cTn id="149" presetID="10" presetClass="entr" presetSubtype="0" fill="hold" nodeType="afterEffect">
                                  <p:stCondLst>
                                    <p:cond delay="0"/>
                                  </p:stCondLst>
                                  <p:childTnLst>
                                    <p:set>
                                      <p:cBhvr>
                                        <p:cTn id="150" dur="1" fill="hold">
                                          <p:stCondLst>
                                            <p:cond delay="0"/>
                                          </p:stCondLst>
                                        </p:cTn>
                                        <p:tgtEl>
                                          <p:spTgt spid="64"/>
                                        </p:tgtEl>
                                        <p:attrNameLst>
                                          <p:attrName>style.visibility</p:attrName>
                                        </p:attrNameLst>
                                      </p:cBhvr>
                                      <p:to>
                                        <p:strVal val="visible"/>
                                      </p:to>
                                    </p:set>
                                    <p:animEffect transition="in" filter="fade">
                                      <p:cBhvr>
                                        <p:cTn id="151" dur="500"/>
                                        <p:tgtEl>
                                          <p:spTgt spid="64"/>
                                        </p:tgtEl>
                                      </p:cBhvr>
                                    </p:animEffect>
                                  </p:childTnLst>
                                </p:cTn>
                              </p:par>
                              <p:par>
                                <p:cTn id="152" presetID="10" presetClass="entr" presetSubtype="0" fill="hold" grpId="0" nodeType="withEffect">
                                  <p:stCondLst>
                                    <p:cond delay="0"/>
                                  </p:stCondLst>
                                  <p:childTnLst>
                                    <p:set>
                                      <p:cBhvr>
                                        <p:cTn id="153" dur="1" fill="hold">
                                          <p:stCondLst>
                                            <p:cond delay="0"/>
                                          </p:stCondLst>
                                        </p:cTn>
                                        <p:tgtEl>
                                          <p:spTgt spid="65"/>
                                        </p:tgtEl>
                                        <p:attrNameLst>
                                          <p:attrName>style.visibility</p:attrName>
                                        </p:attrNameLst>
                                      </p:cBhvr>
                                      <p:to>
                                        <p:strVal val="visible"/>
                                      </p:to>
                                    </p:set>
                                    <p:animEffect transition="in" filter="fade">
                                      <p:cBhvr>
                                        <p:cTn id="154" dur="500"/>
                                        <p:tgtEl>
                                          <p:spTgt spid="65"/>
                                        </p:tgtEl>
                                      </p:cBhvr>
                                    </p:animEffect>
                                  </p:childTnLst>
                                </p:cTn>
                              </p:par>
                              <p:par>
                                <p:cTn id="155" presetID="10" presetClass="entr" presetSubtype="0" fill="hold" nodeType="withEffect">
                                  <p:stCondLst>
                                    <p:cond delay="0"/>
                                  </p:stCondLst>
                                  <p:childTnLst>
                                    <p:set>
                                      <p:cBhvr>
                                        <p:cTn id="156" dur="1" fill="hold">
                                          <p:stCondLst>
                                            <p:cond delay="0"/>
                                          </p:stCondLst>
                                        </p:cTn>
                                        <p:tgtEl>
                                          <p:spTgt spid="66"/>
                                        </p:tgtEl>
                                        <p:attrNameLst>
                                          <p:attrName>style.visibility</p:attrName>
                                        </p:attrNameLst>
                                      </p:cBhvr>
                                      <p:to>
                                        <p:strVal val="visible"/>
                                      </p:to>
                                    </p:set>
                                    <p:animEffect transition="in" filter="fade">
                                      <p:cBhvr>
                                        <p:cTn id="157" dur="500"/>
                                        <p:tgtEl>
                                          <p:spTgt spid="66"/>
                                        </p:tgtEl>
                                      </p:cBhvr>
                                    </p:animEffect>
                                  </p:childTnLst>
                                </p:cTn>
                              </p:par>
                              <p:par>
                                <p:cTn id="158" presetID="10" presetClass="entr" presetSubtype="0" fill="hold" grpId="0" nodeType="withEffect">
                                  <p:stCondLst>
                                    <p:cond delay="0"/>
                                  </p:stCondLst>
                                  <p:childTnLst>
                                    <p:set>
                                      <p:cBhvr>
                                        <p:cTn id="159" dur="1" fill="hold">
                                          <p:stCondLst>
                                            <p:cond delay="0"/>
                                          </p:stCondLst>
                                        </p:cTn>
                                        <p:tgtEl>
                                          <p:spTgt spid="67"/>
                                        </p:tgtEl>
                                        <p:attrNameLst>
                                          <p:attrName>style.visibility</p:attrName>
                                        </p:attrNameLst>
                                      </p:cBhvr>
                                      <p:to>
                                        <p:strVal val="visible"/>
                                      </p:to>
                                    </p:set>
                                    <p:animEffect transition="in" filter="fade">
                                      <p:cBhvr>
                                        <p:cTn id="160" dur="500"/>
                                        <p:tgtEl>
                                          <p:spTgt spid="67"/>
                                        </p:tgtEl>
                                      </p:cBhvr>
                                    </p:animEffect>
                                  </p:childTnLst>
                                </p:cTn>
                              </p:par>
                              <p:par>
                                <p:cTn id="161" presetID="10" presetClass="entr" presetSubtype="0" fill="hold" nodeType="withEffect">
                                  <p:stCondLst>
                                    <p:cond delay="0"/>
                                  </p:stCondLst>
                                  <p:childTnLst>
                                    <p:set>
                                      <p:cBhvr>
                                        <p:cTn id="162" dur="1" fill="hold">
                                          <p:stCondLst>
                                            <p:cond delay="0"/>
                                          </p:stCondLst>
                                        </p:cTn>
                                        <p:tgtEl>
                                          <p:spTgt spid="68"/>
                                        </p:tgtEl>
                                        <p:attrNameLst>
                                          <p:attrName>style.visibility</p:attrName>
                                        </p:attrNameLst>
                                      </p:cBhvr>
                                      <p:to>
                                        <p:strVal val="visible"/>
                                      </p:to>
                                    </p:set>
                                    <p:animEffect transition="in" filter="fade">
                                      <p:cBhvr>
                                        <p:cTn id="163" dur="500"/>
                                        <p:tgtEl>
                                          <p:spTgt spid="68"/>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69"/>
                                        </p:tgtEl>
                                        <p:attrNameLst>
                                          <p:attrName>style.visibility</p:attrName>
                                        </p:attrNameLst>
                                      </p:cBhvr>
                                      <p:to>
                                        <p:strVal val="visible"/>
                                      </p:to>
                                    </p:set>
                                    <p:animEffect transition="in" filter="fade">
                                      <p:cBhvr>
                                        <p:cTn id="166" dur="500"/>
                                        <p:tgtEl>
                                          <p:spTgt spid="69"/>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71"/>
                                        </p:tgtEl>
                                        <p:attrNameLst>
                                          <p:attrName>style.visibility</p:attrName>
                                        </p:attrNameLst>
                                      </p:cBhvr>
                                      <p:to>
                                        <p:strVal val="visible"/>
                                      </p:to>
                                    </p:set>
                                    <p:animEffect transition="in" filter="fade">
                                      <p:cBhvr>
                                        <p:cTn id="169" dur="500"/>
                                        <p:tgtEl>
                                          <p:spTgt spid="71"/>
                                        </p:tgtEl>
                                      </p:cBhvr>
                                    </p:animEffect>
                                  </p:childTnLst>
                                </p:cTn>
                              </p:par>
                              <p:par>
                                <p:cTn id="170" presetID="10" presetClass="entr" presetSubtype="0" fill="hold" nodeType="withEffect">
                                  <p:stCondLst>
                                    <p:cond delay="0"/>
                                  </p:stCondLst>
                                  <p:childTnLst>
                                    <p:set>
                                      <p:cBhvr>
                                        <p:cTn id="171" dur="1" fill="hold">
                                          <p:stCondLst>
                                            <p:cond delay="0"/>
                                          </p:stCondLst>
                                        </p:cTn>
                                        <p:tgtEl>
                                          <p:spTgt spid="70"/>
                                        </p:tgtEl>
                                        <p:attrNameLst>
                                          <p:attrName>style.visibility</p:attrName>
                                        </p:attrNameLst>
                                      </p:cBhvr>
                                      <p:to>
                                        <p:strVal val="visible"/>
                                      </p:to>
                                    </p:set>
                                    <p:animEffect transition="in" filter="fade">
                                      <p:cBhvr>
                                        <p:cTn id="172" dur="500"/>
                                        <p:tgtEl>
                                          <p:spTgt spid="70"/>
                                        </p:tgtEl>
                                      </p:cBhvr>
                                    </p:animEffect>
                                  </p:childTnLst>
                                </p:cTn>
                              </p:par>
                              <p:par>
                                <p:cTn id="173" presetID="10" presetClass="entr" presetSubtype="0" fill="hold" nodeType="withEffect">
                                  <p:stCondLst>
                                    <p:cond delay="0"/>
                                  </p:stCondLst>
                                  <p:childTnLst>
                                    <p:set>
                                      <p:cBhvr>
                                        <p:cTn id="174" dur="1" fill="hold">
                                          <p:stCondLst>
                                            <p:cond delay="0"/>
                                          </p:stCondLst>
                                        </p:cTn>
                                        <p:tgtEl>
                                          <p:spTgt spid="72"/>
                                        </p:tgtEl>
                                        <p:attrNameLst>
                                          <p:attrName>style.visibility</p:attrName>
                                        </p:attrNameLst>
                                      </p:cBhvr>
                                      <p:to>
                                        <p:strVal val="visible"/>
                                      </p:to>
                                    </p:set>
                                    <p:animEffect transition="in" filter="fade">
                                      <p:cBhvr>
                                        <p:cTn id="175" dur="500"/>
                                        <p:tgtEl>
                                          <p:spTgt spid="72"/>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73"/>
                                        </p:tgtEl>
                                        <p:attrNameLst>
                                          <p:attrName>style.visibility</p:attrName>
                                        </p:attrNameLst>
                                      </p:cBhvr>
                                      <p:to>
                                        <p:strVal val="visible"/>
                                      </p:to>
                                    </p:set>
                                    <p:animEffect transition="in" filter="fade">
                                      <p:cBhvr>
                                        <p:cTn id="178" dur="500"/>
                                        <p:tgtEl>
                                          <p:spTgt spid="73"/>
                                        </p:tgtEl>
                                      </p:cBhvr>
                                    </p:animEffect>
                                  </p:childTnLst>
                                </p:cTn>
                              </p:par>
                              <p:par>
                                <p:cTn id="179" presetID="10" presetClass="entr" presetSubtype="0" fill="hold" nodeType="withEffect">
                                  <p:stCondLst>
                                    <p:cond delay="0"/>
                                  </p:stCondLst>
                                  <p:childTnLst>
                                    <p:set>
                                      <p:cBhvr>
                                        <p:cTn id="180" dur="1" fill="hold">
                                          <p:stCondLst>
                                            <p:cond delay="0"/>
                                          </p:stCondLst>
                                        </p:cTn>
                                        <p:tgtEl>
                                          <p:spTgt spid="74"/>
                                        </p:tgtEl>
                                        <p:attrNameLst>
                                          <p:attrName>style.visibility</p:attrName>
                                        </p:attrNameLst>
                                      </p:cBhvr>
                                      <p:to>
                                        <p:strVal val="visible"/>
                                      </p:to>
                                    </p:set>
                                    <p:animEffect transition="in" filter="fade">
                                      <p:cBhvr>
                                        <p:cTn id="181" dur="500"/>
                                        <p:tgtEl>
                                          <p:spTgt spid="74"/>
                                        </p:tgtEl>
                                      </p:cBhvr>
                                    </p:animEffect>
                                  </p:childTnLst>
                                </p:cTn>
                              </p:par>
                              <p:par>
                                <p:cTn id="182" presetID="10" presetClass="entr" presetSubtype="0" fill="hold" grpId="0" nodeType="withEffect">
                                  <p:stCondLst>
                                    <p:cond delay="0"/>
                                  </p:stCondLst>
                                  <p:childTnLst>
                                    <p:set>
                                      <p:cBhvr>
                                        <p:cTn id="183" dur="1" fill="hold">
                                          <p:stCondLst>
                                            <p:cond delay="0"/>
                                          </p:stCondLst>
                                        </p:cTn>
                                        <p:tgtEl>
                                          <p:spTgt spid="75"/>
                                        </p:tgtEl>
                                        <p:attrNameLst>
                                          <p:attrName>style.visibility</p:attrName>
                                        </p:attrNameLst>
                                      </p:cBhvr>
                                      <p:to>
                                        <p:strVal val="visible"/>
                                      </p:to>
                                    </p:set>
                                    <p:animEffect transition="in" filter="fade">
                                      <p:cBhvr>
                                        <p:cTn id="184" dur="500"/>
                                        <p:tgtEl>
                                          <p:spTgt spid="75"/>
                                        </p:tgtEl>
                                      </p:cBhvr>
                                    </p:animEffect>
                                  </p:childTnLst>
                                </p:cTn>
                              </p:par>
                            </p:childTnLst>
                          </p:cTn>
                        </p:par>
                      </p:childTnLst>
                    </p:cTn>
                  </p:par>
                  <p:par>
                    <p:cTn id="185" fill="hold">
                      <p:stCondLst>
                        <p:cond delay="indefinite"/>
                      </p:stCondLst>
                      <p:childTnLst>
                        <p:par>
                          <p:cTn id="186" fill="hold">
                            <p:stCondLst>
                              <p:cond delay="0"/>
                            </p:stCondLst>
                            <p:childTnLst>
                              <p:par>
                                <p:cTn id="187" presetID="10" presetClass="entr" presetSubtype="0" fill="hold" grpId="0" nodeType="clickEffect">
                                  <p:stCondLst>
                                    <p:cond delay="0"/>
                                  </p:stCondLst>
                                  <p:childTnLst>
                                    <p:set>
                                      <p:cBhvr>
                                        <p:cTn id="188" dur="1" fill="hold">
                                          <p:stCondLst>
                                            <p:cond delay="0"/>
                                          </p:stCondLst>
                                        </p:cTn>
                                        <p:tgtEl>
                                          <p:spTgt spid="76"/>
                                        </p:tgtEl>
                                        <p:attrNameLst>
                                          <p:attrName>style.visibility</p:attrName>
                                        </p:attrNameLst>
                                      </p:cBhvr>
                                      <p:to>
                                        <p:strVal val="visible"/>
                                      </p:to>
                                    </p:set>
                                    <p:animEffect transition="in" filter="fade">
                                      <p:cBhvr>
                                        <p:cTn id="189" dur="500"/>
                                        <p:tgtEl>
                                          <p:spTgt spid="76"/>
                                        </p:tgtEl>
                                      </p:cBhvr>
                                    </p:animEffect>
                                  </p:childTnLst>
                                </p:cTn>
                              </p:par>
                              <p:par>
                                <p:cTn id="190" presetID="10" presetClass="entr" presetSubtype="0" fill="hold" grpId="0" nodeType="withEffect">
                                  <p:stCondLst>
                                    <p:cond delay="0"/>
                                  </p:stCondLst>
                                  <p:childTnLst>
                                    <p:set>
                                      <p:cBhvr>
                                        <p:cTn id="191" dur="1" fill="hold">
                                          <p:stCondLst>
                                            <p:cond delay="0"/>
                                          </p:stCondLst>
                                        </p:cTn>
                                        <p:tgtEl>
                                          <p:spTgt spid="18"/>
                                        </p:tgtEl>
                                        <p:attrNameLst>
                                          <p:attrName>style.visibility</p:attrName>
                                        </p:attrNameLst>
                                      </p:cBhvr>
                                      <p:to>
                                        <p:strVal val="visible"/>
                                      </p:to>
                                    </p:set>
                                    <p:animEffect transition="in" filter="fade">
                                      <p:cBhvr>
                                        <p:cTn id="192" dur="500"/>
                                        <p:tgtEl>
                                          <p:spTgt spid="18"/>
                                        </p:tgtEl>
                                      </p:cBhvr>
                                    </p:animEffect>
                                  </p:childTnLst>
                                </p:cTn>
                              </p:par>
                              <p:par>
                                <p:cTn id="193" presetID="10" presetClass="entr" presetSubtype="0" fill="hold" grpId="0" nodeType="withEffect">
                                  <p:stCondLst>
                                    <p:cond delay="0"/>
                                  </p:stCondLst>
                                  <p:childTnLst>
                                    <p:set>
                                      <p:cBhvr>
                                        <p:cTn id="194" dur="1" fill="hold">
                                          <p:stCondLst>
                                            <p:cond delay="0"/>
                                          </p:stCondLst>
                                        </p:cTn>
                                        <p:tgtEl>
                                          <p:spTgt spid="78"/>
                                        </p:tgtEl>
                                        <p:attrNameLst>
                                          <p:attrName>style.visibility</p:attrName>
                                        </p:attrNameLst>
                                      </p:cBhvr>
                                      <p:to>
                                        <p:strVal val="visible"/>
                                      </p:to>
                                    </p:set>
                                    <p:animEffect transition="in" filter="fade">
                                      <p:cBhvr>
                                        <p:cTn id="195" dur="500"/>
                                        <p:tgtEl>
                                          <p:spTgt spid="78"/>
                                        </p:tgtEl>
                                      </p:cBhvr>
                                    </p:animEffect>
                                  </p:childTnLst>
                                </p:cTn>
                              </p:par>
                              <p:par>
                                <p:cTn id="196" presetID="10" presetClass="entr" presetSubtype="0" fill="hold" nodeType="withEffect">
                                  <p:stCondLst>
                                    <p:cond delay="0"/>
                                  </p:stCondLst>
                                  <p:childTnLst>
                                    <p:set>
                                      <p:cBhvr>
                                        <p:cTn id="197" dur="1" fill="hold">
                                          <p:stCondLst>
                                            <p:cond delay="0"/>
                                          </p:stCondLst>
                                        </p:cTn>
                                        <p:tgtEl>
                                          <p:spTgt spid="79"/>
                                        </p:tgtEl>
                                        <p:attrNameLst>
                                          <p:attrName>style.visibility</p:attrName>
                                        </p:attrNameLst>
                                      </p:cBhvr>
                                      <p:to>
                                        <p:strVal val="visible"/>
                                      </p:to>
                                    </p:set>
                                    <p:animEffect transition="in" filter="fade">
                                      <p:cBhvr>
                                        <p:cTn id="198" dur="500"/>
                                        <p:tgtEl>
                                          <p:spTgt spid="79"/>
                                        </p:tgtEl>
                                      </p:cBhvr>
                                    </p:animEffect>
                                  </p:childTnLst>
                                </p:cTn>
                              </p:par>
                              <p:par>
                                <p:cTn id="199" presetID="10" presetClass="entr" presetSubtype="0" fill="hold" grpId="0" nodeType="withEffect">
                                  <p:stCondLst>
                                    <p:cond delay="0"/>
                                  </p:stCondLst>
                                  <p:childTnLst>
                                    <p:set>
                                      <p:cBhvr>
                                        <p:cTn id="200" dur="1" fill="hold">
                                          <p:stCondLst>
                                            <p:cond delay="0"/>
                                          </p:stCondLst>
                                        </p:cTn>
                                        <p:tgtEl>
                                          <p:spTgt spid="80"/>
                                        </p:tgtEl>
                                        <p:attrNameLst>
                                          <p:attrName>style.visibility</p:attrName>
                                        </p:attrNameLst>
                                      </p:cBhvr>
                                      <p:to>
                                        <p:strVal val="visible"/>
                                      </p:to>
                                    </p:set>
                                    <p:animEffect transition="in" filter="fade">
                                      <p:cBhvr>
                                        <p:cTn id="201" dur="500"/>
                                        <p:tgtEl>
                                          <p:spTgt spid="80"/>
                                        </p:tgtEl>
                                      </p:cBhvr>
                                    </p:animEffect>
                                  </p:childTnLst>
                                </p:cTn>
                              </p:par>
                              <p:par>
                                <p:cTn id="202" presetID="10" presetClass="entr" presetSubtype="0" fill="hold" nodeType="withEffect">
                                  <p:stCondLst>
                                    <p:cond delay="0"/>
                                  </p:stCondLst>
                                  <p:childTnLst>
                                    <p:set>
                                      <p:cBhvr>
                                        <p:cTn id="203" dur="1" fill="hold">
                                          <p:stCondLst>
                                            <p:cond delay="0"/>
                                          </p:stCondLst>
                                        </p:cTn>
                                        <p:tgtEl>
                                          <p:spTgt spid="81"/>
                                        </p:tgtEl>
                                        <p:attrNameLst>
                                          <p:attrName>style.visibility</p:attrName>
                                        </p:attrNameLst>
                                      </p:cBhvr>
                                      <p:to>
                                        <p:strVal val="visible"/>
                                      </p:to>
                                    </p:set>
                                    <p:animEffect transition="in" filter="fade">
                                      <p:cBhvr>
                                        <p:cTn id="204" dur="500"/>
                                        <p:tgtEl>
                                          <p:spTgt spid="81"/>
                                        </p:tgtEl>
                                      </p:cBhvr>
                                    </p:animEffect>
                                  </p:childTnLst>
                                </p:cTn>
                              </p:par>
                              <p:par>
                                <p:cTn id="205" presetID="10" presetClass="entr" presetSubtype="0" fill="hold" grpId="0" nodeType="withEffect">
                                  <p:stCondLst>
                                    <p:cond delay="0"/>
                                  </p:stCondLst>
                                  <p:childTnLst>
                                    <p:set>
                                      <p:cBhvr>
                                        <p:cTn id="206" dur="1" fill="hold">
                                          <p:stCondLst>
                                            <p:cond delay="0"/>
                                          </p:stCondLst>
                                        </p:cTn>
                                        <p:tgtEl>
                                          <p:spTgt spid="82"/>
                                        </p:tgtEl>
                                        <p:attrNameLst>
                                          <p:attrName>style.visibility</p:attrName>
                                        </p:attrNameLst>
                                      </p:cBhvr>
                                      <p:to>
                                        <p:strVal val="visible"/>
                                      </p:to>
                                    </p:set>
                                    <p:animEffect transition="in" filter="fade">
                                      <p:cBhvr>
                                        <p:cTn id="207" dur="500"/>
                                        <p:tgtEl>
                                          <p:spTgt spid="82"/>
                                        </p:tgtEl>
                                      </p:cBhvr>
                                    </p:animEffect>
                                  </p:childTnLst>
                                </p:cTn>
                              </p:par>
                              <p:par>
                                <p:cTn id="208" presetID="10" presetClass="entr" presetSubtype="0" fill="hold" nodeType="withEffect">
                                  <p:stCondLst>
                                    <p:cond delay="0"/>
                                  </p:stCondLst>
                                  <p:childTnLst>
                                    <p:set>
                                      <p:cBhvr>
                                        <p:cTn id="209" dur="1" fill="hold">
                                          <p:stCondLst>
                                            <p:cond delay="0"/>
                                          </p:stCondLst>
                                        </p:cTn>
                                        <p:tgtEl>
                                          <p:spTgt spid="101"/>
                                        </p:tgtEl>
                                        <p:attrNameLst>
                                          <p:attrName>style.visibility</p:attrName>
                                        </p:attrNameLst>
                                      </p:cBhvr>
                                      <p:to>
                                        <p:strVal val="visible"/>
                                      </p:to>
                                    </p:set>
                                    <p:animEffect transition="in" filter="fade">
                                      <p:cBhvr>
                                        <p:cTn id="210" dur="500"/>
                                        <p:tgtEl>
                                          <p:spTgt spid="101"/>
                                        </p:tgtEl>
                                      </p:cBhvr>
                                    </p:animEffect>
                                  </p:childTnLst>
                                </p:cTn>
                              </p:par>
                              <p:par>
                                <p:cTn id="211" presetID="10" presetClass="entr" presetSubtype="0" fill="hold" grpId="0" nodeType="withEffect">
                                  <p:stCondLst>
                                    <p:cond delay="0"/>
                                  </p:stCondLst>
                                  <p:childTnLst>
                                    <p:set>
                                      <p:cBhvr>
                                        <p:cTn id="212" dur="1" fill="hold">
                                          <p:stCondLst>
                                            <p:cond delay="0"/>
                                          </p:stCondLst>
                                        </p:cTn>
                                        <p:tgtEl>
                                          <p:spTgt spid="103"/>
                                        </p:tgtEl>
                                        <p:attrNameLst>
                                          <p:attrName>style.visibility</p:attrName>
                                        </p:attrNameLst>
                                      </p:cBhvr>
                                      <p:to>
                                        <p:strVal val="visible"/>
                                      </p:to>
                                    </p:set>
                                    <p:animEffect transition="in" filter="fade">
                                      <p:cBhvr>
                                        <p:cTn id="213" dur="500"/>
                                        <p:tgtEl>
                                          <p:spTgt spid="103"/>
                                        </p:tgtEl>
                                      </p:cBhvr>
                                    </p:animEffect>
                                  </p:childTnLst>
                                </p:cTn>
                              </p:par>
                              <p:par>
                                <p:cTn id="214" presetID="10" presetClass="entr" presetSubtype="0" fill="hold" grpId="0" nodeType="withEffect">
                                  <p:stCondLst>
                                    <p:cond delay="0"/>
                                  </p:stCondLst>
                                  <p:childTnLst>
                                    <p:set>
                                      <p:cBhvr>
                                        <p:cTn id="215" dur="1" fill="hold">
                                          <p:stCondLst>
                                            <p:cond delay="0"/>
                                          </p:stCondLst>
                                        </p:cTn>
                                        <p:tgtEl>
                                          <p:spTgt spid="108"/>
                                        </p:tgtEl>
                                        <p:attrNameLst>
                                          <p:attrName>style.visibility</p:attrName>
                                        </p:attrNameLst>
                                      </p:cBhvr>
                                      <p:to>
                                        <p:strVal val="visible"/>
                                      </p:to>
                                    </p:set>
                                    <p:animEffect transition="in" filter="fade">
                                      <p:cBhvr>
                                        <p:cTn id="216" dur="500"/>
                                        <p:tgtEl>
                                          <p:spTgt spid="108"/>
                                        </p:tgtEl>
                                      </p:cBhvr>
                                    </p:animEffect>
                                  </p:childTnLst>
                                </p:cTn>
                              </p:par>
                              <p:par>
                                <p:cTn id="217" presetID="10" presetClass="entr" presetSubtype="0" fill="hold" nodeType="withEffect">
                                  <p:stCondLst>
                                    <p:cond delay="0"/>
                                  </p:stCondLst>
                                  <p:childTnLst>
                                    <p:set>
                                      <p:cBhvr>
                                        <p:cTn id="218" dur="1" fill="hold">
                                          <p:stCondLst>
                                            <p:cond delay="0"/>
                                          </p:stCondLst>
                                        </p:cTn>
                                        <p:tgtEl>
                                          <p:spTgt spid="8"/>
                                        </p:tgtEl>
                                        <p:attrNameLst>
                                          <p:attrName>style.visibility</p:attrName>
                                        </p:attrNameLst>
                                      </p:cBhvr>
                                      <p:to>
                                        <p:strVal val="visible"/>
                                      </p:to>
                                    </p:set>
                                    <p:animEffect transition="in" filter="fade">
                                      <p:cBhvr>
                                        <p:cTn id="219" dur="500"/>
                                        <p:tgtEl>
                                          <p:spTgt spid="8"/>
                                        </p:tgtEl>
                                      </p:cBhvr>
                                    </p:animEffect>
                                  </p:childTnLst>
                                </p:cTn>
                              </p:par>
                              <p:par>
                                <p:cTn id="220" presetID="10" presetClass="entr" presetSubtype="0" fill="hold" nodeType="withEffect">
                                  <p:stCondLst>
                                    <p:cond delay="0"/>
                                  </p:stCondLst>
                                  <p:childTnLst>
                                    <p:set>
                                      <p:cBhvr>
                                        <p:cTn id="221" dur="1" fill="hold">
                                          <p:stCondLst>
                                            <p:cond delay="0"/>
                                          </p:stCondLst>
                                        </p:cTn>
                                        <p:tgtEl>
                                          <p:spTgt spid="9"/>
                                        </p:tgtEl>
                                        <p:attrNameLst>
                                          <p:attrName>style.visibility</p:attrName>
                                        </p:attrNameLst>
                                      </p:cBhvr>
                                      <p:to>
                                        <p:strVal val="visible"/>
                                      </p:to>
                                    </p:set>
                                    <p:animEffect transition="in" filter="fade">
                                      <p:cBhvr>
                                        <p:cTn id="2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 grpId="0" animBg="1"/>
      <p:bldP spid="6" grpId="0" animBg="1"/>
      <p:bldP spid="5" grpId="0" animBg="1"/>
      <p:bldP spid="4" grpId="0" animBg="1"/>
      <p:bldP spid="15" grpId="0"/>
      <p:bldP spid="16" grpId="0"/>
      <p:bldP spid="17" grpId="0"/>
      <p:bldP spid="18" grpId="0"/>
      <p:bldP spid="23" grpId="0" animBg="1"/>
      <p:bldP spid="24" grpId="0" animBg="1"/>
      <p:bldP spid="26" grpId="0" animBg="1"/>
      <p:bldP spid="27" grpId="0"/>
      <p:bldP spid="30" grpId="0"/>
      <p:bldP spid="31" grpId="0"/>
      <p:bldP spid="34" grpId="0"/>
      <p:bldP spid="36" grpId="0"/>
      <p:bldP spid="38" grpId="0"/>
      <p:bldP spid="40" grpId="0"/>
      <p:bldP spid="42" grpId="0"/>
      <p:bldP spid="44" grpId="0"/>
      <p:bldP spid="46" grpId="0"/>
      <p:bldP spid="56" grpId="0"/>
      <p:bldP spid="59" grpId="0"/>
      <p:bldP spid="61" grpId="0"/>
      <p:bldP spid="63" grpId="0"/>
      <p:bldP spid="65" grpId="0"/>
      <p:bldP spid="67" grpId="0"/>
      <p:bldP spid="69" grpId="0"/>
      <p:bldP spid="71" grpId="0"/>
      <p:bldP spid="73" grpId="0"/>
      <p:bldP spid="75" grpId="0"/>
      <p:bldP spid="78" grpId="0"/>
      <p:bldP spid="80" grpId="0"/>
      <p:bldP spid="82" grpId="0"/>
      <p:bldP spid="14" grpId="0"/>
      <p:bldP spid="103" grpId="0"/>
      <p:bldP spid="108" grpId="0"/>
      <p:bldP spid="110" grpId="0"/>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BF4493-86CA-4D26-9BED-3485732B5172}"/>
              </a:ext>
            </a:extLst>
          </p:cNvPr>
          <p:cNvPicPr>
            <a:picLocks noChangeAspect="1"/>
          </p:cNvPicPr>
          <p:nvPr/>
        </p:nvPicPr>
        <p:blipFill>
          <a:blip r:embed="rId3"/>
          <a:stretch>
            <a:fillRect/>
          </a:stretch>
        </p:blipFill>
        <p:spPr>
          <a:xfrm>
            <a:off x="3565144" y="1643889"/>
            <a:ext cx="8752479" cy="4318000"/>
          </a:xfrm>
          <a:prstGeom prst="rect">
            <a:avLst/>
          </a:prstGeom>
        </p:spPr>
      </p:pic>
      <p:pic>
        <p:nvPicPr>
          <p:cNvPr id="3" name="Picture 2">
            <a:extLst>
              <a:ext uri="{FF2B5EF4-FFF2-40B4-BE49-F238E27FC236}">
                <a16:creationId xmlns:a16="http://schemas.microsoft.com/office/drawing/2014/main" id="{FB13CB19-03F5-48F1-B942-494619F235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20666" y="1841156"/>
            <a:ext cx="6218809" cy="3262099"/>
          </a:xfrm>
          <a:prstGeom prst="rect">
            <a:avLst/>
          </a:prstGeom>
        </p:spPr>
      </p:pic>
      <p:sp>
        <p:nvSpPr>
          <p:cNvPr id="7" name="Title 7">
            <a:extLst>
              <a:ext uri="{FF2B5EF4-FFF2-40B4-BE49-F238E27FC236}">
                <a16:creationId xmlns:a16="http://schemas.microsoft.com/office/drawing/2014/main" id="{BBF08DF3-7B0A-4F32-A91C-3EC8D1E2EB63}"/>
              </a:ext>
            </a:extLst>
          </p:cNvPr>
          <p:cNvSpPr txBox="1">
            <a:spLocks/>
          </p:cNvSpPr>
          <p:nvPr/>
        </p:nvSpPr>
        <p:spPr>
          <a:xfrm>
            <a:off x="579439" y="2970212"/>
            <a:ext cx="4413476" cy="1054100"/>
          </a:xfrm>
          <a:prstGeom prst="rect">
            <a:avLst/>
          </a:prstGeom>
        </p:spPr>
        <p:txBody>
          <a:bodyPr vert="horz" wrap="square" lIns="0" tIns="0" rIns="0" bIns="0" rtlCol="0" anchor="ctr">
            <a:noAutofit/>
          </a:bodyPr>
          <a:lstStyle>
            <a:lvl1pPr algn="l" defTabSz="932742" rtl="0" eaLnBrk="1" latinLnBrk="0" hangingPunct="1">
              <a:lnSpc>
                <a:spcPct val="90000"/>
              </a:lnSpc>
              <a:spcBef>
                <a:spcPct val="0"/>
              </a:spcBef>
              <a:buNone/>
              <a:defRPr lang="en-US" sz="2800" b="0" kern="1200" cap="none" spc="-150" baseline="0" dirty="0" smtClean="0">
                <a:ln w="3175">
                  <a:noFill/>
                </a:ln>
                <a:solidFill>
                  <a:srgbClr val="000000"/>
                </a:solidFill>
                <a:effectLst/>
                <a:latin typeface="+mj-lt"/>
                <a:ea typeface="+mn-ea"/>
                <a:cs typeface="Segoe UI" pitchFamily="34" charset="0"/>
              </a:defRPr>
            </a:lvl1pPr>
          </a:lstStyle>
          <a:p>
            <a:pPr>
              <a:lnSpc>
                <a:spcPct val="100000"/>
              </a:lnSpc>
            </a:pPr>
            <a:r>
              <a:rPr lang="en-US" sz="4400" spc="0" dirty="0">
                <a:solidFill>
                  <a:schemeClr val="tx1"/>
                </a:solidFill>
              </a:rPr>
              <a:t>Demo 3</a:t>
            </a:r>
          </a:p>
          <a:p>
            <a:pPr>
              <a:lnSpc>
                <a:spcPct val="100000"/>
              </a:lnSpc>
            </a:pPr>
            <a:r>
              <a:rPr lang="en-US" sz="4400" spc="0" dirty="0">
                <a:solidFill>
                  <a:schemeClr val="tx1"/>
                </a:solidFill>
              </a:rPr>
              <a:t>Data</a:t>
            </a:r>
          </a:p>
        </p:txBody>
      </p:sp>
    </p:spTree>
    <p:extLst>
      <p:ext uri="{BB962C8B-B14F-4D97-AF65-F5344CB8AC3E}">
        <p14:creationId xmlns:p14="http://schemas.microsoft.com/office/powerpoint/2010/main" val="54820117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0A0C2352-FB2E-E947-B77F-7458524B5243}"/>
              </a:ext>
            </a:extLst>
          </p:cNvPr>
          <p:cNvSpPr>
            <a:spLocks noGrp="1"/>
          </p:cNvSpPr>
          <p:nvPr>
            <p:ph type="title"/>
          </p:nvPr>
        </p:nvSpPr>
        <p:spPr/>
        <p:txBody>
          <a:bodyPr/>
          <a:lstStyle/>
          <a:p>
            <a:r>
              <a:rPr lang="en-US" dirty="0"/>
              <a:t>Solutions enable lifecycle management</a:t>
            </a:r>
          </a:p>
        </p:txBody>
      </p:sp>
      <p:grpSp>
        <p:nvGrpSpPr>
          <p:cNvPr id="31" name="Group 30">
            <a:extLst>
              <a:ext uri="{FF2B5EF4-FFF2-40B4-BE49-F238E27FC236}">
                <a16:creationId xmlns:a16="http://schemas.microsoft.com/office/drawing/2014/main" id="{941AFF13-09B1-4700-BBD5-917CF5BDFBB3}"/>
              </a:ext>
            </a:extLst>
          </p:cNvPr>
          <p:cNvGrpSpPr/>
          <p:nvPr/>
        </p:nvGrpSpPr>
        <p:grpSpPr>
          <a:xfrm>
            <a:off x="709016" y="1886330"/>
            <a:ext cx="3375288" cy="2173410"/>
            <a:chOff x="907743" y="2126563"/>
            <a:chExt cx="3709603" cy="2388685"/>
          </a:xfrm>
        </p:grpSpPr>
        <p:pic>
          <p:nvPicPr>
            <p:cNvPr id="30" name="Picture 29" descr="A close up of a screen&#10;&#10;Description automatically generated">
              <a:extLst>
                <a:ext uri="{FF2B5EF4-FFF2-40B4-BE49-F238E27FC236}">
                  <a16:creationId xmlns:a16="http://schemas.microsoft.com/office/drawing/2014/main" id="{07E69936-0980-054D-A1BE-A8E66DBB17E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7743" y="2126563"/>
              <a:ext cx="3709603" cy="2388685"/>
            </a:xfrm>
            <a:prstGeom prst="rect">
              <a:avLst/>
            </a:prstGeom>
            <a:effectLst/>
          </p:spPr>
        </p:pic>
        <p:pic>
          <p:nvPicPr>
            <p:cNvPr id="21" name="Picture 20">
              <a:extLst>
                <a:ext uri="{FF2B5EF4-FFF2-40B4-BE49-F238E27FC236}">
                  <a16:creationId xmlns:a16="http://schemas.microsoft.com/office/drawing/2014/main" id="{769A5F6D-F1B1-5349-8DEE-3CC5D650744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1998" y="2322054"/>
              <a:ext cx="3353723" cy="1997701"/>
            </a:xfrm>
            <a:prstGeom prst="rect">
              <a:avLst/>
            </a:prstGeom>
          </p:spPr>
        </p:pic>
      </p:grpSp>
      <p:grpSp>
        <p:nvGrpSpPr>
          <p:cNvPr id="72" name="Group 71">
            <a:extLst>
              <a:ext uri="{FF2B5EF4-FFF2-40B4-BE49-F238E27FC236}">
                <a16:creationId xmlns:a16="http://schemas.microsoft.com/office/drawing/2014/main" id="{CE657867-4E69-427C-82AC-A231DFCD8940}"/>
              </a:ext>
            </a:extLst>
          </p:cNvPr>
          <p:cNvGrpSpPr/>
          <p:nvPr/>
        </p:nvGrpSpPr>
        <p:grpSpPr>
          <a:xfrm>
            <a:off x="8282380" y="1884425"/>
            <a:ext cx="3514872" cy="2177220"/>
            <a:chOff x="8282380" y="1884425"/>
            <a:chExt cx="3514872" cy="2177220"/>
          </a:xfrm>
        </p:grpSpPr>
        <p:pic>
          <p:nvPicPr>
            <p:cNvPr id="28" name="Picture 27" descr="A close up of a screen&#10;&#10;Description automatically generated">
              <a:extLst>
                <a:ext uri="{FF2B5EF4-FFF2-40B4-BE49-F238E27FC236}">
                  <a16:creationId xmlns:a16="http://schemas.microsoft.com/office/drawing/2014/main" id="{B2EE56B9-71A0-D846-9845-DE080FA86281}"/>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8282380" y="1884425"/>
              <a:ext cx="3514872" cy="2177220"/>
            </a:xfrm>
            <a:prstGeom prst="rect">
              <a:avLst/>
            </a:prstGeom>
            <a:effectLst/>
          </p:spPr>
        </p:pic>
        <p:sp>
          <p:nvSpPr>
            <p:cNvPr id="15" name="Rectangle 14">
              <a:extLst>
                <a:ext uri="{FF2B5EF4-FFF2-40B4-BE49-F238E27FC236}">
                  <a16:creationId xmlns:a16="http://schemas.microsoft.com/office/drawing/2014/main" id="{1E8702DC-90AC-3B4E-99B6-B6FAB1D8910E}"/>
                </a:ext>
              </a:extLst>
            </p:cNvPr>
            <p:cNvSpPr/>
            <p:nvPr/>
          </p:nvSpPr>
          <p:spPr bwMode="auto">
            <a:xfrm>
              <a:off x="8441752" y="2064202"/>
              <a:ext cx="3187859" cy="1817665"/>
            </a:xfrm>
            <a:prstGeom prst="rect">
              <a:avLst/>
            </a:prstGeom>
            <a:solidFill>
              <a:srgbClr val="FE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3" name="Picture 12">
              <a:extLst>
                <a:ext uri="{FF2B5EF4-FFF2-40B4-BE49-F238E27FC236}">
                  <a16:creationId xmlns:a16="http://schemas.microsoft.com/office/drawing/2014/main" id="{D12E32CB-B86F-B84C-936E-03E2561DA13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593745" y="2260600"/>
              <a:ext cx="2948552" cy="1424870"/>
            </a:xfrm>
            <a:prstGeom prst="rect">
              <a:avLst/>
            </a:prstGeom>
          </p:spPr>
        </p:pic>
      </p:grpSp>
      <p:grpSp>
        <p:nvGrpSpPr>
          <p:cNvPr id="71" name="Group 70">
            <a:extLst>
              <a:ext uri="{FF2B5EF4-FFF2-40B4-BE49-F238E27FC236}">
                <a16:creationId xmlns:a16="http://schemas.microsoft.com/office/drawing/2014/main" id="{8EC170D3-CEDB-4542-989D-5EFDD1D24DBE}"/>
              </a:ext>
            </a:extLst>
          </p:cNvPr>
          <p:cNvGrpSpPr/>
          <p:nvPr/>
        </p:nvGrpSpPr>
        <p:grpSpPr>
          <a:xfrm>
            <a:off x="4463731" y="1904306"/>
            <a:ext cx="3509014" cy="2137458"/>
            <a:chOff x="4463731" y="1904306"/>
            <a:chExt cx="3509014" cy="2137458"/>
          </a:xfrm>
        </p:grpSpPr>
        <p:pic>
          <p:nvPicPr>
            <p:cNvPr id="27" name="Picture 26" descr="A close up of a screen&#10;&#10;Description automatically generated">
              <a:extLst>
                <a:ext uri="{FF2B5EF4-FFF2-40B4-BE49-F238E27FC236}">
                  <a16:creationId xmlns:a16="http://schemas.microsoft.com/office/drawing/2014/main" id="{7BB44540-3BEB-0C44-8797-66192F46686C}"/>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4463731" y="1904306"/>
              <a:ext cx="3509014" cy="2137458"/>
            </a:xfrm>
            <a:prstGeom prst="rect">
              <a:avLst/>
            </a:prstGeom>
            <a:effectLst/>
          </p:spPr>
        </p:pic>
        <p:sp>
          <p:nvSpPr>
            <p:cNvPr id="16" name="Rectangle 15">
              <a:extLst>
                <a:ext uri="{FF2B5EF4-FFF2-40B4-BE49-F238E27FC236}">
                  <a16:creationId xmlns:a16="http://schemas.microsoft.com/office/drawing/2014/main" id="{8468B9BD-05B5-CE4E-8652-8633EDE29BB6}"/>
                </a:ext>
              </a:extLst>
            </p:cNvPr>
            <p:cNvSpPr/>
            <p:nvPr/>
          </p:nvSpPr>
          <p:spPr bwMode="auto">
            <a:xfrm>
              <a:off x="4618058" y="2064203"/>
              <a:ext cx="3179589" cy="1817663"/>
            </a:xfrm>
            <a:prstGeom prst="rect">
              <a:avLst/>
            </a:prstGeom>
            <a:solidFill>
              <a:srgbClr val="FEFFFF"/>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19" name="Picture 18">
              <a:extLst>
                <a:ext uri="{FF2B5EF4-FFF2-40B4-BE49-F238E27FC236}">
                  <a16:creationId xmlns:a16="http://schemas.microsoft.com/office/drawing/2014/main" id="{A4A2C879-AC90-7743-B790-DF7D75614C9C}"/>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4671144" y="2600325"/>
              <a:ext cx="2993876" cy="745418"/>
            </a:xfrm>
            <a:prstGeom prst="rect">
              <a:avLst/>
            </a:prstGeom>
          </p:spPr>
        </p:pic>
      </p:grpSp>
      <p:sp>
        <p:nvSpPr>
          <p:cNvPr id="44" name="Rectangle 43">
            <a:extLst>
              <a:ext uri="{FF2B5EF4-FFF2-40B4-BE49-F238E27FC236}">
                <a16:creationId xmlns:a16="http://schemas.microsoft.com/office/drawing/2014/main" id="{E2CB5A72-135C-442C-B642-CEFD9BEC56CE}"/>
              </a:ext>
            </a:extLst>
          </p:cNvPr>
          <p:cNvSpPr/>
          <p:nvPr/>
        </p:nvSpPr>
        <p:spPr>
          <a:xfrm>
            <a:off x="11277" y="4952006"/>
            <a:ext cx="12434711" cy="1443774"/>
          </a:xfrm>
          <a:prstGeom prst="rect">
            <a:avLst/>
          </a:prstGeom>
          <a:solidFill>
            <a:srgbClr val="EAEAEA"/>
          </a:solidFill>
        </p:spPr>
        <p:txBody>
          <a:bodyPr wrap="square" lIns="373041" rIns="373041" anchor="ctr">
            <a:noAutofit/>
          </a:bodyPr>
          <a:lstStyle/>
          <a:p>
            <a:pPr marL="0" marR="0" lvl="0" indent="0" algn="ctr" defTabSz="932418" rtl="0" eaLnBrk="1" fontAlgn="auto" latinLnBrk="0" hangingPunct="1">
              <a:lnSpc>
                <a:spcPct val="100000"/>
              </a:lnSpc>
              <a:spcBef>
                <a:spcPts val="0"/>
              </a:spcBef>
              <a:spcAft>
                <a:spcPts val="0"/>
              </a:spcAft>
              <a:buClrTx/>
              <a:buSzTx/>
              <a:buFontTx/>
              <a:buNone/>
              <a:tabLst/>
              <a:defRPr/>
            </a:pPr>
            <a:endParaRPr kumimoji="0" lang="en-US" sz="2346" b="0" i="0" u="none" strike="noStrike" kern="1200" cap="none" spc="0" normalizeH="0" baseline="0" noProof="0" dirty="0">
              <a:ln>
                <a:noFill/>
              </a:ln>
              <a:solidFill>
                <a:srgbClr val="3C3C41"/>
              </a:solidFill>
              <a:effectLst/>
              <a:uLnTx/>
              <a:uFillTx/>
              <a:latin typeface="Segoe UI"/>
              <a:ea typeface="+mn-ea"/>
              <a:cs typeface="+mn-cs"/>
            </a:endParaRPr>
          </a:p>
        </p:txBody>
      </p:sp>
      <p:sp>
        <p:nvSpPr>
          <p:cNvPr id="45" name="Rectangle: Top Corners Rounded 44">
            <a:extLst>
              <a:ext uri="{FF2B5EF4-FFF2-40B4-BE49-F238E27FC236}">
                <a16:creationId xmlns:a16="http://schemas.microsoft.com/office/drawing/2014/main" id="{060F7448-13CF-426A-A944-EF3B2F3C98A8}"/>
              </a:ext>
            </a:extLst>
          </p:cNvPr>
          <p:cNvSpPr/>
          <p:nvPr/>
        </p:nvSpPr>
        <p:spPr bwMode="auto">
          <a:xfrm>
            <a:off x="579438" y="4463695"/>
            <a:ext cx="3634444" cy="492442"/>
          </a:xfrm>
          <a:prstGeom prst="round2SameRect">
            <a:avLst>
              <a:gd name="adj1" fmla="val 31461"/>
              <a:gd name="adj2" fmla="val 0"/>
            </a:avLst>
          </a:prstGeom>
          <a:solidFill>
            <a:srgbClr val="1919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60" tIns="0" rIns="93260" bIns="46630" numCol="1" spcCol="0" rtlCol="0" fromWordArt="0" anchor="ctr" anchorCtr="0" forceAA="0" compatLnSpc="1">
            <a:prstTxWarp prst="textNoShape">
              <a:avLst/>
            </a:prstTxWarp>
            <a:noAutofit/>
          </a:bodyPr>
          <a:lstStyle/>
          <a:p>
            <a:pPr marL="0" marR="0" lvl="0" indent="0" algn="ctr" defTabSz="951028"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Segoe UI Semibold"/>
                <a:ea typeface="Segoe UI" pitchFamily="34" charset="0"/>
                <a:cs typeface="Segoe UI" pitchFamily="34" charset="0"/>
              </a:rPr>
              <a:t>Author solutions</a:t>
            </a:r>
          </a:p>
        </p:txBody>
      </p:sp>
      <p:sp>
        <p:nvSpPr>
          <p:cNvPr id="46" name="Rectangle: Top Corners Rounded 45">
            <a:extLst>
              <a:ext uri="{FF2B5EF4-FFF2-40B4-BE49-F238E27FC236}">
                <a16:creationId xmlns:a16="http://schemas.microsoft.com/office/drawing/2014/main" id="{B4CE7D77-3CCC-43BB-B66B-1DE8DBB5C116}"/>
              </a:ext>
            </a:extLst>
          </p:cNvPr>
          <p:cNvSpPr/>
          <p:nvPr/>
        </p:nvSpPr>
        <p:spPr bwMode="auto">
          <a:xfrm>
            <a:off x="4401016" y="4463695"/>
            <a:ext cx="3634444" cy="492442"/>
          </a:xfrm>
          <a:prstGeom prst="round2SameRect">
            <a:avLst>
              <a:gd name="adj1" fmla="val 24719"/>
              <a:gd name="adj2" fmla="val 0"/>
            </a:avLst>
          </a:prstGeom>
          <a:solidFill>
            <a:srgbClr val="1919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60" tIns="0" rIns="93260" bIns="46630" numCol="1" spcCol="0" rtlCol="0" fromWordArt="0" anchor="ctr" anchorCtr="0" forceAA="0" compatLnSpc="1">
            <a:prstTxWarp prst="textNoShape">
              <a:avLst/>
            </a:prstTxWarp>
            <a:noAutofit/>
          </a:bodyPr>
          <a:lstStyle/>
          <a:p>
            <a:pPr marL="0" marR="0" lvl="0" indent="0" algn="ctr" defTabSz="951028"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Segoe UI Semibold"/>
                <a:ea typeface="+mn-ea"/>
                <a:cs typeface="Segoe UI" pitchFamily="34" charset="0"/>
              </a:rPr>
              <a:t>Deploy solutions</a:t>
            </a:r>
          </a:p>
        </p:txBody>
      </p:sp>
      <p:sp>
        <p:nvSpPr>
          <p:cNvPr id="47" name="Rectangle: Top Corners Rounded 46">
            <a:extLst>
              <a:ext uri="{FF2B5EF4-FFF2-40B4-BE49-F238E27FC236}">
                <a16:creationId xmlns:a16="http://schemas.microsoft.com/office/drawing/2014/main" id="{A248EC0F-2B5C-42D6-AF6F-6FA0955B833D}"/>
              </a:ext>
            </a:extLst>
          </p:cNvPr>
          <p:cNvSpPr/>
          <p:nvPr/>
        </p:nvSpPr>
        <p:spPr bwMode="auto">
          <a:xfrm>
            <a:off x="8222594" y="4463695"/>
            <a:ext cx="3634444" cy="492442"/>
          </a:xfrm>
          <a:prstGeom prst="round2SameRect">
            <a:avLst>
              <a:gd name="adj1" fmla="val 26405"/>
              <a:gd name="adj2" fmla="val 0"/>
            </a:avLst>
          </a:prstGeom>
          <a:solidFill>
            <a:srgbClr val="191919"/>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93260" tIns="0" rIns="93260" bIns="46630" numCol="1" spcCol="0" rtlCol="0" fromWordArt="0" anchor="ctr" anchorCtr="0" forceAA="0" compatLnSpc="1">
            <a:prstTxWarp prst="textNoShape">
              <a:avLst/>
            </a:prstTxWarp>
            <a:noAutofit/>
          </a:bodyPr>
          <a:lstStyle/>
          <a:p>
            <a:pPr marL="0" marR="0" lvl="0" indent="0" algn="ctr" defTabSz="951028"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Segoe UI Semibold"/>
                <a:ea typeface="Segoe UI" pitchFamily="34" charset="0"/>
                <a:cs typeface="Segoe UI" pitchFamily="34" charset="0"/>
              </a:rPr>
              <a:t>Manage solution lifecycle</a:t>
            </a:r>
          </a:p>
        </p:txBody>
      </p:sp>
      <p:grpSp>
        <p:nvGrpSpPr>
          <p:cNvPr id="70" name="Group 69">
            <a:extLst>
              <a:ext uri="{FF2B5EF4-FFF2-40B4-BE49-F238E27FC236}">
                <a16:creationId xmlns:a16="http://schemas.microsoft.com/office/drawing/2014/main" id="{D6F2198C-7326-4DC6-B385-55ACAF55EB14}"/>
              </a:ext>
            </a:extLst>
          </p:cNvPr>
          <p:cNvGrpSpPr/>
          <p:nvPr/>
        </p:nvGrpSpPr>
        <p:grpSpPr>
          <a:xfrm>
            <a:off x="4307449" y="5194300"/>
            <a:ext cx="3821578" cy="959186"/>
            <a:chOff x="4307449" y="5512957"/>
            <a:chExt cx="3821578" cy="321872"/>
          </a:xfrm>
        </p:grpSpPr>
        <p:cxnSp>
          <p:nvCxnSpPr>
            <p:cNvPr id="56" name="Straight Connector 55">
              <a:extLst>
                <a:ext uri="{FF2B5EF4-FFF2-40B4-BE49-F238E27FC236}">
                  <a16:creationId xmlns:a16="http://schemas.microsoft.com/office/drawing/2014/main" id="{B91E2DD2-475B-4B6C-AC5D-BDC42AD5A93F}"/>
                </a:ext>
              </a:extLst>
            </p:cNvPr>
            <p:cNvCxnSpPr>
              <a:cxnSpLocks/>
            </p:cNvCxnSpPr>
            <p:nvPr/>
          </p:nvCxnSpPr>
          <p:spPr>
            <a:xfrm rot="10800000">
              <a:off x="4307449" y="5512957"/>
              <a:ext cx="0" cy="321872"/>
            </a:xfrm>
            <a:prstGeom prst="line">
              <a:avLst/>
            </a:prstGeom>
            <a:noFill/>
            <a:ln w="1270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DE5FF782-B3A9-4013-91BA-A230AF3B25A3}"/>
                </a:ext>
              </a:extLst>
            </p:cNvPr>
            <p:cNvCxnSpPr>
              <a:cxnSpLocks/>
            </p:cNvCxnSpPr>
            <p:nvPr/>
          </p:nvCxnSpPr>
          <p:spPr>
            <a:xfrm rot="10800000">
              <a:off x="8129027" y="5512957"/>
              <a:ext cx="0" cy="321872"/>
            </a:xfrm>
            <a:prstGeom prst="line">
              <a:avLst/>
            </a:prstGeom>
            <a:noFill/>
            <a:ln w="1270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grpSp>
      <p:sp>
        <p:nvSpPr>
          <p:cNvPr id="20" name="Text Placeholder 5">
            <a:extLst>
              <a:ext uri="{FF2B5EF4-FFF2-40B4-BE49-F238E27FC236}">
                <a16:creationId xmlns:a16="http://schemas.microsoft.com/office/drawing/2014/main" id="{5F03D10B-440B-4775-B30E-FBF23EBAFF55}"/>
              </a:ext>
            </a:extLst>
          </p:cNvPr>
          <p:cNvSpPr txBox="1">
            <a:spLocks/>
          </p:cNvSpPr>
          <p:nvPr/>
        </p:nvSpPr>
        <p:spPr>
          <a:xfrm>
            <a:off x="579438" y="5297418"/>
            <a:ext cx="3634444" cy="492443"/>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1800" b="1" i="0" kern="1200" spc="0" baseline="0">
                <a:solidFill>
                  <a:schemeClr val="tx1"/>
                </a:solidFill>
                <a:latin typeface="Segoe UI Semibold" panose="020B0502040204020203" pitchFamily="34" charset="0"/>
                <a:ea typeface="+mn-ea"/>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12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Solutions are containers to track the changes and customizations you make</a:t>
            </a:r>
          </a:p>
        </p:txBody>
      </p:sp>
      <p:sp>
        <p:nvSpPr>
          <p:cNvPr id="22" name="Text Placeholder 8">
            <a:extLst>
              <a:ext uri="{FF2B5EF4-FFF2-40B4-BE49-F238E27FC236}">
                <a16:creationId xmlns:a16="http://schemas.microsoft.com/office/drawing/2014/main" id="{4221C1C1-26CF-435F-8686-CEC0B08216AC}"/>
              </a:ext>
            </a:extLst>
          </p:cNvPr>
          <p:cNvSpPr txBox="1">
            <a:spLocks/>
          </p:cNvSpPr>
          <p:nvPr/>
        </p:nvSpPr>
        <p:spPr>
          <a:xfrm>
            <a:off x="8223888" y="5297418"/>
            <a:ext cx="3634444" cy="738664"/>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1800" b="1" i="0" kern="1200" spc="0" baseline="0">
                <a:solidFill>
                  <a:schemeClr val="tx1"/>
                </a:solidFill>
                <a:latin typeface="Segoe UI Semibold" panose="020B0502040204020203" pitchFamily="34" charset="0"/>
                <a:ea typeface="+mn-ea"/>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12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Solutions enable lifecycle management for your customizations and can be fully integrated into your DevOps processes</a:t>
            </a:r>
          </a:p>
        </p:txBody>
      </p:sp>
      <p:sp>
        <p:nvSpPr>
          <p:cNvPr id="23" name="Text Placeholder 7">
            <a:extLst>
              <a:ext uri="{FF2B5EF4-FFF2-40B4-BE49-F238E27FC236}">
                <a16:creationId xmlns:a16="http://schemas.microsoft.com/office/drawing/2014/main" id="{2B5D4C29-EB64-4456-8AE9-2C103F1AD797}"/>
              </a:ext>
            </a:extLst>
          </p:cNvPr>
          <p:cNvSpPr txBox="1">
            <a:spLocks/>
          </p:cNvSpPr>
          <p:nvPr/>
        </p:nvSpPr>
        <p:spPr>
          <a:xfrm>
            <a:off x="4401663" y="5297418"/>
            <a:ext cx="3634444" cy="492443"/>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1800" b="1" i="0" kern="1200" spc="0" baseline="0">
                <a:solidFill>
                  <a:schemeClr val="tx1"/>
                </a:solidFill>
                <a:latin typeface="Segoe UI Semibold" panose="020B0502040204020203" pitchFamily="34" charset="0"/>
                <a:ea typeface="+mn-ea"/>
                <a:cs typeface="Segoe UI Semibold"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1" indent="0" algn="ctr" defTabSz="932742" rtl="0" eaLnBrk="1" fontAlgn="auto" latinLnBrk="0" hangingPunct="1">
              <a:lnSpc>
                <a:spcPct val="100000"/>
              </a:lnSpc>
              <a:spcBef>
                <a:spcPts val="0"/>
              </a:spcBef>
              <a:spcAft>
                <a:spcPts val="1200"/>
              </a:spcAft>
              <a:buClrTx/>
              <a:buSzPct val="90000"/>
              <a:buFont typeface="Arial" panose="020B0604020202020204" pitchFamily="34" charset="0"/>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Solutions are how you transport and install changes to target environments</a:t>
            </a:r>
          </a:p>
        </p:txBody>
      </p:sp>
    </p:spTree>
    <p:extLst>
      <p:ext uri="{BB962C8B-B14F-4D97-AF65-F5344CB8AC3E}">
        <p14:creationId xmlns:p14="http://schemas.microsoft.com/office/powerpoint/2010/main" val="3861549012"/>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39EEEF5-532E-4E7E-A7BC-2ADB6B68B9E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 y="970"/>
            <a:ext cx="12436475" cy="6992584"/>
          </a:xfrm>
          <a:prstGeom prst="rect">
            <a:avLst/>
          </a:prstGeom>
        </p:spPr>
      </p:pic>
      <p:pic>
        <p:nvPicPr>
          <p:cNvPr id="4" name="Picture 3">
            <a:extLst>
              <a:ext uri="{FF2B5EF4-FFF2-40B4-BE49-F238E27FC236}">
                <a16:creationId xmlns:a16="http://schemas.microsoft.com/office/drawing/2014/main" id="{153167AB-811D-43C6-A2ED-08304505F73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970"/>
            <a:ext cx="12436475" cy="6992584"/>
          </a:xfrm>
          <a:prstGeom prst="rect">
            <a:avLst/>
          </a:prstGeom>
        </p:spPr>
      </p:pic>
      <p:sp>
        <p:nvSpPr>
          <p:cNvPr id="2" name="Rectangle 1">
            <a:extLst>
              <a:ext uri="{FF2B5EF4-FFF2-40B4-BE49-F238E27FC236}">
                <a16:creationId xmlns:a16="http://schemas.microsoft.com/office/drawing/2014/main" id="{E7EC8B1F-6289-C24C-9967-E34802AC757F}"/>
              </a:ext>
            </a:extLst>
          </p:cNvPr>
          <p:cNvSpPr/>
          <p:nvPr/>
        </p:nvSpPr>
        <p:spPr bwMode="auto">
          <a:xfrm>
            <a:off x="-4" y="-971"/>
            <a:ext cx="12436475" cy="6994525"/>
          </a:xfrm>
          <a:prstGeom prst="rect">
            <a:avLst/>
          </a:prstGeom>
          <a:solidFill>
            <a:schemeClr val="tx1">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10" name="Title 1">
            <a:extLst>
              <a:ext uri="{FF2B5EF4-FFF2-40B4-BE49-F238E27FC236}">
                <a16:creationId xmlns:a16="http://schemas.microsoft.com/office/drawing/2014/main" id="{F6123CD3-AEA0-C943-8A77-AB4FCA5584FE}"/>
              </a:ext>
            </a:extLst>
          </p:cNvPr>
          <p:cNvSpPr>
            <a:spLocks noGrp="1"/>
          </p:cNvSpPr>
          <p:nvPr>
            <p:ph type="title"/>
          </p:nvPr>
        </p:nvSpPr>
        <p:spPr>
          <a:xfrm>
            <a:off x="565395" y="2582862"/>
            <a:ext cx="5538539" cy="1828800"/>
          </a:xfrm>
        </p:spPr>
        <p:txBody>
          <a:bodyPr/>
          <a:lstStyle/>
          <a:p>
            <a:r>
              <a:rPr lang="en-US" dirty="0"/>
              <a:t>Admin and governance</a:t>
            </a:r>
          </a:p>
        </p:txBody>
      </p:sp>
      <p:sp>
        <p:nvSpPr>
          <p:cNvPr id="11" name="Text Placeholder 2">
            <a:extLst>
              <a:ext uri="{FF2B5EF4-FFF2-40B4-BE49-F238E27FC236}">
                <a16:creationId xmlns:a16="http://schemas.microsoft.com/office/drawing/2014/main" id="{15787DD8-21BA-F84E-9CFE-7748FF9C3AA7}"/>
              </a:ext>
            </a:extLst>
          </p:cNvPr>
          <p:cNvSpPr>
            <a:spLocks noGrp="1"/>
          </p:cNvSpPr>
          <p:nvPr>
            <p:ph type="body" sz="quarter" idx="4294967295"/>
          </p:nvPr>
        </p:nvSpPr>
        <p:spPr>
          <a:xfrm>
            <a:off x="582647" y="4602162"/>
            <a:ext cx="5635591" cy="775597"/>
          </a:xfrm>
        </p:spPr>
        <p:txBody>
          <a:bodyPr/>
          <a:lstStyle/>
          <a:p>
            <a:r>
              <a:rPr lang="en-US" sz="2800">
                <a:solidFill>
                  <a:schemeClr val="bg2"/>
                </a:solidFill>
              </a:rPr>
              <a:t>Enabling low-code innovation</a:t>
            </a:r>
            <a:br>
              <a:rPr lang="en-US" sz="2800">
                <a:solidFill>
                  <a:schemeClr val="bg2"/>
                </a:solidFill>
              </a:rPr>
            </a:br>
            <a:r>
              <a:rPr lang="en-US" sz="2800">
                <a:solidFill>
                  <a:schemeClr val="bg2"/>
                </a:solidFill>
              </a:rPr>
              <a:t>in your organization</a:t>
            </a:r>
          </a:p>
        </p:txBody>
      </p:sp>
    </p:spTree>
    <p:extLst>
      <p:ext uri="{BB962C8B-B14F-4D97-AF65-F5344CB8AC3E}">
        <p14:creationId xmlns:p14="http://schemas.microsoft.com/office/powerpoint/2010/main" val="3898161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Oval 42">
            <a:extLst>
              <a:ext uri="{FF2B5EF4-FFF2-40B4-BE49-F238E27FC236}">
                <a16:creationId xmlns:a16="http://schemas.microsoft.com/office/drawing/2014/main" id="{3CB54455-0039-4185-A659-3C901BFC5FE5}"/>
              </a:ext>
            </a:extLst>
          </p:cNvPr>
          <p:cNvSpPr/>
          <p:nvPr/>
        </p:nvSpPr>
        <p:spPr bwMode="auto">
          <a:xfrm>
            <a:off x="2046031" y="4498761"/>
            <a:ext cx="706628" cy="706626"/>
          </a:xfrm>
          <a:prstGeom prst="ellipse">
            <a:avLst/>
          </a:prstGeom>
          <a:solidFill>
            <a:schemeClr val="bg1"/>
          </a:solidFill>
          <a:ln>
            <a:noFill/>
            <a:headEnd type="none" w="med" len="med"/>
            <a:tailEnd type="none" w="med" len="med"/>
          </a:ln>
          <a:effectLst>
            <a:outerShdw blurRad="63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5" name="Oval 4">
            <a:extLst>
              <a:ext uri="{FF2B5EF4-FFF2-40B4-BE49-F238E27FC236}">
                <a16:creationId xmlns:a16="http://schemas.microsoft.com/office/drawing/2014/main" id="{FE2FFBEF-3482-461C-B0BD-02D565A208B3}"/>
              </a:ext>
            </a:extLst>
          </p:cNvPr>
          <p:cNvSpPr/>
          <p:nvPr/>
        </p:nvSpPr>
        <p:spPr bwMode="auto">
          <a:xfrm>
            <a:off x="2046031" y="2176960"/>
            <a:ext cx="706628" cy="706626"/>
          </a:xfrm>
          <a:prstGeom prst="ellipse">
            <a:avLst/>
          </a:prstGeom>
          <a:solidFill>
            <a:schemeClr val="bg1"/>
          </a:solidFill>
          <a:ln>
            <a:noFill/>
            <a:headEnd type="none" w="med" len="med"/>
            <a:tailEnd type="none" w="med" len="med"/>
          </a:ln>
          <a:effectLst>
            <a:outerShdw blurRad="63500" dist="38100" dir="2700000" algn="tl" rotWithShape="0">
              <a:prstClr val="black">
                <a:alpha val="25000"/>
              </a:prst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marL="0" marR="0" lvl="0" indent="0" algn="l" defTabSz="932293"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dirty="0">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sp>
        <p:nvSpPr>
          <p:cNvPr id="8" name="Rectangle 7">
            <a:extLst>
              <a:ext uri="{FF2B5EF4-FFF2-40B4-BE49-F238E27FC236}">
                <a16:creationId xmlns:a16="http://schemas.microsoft.com/office/drawing/2014/main" id="{EC844CC0-9B71-D54E-977D-4C3CB67A58DE}"/>
              </a:ext>
            </a:extLst>
          </p:cNvPr>
          <p:cNvSpPr/>
          <p:nvPr/>
        </p:nvSpPr>
        <p:spPr bwMode="auto">
          <a:xfrm>
            <a:off x="7472719" y="1947852"/>
            <a:ext cx="3408500" cy="374336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3" name="Rectangle 22">
            <a:extLst>
              <a:ext uri="{FF2B5EF4-FFF2-40B4-BE49-F238E27FC236}">
                <a16:creationId xmlns:a16="http://schemas.microsoft.com/office/drawing/2014/main" id="{599679D0-C725-5B44-B296-5A0BE8031B45}"/>
              </a:ext>
            </a:extLst>
          </p:cNvPr>
          <p:cNvSpPr/>
          <p:nvPr/>
        </p:nvSpPr>
        <p:spPr bwMode="auto">
          <a:xfrm>
            <a:off x="1551621" y="4265676"/>
            <a:ext cx="1695447" cy="1425555"/>
          </a:xfrm>
          <a:prstGeom prst="rect">
            <a:avLst/>
          </a:prstGeom>
          <a:noFill/>
          <a:ln w="22225">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6" name="Rectangle 5">
            <a:extLst>
              <a:ext uri="{FF2B5EF4-FFF2-40B4-BE49-F238E27FC236}">
                <a16:creationId xmlns:a16="http://schemas.microsoft.com/office/drawing/2014/main" id="{DCA90842-19BF-C747-A287-FD36877F91B7}"/>
              </a:ext>
            </a:extLst>
          </p:cNvPr>
          <p:cNvSpPr/>
          <p:nvPr/>
        </p:nvSpPr>
        <p:spPr bwMode="auto">
          <a:xfrm>
            <a:off x="1551621" y="1947852"/>
            <a:ext cx="1695447" cy="1425555"/>
          </a:xfrm>
          <a:prstGeom prst="rect">
            <a:avLst/>
          </a:prstGeom>
          <a:noFill/>
          <a:ln w="22225">
            <a:solidFill>
              <a:schemeClr val="bg1">
                <a:lumMod val="75000"/>
              </a:schemeClr>
            </a:solidFill>
            <a:prstDash val="sysDot"/>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 name="Title 2">
            <a:extLst>
              <a:ext uri="{FF2B5EF4-FFF2-40B4-BE49-F238E27FC236}">
                <a16:creationId xmlns:a16="http://schemas.microsoft.com/office/drawing/2014/main" id="{D4078310-5D02-0A45-8845-2B6623D91D46}"/>
              </a:ext>
            </a:extLst>
          </p:cNvPr>
          <p:cNvSpPr>
            <a:spLocks noGrp="1"/>
          </p:cNvSpPr>
          <p:nvPr>
            <p:ph type="title"/>
          </p:nvPr>
        </p:nvSpPr>
        <p:spPr/>
        <p:txBody>
          <a:bodyPr/>
          <a:lstStyle/>
          <a:p>
            <a:r>
              <a:rPr lang="en-US"/>
              <a:t>IT must provide guardrails for all Power Apps developers</a:t>
            </a:r>
          </a:p>
        </p:txBody>
      </p:sp>
      <p:sp>
        <p:nvSpPr>
          <p:cNvPr id="4" name="boy" title="Icon of a man">
            <a:extLst>
              <a:ext uri="{FF2B5EF4-FFF2-40B4-BE49-F238E27FC236}">
                <a16:creationId xmlns:a16="http://schemas.microsoft.com/office/drawing/2014/main" id="{49769E16-FFF0-E24E-A518-B9149F27ADF1}"/>
              </a:ext>
            </a:extLst>
          </p:cNvPr>
          <p:cNvSpPr>
            <a:spLocks noChangeAspect="1" noEditPoints="1"/>
          </p:cNvSpPr>
          <p:nvPr/>
        </p:nvSpPr>
        <p:spPr bwMode="auto">
          <a:xfrm>
            <a:off x="2252035" y="2338537"/>
            <a:ext cx="294620" cy="383473"/>
          </a:xfrm>
          <a:custGeom>
            <a:avLst/>
            <a:gdLst>
              <a:gd name="T0" fmla="*/ 27 w 261"/>
              <a:gd name="T1" fmla="*/ 104 h 339"/>
              <a:gd name="T2" fmla="*/ 131 w 261"/>
              <a:gd name="T3" fmla="*/ 0 h 339"/>
              <a:gd name="T4" fmla="*/ 235 w 261"/>
              <a:gd name="T5" fmla="*/ 104 h 339"/>
              <a:gd name="T6" fmla="*/ 131 w 261"/>
              <a:gd name="T7" fmla="*/ 208 h 339"/>
              <a:gd name="T8" fmla="*/ 27 w 261"/>
              <a:gd name="T9" fmla="*/ 104 h 339"/>
              <a:gd name="T10" fmla="*/ 261 w 261"/>
              <a:gd name="T11" fmla="*/ 339 h 339"/>
              <a:gd name="T12" fmla="*/ 131 w 261"/>
              <a:gd name="T13" fmla="*/ 208 h 339"/>
              <a:gd name="T14" fmla="*/ 0 w 261"/>
              <a:gd name="T15" fmla="*/ 339 h 339"/>
              <a:gd name="T16" fmla="*/ 74 w 261"/>
              <a:gd name="T17" fmla="*/ 221 h 339"/>
              <a:gd name="T18" fmla="*/ 131 w 261"/>
              <a:gd name="T19" fmla="*/ 274 h 339"/>
              <a:gd name="T20" fmla="*/ 187 w 261"/>
              <a:gd name="T21" fmla="*/ 221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1" h="339">
                <a:moveTo>
                  <a:pt x="27" y="104"/>
                </a:moveTo>
                <a:cubicBezTo>
                  <a:pt x="27" y="47"/>
                  <a:pt x="73" y="0"/>
                  <a:pt x="131" y="0"/>
                </a:cubicBezTo>
                <a:cubicBezTo>
                  <a:pt x="188" y="0"/>
                  <a:pt x="235" y="47"/>
                  <a:pt x="235" y="104"/>
                </a:cubicBezTo>
                <a:cubicBezTo>
                  <a:pt x="235" y="162"/>
                  <a:pt x="188" y="208"/>
                  <a:pt x="131" y="208"/>
                </a:cubicBezTo>
                <a:cubicBezTo>
                  <a:pt x="73" y="208"/>
                  <a:pt x="27" y="162"/>
                  <a:pt x="27" y="104"/>
                </a:cubicBezTo>
                <a:close/>
                <a:moveTo>
                  <a:pt x="261" y="339"/>
                </a:moveTo>
                <a:cubicBezTo>
                  <a:pt x="261" y="267"/>
                  <a:pt x="203" y="208"/>
                  <a:pt x="131" y="208"/>
                </a:cubicBezTo>
                <a:cubicBezTo>
                  <a:pt x="59" y="208"/>
                  <a:pt x="0" y="267"/>
                  <a:pt x="0" y="339"/>
                </a:cubicBezTo>
                <a:moveTo>
                  <a:pt x="74" y="221"/>
                </a:moveTo>
                <a:cubicBezTo>
                  <a:pt x="131" y="274"/>
                  <a:pt x="131" y="274"/>
                  <a:pt x="131" y="274"/>
                </a:cubicBezTo>
                <a:cubicBezTo>
                  <a:pt x="187" y="221"/>
                  <a:pt x="187" y="221"/>
                  <a:pt x="187" y="221"/>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282828"/>
              </a:solidFill>
              <a:effectLst/>
              <a:uLnTx/>
              <a:uFillTx/>
              <a:latin typeface="Segoe UI"/>
              <a:ea typeface="+mn-ea"/>
              <a:cs typeface="+mn-cs"/>
            </a:endParaRPr>
          </a:p>
        </p:txBody>
      </p:sp>
      <p:sp>
        <p:nvSpPr>
          <p:cNvPr id="10" name="arrow_6" title="Icon of two arrows pointing in opposite direction of each other">
            <a:extLst>
              <a:ext uri="{FF2B5EF4-FFF2-40B4-BE49-F238E27FC236}">
                <a16:creationId xmlns:a16="http://schemas.microsoft.com/office/drawing/2014/main" id="{6C103C37-4BFC-C647-B784-C433EF0AB6CD}"/>
              </a:ext>
            </a:extLst>
          </p:cNvPr>
          <p:cNvSpPr>
            <a:spLocks noChangeAspect="1" noEditPoints="1"/>
          </p:cNvSpPr>
          <p:nvPr/>
        </p:nvSpPr>
        <p:spPr bwMode="auto">
          <a:xfrm>
            <a:off x="9809127" y="4434850"/>
            <a:ext cx="389417" cy="365760"/>
          </a:xfrm>
          <a:custGeom>
            <a:avLst/>
            <a:gdLst>
              <a:gd name="T0" fmla="*/ 162 w 214"/>
              <a:gd name="T1" fmla="*/ 0 h 201"/>
              <a:gd name="T2" fmla="*/ 214 w 214"/>
              <a:gd name="T3" fmla="*/ 53 h 201"/>
              <a:gd name="T4" fmla="*/ 162 w 214"/>
              <a:gd name="T5" fmla="*/ 105 h 201"/>
              <a:gd name="T6" fmla="*/ 214 w 214"/>
              <a:gd name="T7" fmla="*/ 53 h 201"/>
              <a:gd name="T8" fmla="*/ 0 w 214"/>
              <a:gd name="T9" fmla="*/ 53 h 201"/>
              <a:gd name="T10" fmla="*/ 52 w 214"/>
              <a:gd name="T11" fmla="*/ 96 h 201"/>
              <a:gd name="T12" fmla="*/ 0 w 214"/>
              <a:gd name="T13" fmla="*/ 148 h 201"/>
              <a:gd name="T14" fmla="*/ 52 w 214"/>
              <a:gd name="T15" fmla="*/ 201 h 201"/>
              <a:gd name="T16" fmla="*/ 0 w 214"/>
              <a:gd name="T17" fmla="*/ 148 h 201"/>
              <a:gd name="T18" fmla="*/ 214 w 214"/>
              <a:gd name="T19" fmla="*/ 14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4" h="201">
                <a:moveTo>
                  <a:pt x="162" y="0"/>
                </a:moveTo>
                <a:lnTo>
                  <a:pt x="214" y="53"/>
                </a:lnTo>
                <a:lnTo>
                  <a:pt x="162" y="105"/>
                </a:lnTo>
                <a:moveTo>
                  <a:pt x="214" y="53"/>
                </a:moveTo>
                <a:lnTo>
                  <a:pt x="0" y="53"/>
                </a:lnTo>
                <a:moveTo>
                  <a:pt x="52" y="96"/>
                </a:moveTo>
                <a:lnTo>
                  <a:pt x="0" y="148"/>
                </a:lnTo>
                <a:lnTo>
                  <a:pt x="52" y="201"/>
                </a:lnTo>
                <a:moveTo>
                  <a:pt x="0" y="148"/>
                </a:moveTo>
                <a:lnTo>
                  <a:pt x="214" y="148"/>
                </a:lnTo>
              </a:path>
            </a:pathLst>
          </a:custGeom>
          <a:noFill/>
          <a:ln w="12700"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11" name="Database_EFC7" title="Icon of a cylinder">
            <a:extLst>
              <a:ext uri="{FF2B5EF4-FFF2-40B4-BE49-F238E27FC236}">
                <a16:creationId xmlns:a16="http://schemas.microsoft.com/office/drawing/2014/main" id="{F97A612B-847F-544B-A7DB-1B11B33D83A7}"/>
              </a:ext>
            </a:extLst>
          </p:cNvPr>
          <p:cNvSpPr>
            <a:spLocks noChangeAspect="1" noEditPoints="1"/>
          </p:cNvSpPr>
          <p:nvPr/>
        </p:nvSpPr>
        <p:spPr bwMode="auto">
          <a:xfrm>
            <a:off x="9805841" y="2433881"/>
            <a:ext cx="316562" cy="411480"/>
          </a:xfrm>
          <a:custGeom>
            <a:avLst/>
            <a:gdLst>
              <a:gd name="T0" fmla="*/ 2470 w 2511"/>
              <a:gd name="T1" fmla="*/ 627 h 3264"/>
              <a:gd name="T2" fmla="*/ 2511 w 2511"/>
              <a:gd name="T3" fmla="*/ 627 h 3264"/>
              <a:gd name="T4" fmla="*/ 2511 w 2511"/>
              <a:gd name="T5" fmla="*/ 2762 h 3264"/>
              <a:gd name="T6" fmla="*/ 1255 w 2511"/>
              <a:gd name="T7" fmla="*/ 3264 h 3264"/>
              <a:gd name="T8" fmla="*/ 0 w 2511"/>
              <a:gd name="T9" fmla="*/ 2762 h 3264"/>
              <a:gd name="T10" fmla="*/ 0 w 2511"/>
              <a:gd name="T11" fmla="*/ 627 h 3264"/>
              <a:gd name="T12" fmla="*/ 41 w 2511"/>
              <a:gd name="T13" fmla="*/ 627 h 3264"/>
              <a:gd name="T14" fmla="*/ 1255 w 2511"/>
              <a:gd name="T15" fmla="*/ 1004 h 3264"/>
              <a:gd name="T16" fmla="*/ 2470 w 2511"/>
              <a:gd name="T17" fmla="*/ 627 h 3264"/>
              <a:gd name="T18" fmla="*/ 1255 w 2511"/>
              <a:gd name="T19" fmla="*/ 0 h 3264"/>
              <a:gd name="T20" fmla="*/ 0 w 2511"/>
              <a:gd name="T21" fmla="*/ 502 h 3264"/>
              <a:gd name="T22" fmla="*/ 1255 w 2511"/>
              <a:gd name="T23" fmla="*/ 1004 h 3264"/>
              <a:gd name="T24" fmla="*/ 2511 w 2511"/>
              <a:gd name="T25" fmla="*/ 502 h 3264"/>
              <a:gd name="T26" fmla="*/ 1255 w 2511"/>
              <a:gd name="T27" fmla="*/ 0 h 3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11" h="3264">
                <a:moveTo>
                  <a:pt x="2470" y="627"/>
                </a:moveTo>
                <a:cubicBezTo>
                  <a:pt x="2511" y="627"/>
                  <a:pt x="2511" y="627"/>
                  <a:pt x="2511" y="627"/>
                </a:cubicBezTo>
                <a:cubicBezTo>
                  <a:pt x="2511" y="2762"/>
                  <a:pt x="2511" y="2762"/>
                  <a:pt x="2511" y="2762"/>
                </a:cubicBezTo>
                <a:cubicBezTo>
                  <a:pt x="2511" y="3040"/>
                  <a:pt x="1949" y="3264"/>
                  <a:pt x="1255" y="3264"/>
                </a:cubicBezTo>
                <a:cubicBezTo>
                  <a:pt x="562" y="3264"/>
                  <a:pt x="0" y="3040"/>
                  <a:pt x="0" y="2762"/>
                </a:cubicBezTo>
                <a:cubicBezTo>
                  <a:pt x="0" y="627"/>
                  <a:pt x="0" y="627"/>
                  <a:pt x="0" y="627"/>
                </a:cubicBezTo>
                <a:cubicBezTo>
                  <a:pt x="41" y="627"/>
                  <a:pt x="41" y="627"/>
                  <a:pt x="41" y="627"/>
                </a:cubicBezTo>
                <a:cubicBezTo>
                  <a:pt x="180" y="844"/>
                  <a:pt x="671" y="1004"/>
                  <a:pt x="1255" y="1004"/>
                </a:cubicBezTo>
                <a:cubicBezTo>
                  <a:pt x="1840" y="1004"/>
                  <a:pt x="2330" y="844"/>
                  <a:pt x="2470" y="627"/>
                </a:cubicBezTo>
                <a:close/>
                <a:moveTo>
                  <a:pt x="1255" y="0"/>
                </a:moveTo>
                <a:cubicBezTo>
                  <a:pt x="562" y="0"/>
                  <a:pt x="0" y="224"/>
                  <a:pt x="0" y="502"/>
                </a:cubicBezTo>
                <a:cubicBezTo>
                  <a:pt x="0" y="779"/>
                  <a:pt x="562" y="1004"/>
                  <a:pt x="1255" y="1004"/>
                </a:cubicBezTo>
                <a:cubicBezTo>
                  <a:pt x="1949" y="1004"/>
                  <a:pt x="2511" y="779"/>
                  <a:pt x="2511" y="502"/>
                </a:cubicBezTo>
                <a:cubicBezTo>
                  <a:pt x="2511" y="224"/>
                  <a:pt x="1949" y="0"/>
                  <a:pt x="1255" y="0"/>
                </a:cubicBezTo>
                <a:close/>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solidFill>
                <a:srgbClr val="282828"/>
              </a:solidFill>
              <a:effectLst/>
              <a:uLnTx/>
              <a:uFillTx/>
              <a:latin typeface="Segoe UI"/>
              <a:ea typeface="+mn-ea"/>
              <a:cs typeface="+mn-cs"/>
            </a:endParaRPr>
          </a:p>
        </p:txBody>
      </p:sp>
      <p:cxnSp>
        <p:nvCxnSpPr>
          <p:cNvPr id="14" name="Straight Connector 1253">
            <a:extLst>
              <a:ext uri="{FF2B5EF4-FFF2-40B4-BE49-F238E27FC236}">
                <a16:creationId xmlns:a16="http://schemas.microsoft.com/office/drawing/2014/main" id="{B5261BB2-566D-024F-9D20-674090BEE326}"/>
              </a:ext>
            </a:extLst>
          </p:cNvPr>
          <p:cNvCxnSpPr>
            <a:cxnSpLocks/>
          </p:cNvCxnSpPr>
          <p:nvPr/>
        </p:nvCxnSpPr>
        <p:spPr>
          <a:xfrm flipH="1">
            <a:off x="4045225" y="2509331"/>
            <a:ext cx="2628624" cy="0"/>
          </a:xfrm>
          <a:prstGeom prst="line">
            <a:avLst/>
          </a:prstGeom>
          <a:noFill/>
          <a:ln w="19050" cap="flat" cmpd="sng" algn="ctr">
            <a:solidFill>
              <a:srgbClr val="742774"/>
            </a:solidFill>
            <a:prstDash val="solid"/>
            <a:miter lim="800000"/>
            <a:headEnd type="arrow" w="lg" len="med"/>
            <a:tailEnd type="none" w="lg" len="med"/>
          </a:ln>
          <a:effectLst/>
        </p:spPr>
      </p:cxnSp>
      <p:sp>
        <p:nvSpPr>
          <p:cNvPr id="16" name="Rectangle 1243">
            <a:extLst>
              <a:ext uri="{FF2B5EF4-FFF2-40B4-BE49-F238E27FC236}">
                <a16:creationId xmlns:a16="http://schemas.microsoft.com/office/drawing/2014/main" id="{E4AA3AEF-E457-7144-8BFE-AA16B6AF8932}"/>
              </a:ext>
            </a:extLst>
          </p:cNvPr>
          <p:cNvSpPr/>
          <p:nvPr/>
        </p:nvSpPr>
        <p:spPr bwMode="auto">
          <a:xfrm>
            <a:off x="1823979" y="2941503"/>
            <a:ext cx="1122295" cy="1938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90000"/>
              </a:lnSpc>
              <a:spcBef>
                <a:spcPct val="0"/>
              </a:spcBef>
              <a:spcAft>
                <a:spcPts val="4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All developers</a:t>
            </a:r>
          </a:p>
        </p:txBody>
      </p:sp>
      <p:sp>
        <p:nvSpPr>
          <p:cNvPr id="17" name="Rectangle 1231">
            <a:extLst>
              <a:ext uri="{FF2B5EF4-FFF2-40B4-BE49-F238E27FC236}">
                <a16:creationId xmlns:a16="http://schemas.microsoft.com/office/drawing/2014/main" id="{E68BDA09-8A90-3C41-A1DE-E2E8416CAB3B}"/>
              </a:ext>
            </a:extLst>
          </p:cNvPr>
          <p:cNvSpPr/>
          <p:nvPr/>
        </p:nvSpPr>
        <p:spPr>
          <a:xfrm>
            <a:off x="1551621" y="1507947"/>
            <a:ext cx="1695447" cy="270262"/>
          </a:xfrm>
          <a:prstGeom prst="rect">
            <a:avLst/>
          </a:prstGeom>
        </p:spPr>
        <p:txBody>
          <a:bodyPr wrap="square" lIns="0" tIns="0" rIns="0" bIns="0">
            <a:noAutofit/>
          </a:bodyPr>
          <a:lstStyle/>
          <a:p>
            <a:pPr marL="0" marR="0" lvl="0" indent="0" algn="ctr" defTabSz="878559"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742774"/>
                </a:solidFill>
                <a:effectLst/>
                <a:uLnTx/>
                <a:uFillTx/>
                <a:latin typeface="Segoe UI Semibold" panose="020B0702040204020203" pitchFamily="34" charset="0"/>
                <a:ea typeface="+mn-ea"/>
                <a:cs typeface="Segoe UI Semibold" panose="020B0702040204020203" pitchFamily="34" charset="0"/>
              </a:rPr>
              <a:t>Business</a:t>
            </a:r>
          </a:p>
        </p:txBody>
      </p:sp>
      <p:sp>
        <p:nvSpPr>
          <p:cNvPr id="18" name="Rectangle 1243">
            <a:extLst>
              <a:ext uri="{FF2B5EF4-FFF2-40B4-BE49-F238E27FC236}">
                <a16:creationId xmlns:a16="http://schemas.microsoft.com/office/drawing/2014/main" id="{A6966571-85FB-7446-AF66-98AA5AE76756}"/>
              </a:ext>
            </a:extLst>
          </p:cNvPr>
          <p:cNvSpPr/>
          <p:nvPr/>
        </p:nvSpPr>
        <p:spPr bwMode="auto">
          <a:xfrm>
            <a:off x="4769119" y="2674910"/>
            <a:ext cx="1180837" cy="1938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90000"/>
              </a:lnSpc>
              <a:spcBef>
                <a:spcPct val="0"/>
              </a:spcBef>
              <a:spcAft>
                <a:spcPts val="400"/>
              </a:spcAft>
              <a:buClrTx/>
              <a:buSzTx/>
              <a:buFontTx/>
              <a:buNone/>
              <a:tabLst/>
              <a:defRPr/>
            </a:pPr>
            <a:r>
              <a:rPr kumimoji="0" lang="en-US" sz="1400" b="0" i="0" u="none" strike="noStrike" kern="1200" cap="none" spc="0" normalizeH="0" baseline="0" noProof="0">
                <a:ln>
                  <a:noFill/>
                </a:ln>
                <a:solidFill>
                  <a:srgbClr val="282828"/>
                </a:solidFill>
                <a:effectLst/>
                <a:uLnTx/>
                <a:uFillTx/>
                <a:latin typeface="Segoe UI"/>
                <a:ea typeface="+mn-ea"/>
                <a:cs typeface="Segoe UI Light" panose="020B0502040204020203" pitchFamily="34" charset="0"/>
              </a:rPr>
              <a:t>Create and use</a:t>
            </a:r>
          </a:p>
        </p:txBody>
      </p:sp>
      <p:cxnSp>
        <p:nvCxnSpPr>
          <p:cNvPr id="19" name="Straight Connector 1253">
            <a:extLst>
              <a:ext uri="{FF2B5EF4-FFF2-40B4-BE49-F238E27FC236}">
                <a16:creationId xmlns:a16="http://schemas.microsoft.com/office/drawing/2014/main" id="{0DE2F815-7E0D-884B-9A27-F996C76E065F}"/>
              </a:ext>
            </a:extLst>
          </p:cNvPr>
          <p:cNvCxnSpPr>
            <a:cxnSpLocks/>
          </p:cNvCxnSpPr>
          <p:nvPr/>
        </p:nvCxnSpPr>
        <p:spPr>
          <a:xfrm flipH="1">
            <a:off x="4045225" y="4779027"/>
            <a:ext cx="2628624" cy="0"/>
          </a:xfrm>
          <a:prstGeom prst="line">
            <a:avLst/>
          </a:prstGeom>
          <a:noFill/>
          <a:ln w="19050" cap="flat" cmpd="sng" algn="ctr">
            <a:solidFill>
              <a:srgbClr val="742774"/>
            </a:solidFill>
            <a:prstDash val="solid"/>
            <a:miter lim="800000"/>
            <a:headEnd type="arrow" w="lg" len="med"/>
            <a:tailEnd type="none" w="lg" len="med"/>
          </a:ln>
          <a:effectLst/>
        </p:spPr>
      </p:cxnSp>
      <p:sp>
        <p:nvSpPr>
          <p:cNvPr id="20" name="Rectangle 1243">
            <a:extLst>
              <a:ext uri="{FF2B5EF4-FFF2-40B4-BE49-F238E27FC236}">
                <a16:creationId xmlns:a16="http://schemas.microsoft.com/office/drawing/2014/main" id="{0FF38DB4-ADC0-3F40-B743-3FCAEEC81CFC}"/>
              </a:ext>
            </a:extLst>
          </p:cNvPr>
          <p:cNvSpPr/>
          <p:nvPr/>
        </p:nvSpPr>
        <p:spPr bwMode="auto">
          <a:xfrm>
            <a:off x="4211595" y="4943397"/>
            <a:ext cx="2295885" cy="1938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90000"/>
              </a:lnSpc>
              <a:spcBef>
                <a:spcPct val="0"/>
              </a:spcBef>
              <a:spcAft>
                <a:spcPts val="40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Monitor, control and support</a:t>
            </a:r>
          </a:p>
        </p:txBody>
      </p:sp>
      <p:sp>
        <p:nvSpPr>
          <p:cNvPr id="22" name="Rectangle 1243">
            <a:extLst>
              <a:ext uri="{FF2B5EF4-FFF2-40B4-BE49-F238E27FC236}">
                <a16:creationId xmlns:a16="http://schemas.microsoft.com/office/drawing/2014/main" id="{5F765451-57CD-D64D-9DBD-45C96AE65F4B}"/>
              </a:ext>
            </a:extLst>
          </p:cNvPr>
          <p:cNvSpPr/>
          <p:nvPr/>
        </p:nvSpPr>
        <p:spPr bwMode="auto">
          <a:xfrm>
            <a:off x="1771593" y="5291601"/>
            <a:ext cx="1227067" cy="1938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90000"/>
              </a:lnSpc>
              <a:spcBef>
                <a:spcPct val="0"/>
              </a:spcBef>
              <a:spcAft>
                <a:spcPts val="400"/>
              </a:spcAft>
              <a:buClrTx/>
              <a:buSzTx/>
              <a:buFontTx/>
              <a:buNone/>
              <a:tabLst/>
              <a:defRPr/>
            </a:pPr>
            <a:r>
              <a:rPr kumimoji="0" lang="en-US" sz="1400" b="0" i="0" u="none" strike="noStrike" kern="1200" cap="none" spc="0" normalizeH="0" baseline="0" noProof="0">
                <a:ln>
                  <a:noFill/>
                </a:ln>
                <a:solidFill>
                  <a:srgbClr val="282828"/>
                </a:solidFill>
                <a:effectLst/>
                <a:uLnTx/>
                <a:uFillTx/>
                <a:latin typeface="Segoe UI"/>
                <a:ea typeface="+mn-ea"/>
                <a:cs typeface="Segoe UI Light" panose="020B0502040204020203" pitchFamily="34" charset="0"/>
              </a:rPr>
              <a:t>IT professionals</a:t>
            </a:r>
          </a:p>
        </p:txBody>
      </p:sp>
      <p:sp>
        <p:nvSpPr>
          <p:cNvPr id="25" name="Rectangle 1231">
            <a:extLst>
              <a:ext uri="{FF2B5EF4-FFF2-40B4-BE49-F238E27FC236}">
                <a16:creationId xmlns:a16="http://schemas.microsoft.com/office/drawing/2014/main" id="{6D3F89C4-093A-EA4D-8889-D541D197F647}"/>
              </a:ext>
            </a:extLst>
          </p:cNvPr>
          <p:cNvSpPr/>
          <p:nvPr/>
        </p:nvSpPr>
        <p:spPr>
          <a:xfrm>
            <a:off x="1551621" y="3830350"/>
            <a:ext cx="1695447" cy="270262"/>
          </a:xfrm>
          <a:prstGeom prst="rect">
            <a:avLst/>
          </a:prstGeom>
        </p:spPr>
        <p:txBody>
          <a:bodyPr wrap="square" lIns="0" tIns="0" rIns="0" bIns="0">
            <a:noAutofit/>
          </a:bodyPr>
          <a:lstStyle/>
          <a:p>
            <a:pPr marL="0" marR="0" lvl="0" indent="0" algn="ctr" defTabSz="878559"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IT</a:t>
            </a:r>
          </a:p>
        </p:txBody>
      </p:sp>
      <p:sp>
        <p:nvSpPr>
          <p:cNvPr id="26" name="Rectangle 1243">
            <a:extLst>
              <a:ext uri="{FF2B5EF4-FFF2-40B4-BE49-F238E27FC236}">
                <a16:creationId xmlns:a16="http://schemas.microsoft.com/office/drawing/2014/main" id="{8387DC00-2350-1047-A2AB-9C5D6DBAAB0D}"/>
              </a:ext>
            </a:extLst>
          </p:cNvPr>
          <p:cNvSpPr/>
          <p:nvPr/>
        </p:nvSpPr>
        <p:spPr bwMode="auto">
          <a:xfrm>
            <a:off x="1551621" y="5837630"/>
            <a:ext cx="1695447" cy="3323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marL="0" marR="0" lvl="3" indent="-291436" algn="l" defTabSz="932742" rtl="0" eaLnBrk="1" fontAlgn="auto" latinLnBrk="0" hangingPunct="1">
              <a:lnSpc>
                <a:spcPct val="90000"/>
              </a:lnSpc>
              <a:spcBef>
                <a:spcPts val="0"/>
              </a:spcBef>
              <a:spcAft>
                <a:spcPts val="204"/>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Semibold" panose="020B0702040204020203" pitchFamily="34" charset="0"/>
              </a:rPr>
              <a:t>IT retains control over low-code apps.</a:t>
            </a:r>
          </a:p>
        </p:txBody>
      </p:sp>
      <p:sp>
        <p:nvSpPr>
          <p:cNvPr id="31" name="Rectangle 1243">
            <a:extLst>
              <a:ext uri="{FF2B5EF4-FFF2-40B4-BE49-F238E27FC236}">
                <a16:creationId xmlns:a16="http://schemas.microsoft.com/office/drawing/2014/main" id="{19421C03-0620-9741-B7B6-F17E01DE189D}"/>
              </a:ext>
            </a:extLst>
          </p:cNvPr>
          <p:cNvSpPr/>
          <p:nvPr/>
        </p:nvSpPr>
        <p:spPr bwMode="auto">
          <a:xfrm>
            <a:off x="9517592" y="3106393"/>
            <a:ext cx="893065" cy="2215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90000"/>
              </a:lnSpc>
              <a:spcBef>
                <a:spcPct val="0"/>
              </a:spcBef>
              <a:spcAft>
                <a:spcPts val="400"/>
              </a:spcAft>
              <a:buClrTx/>
              <a:buSzTx/>
              <a:buFontTx/>
              <a:buNone/>
              <a:tabLst/>
              <a:defRPr/>
            </a:pPr>
            <a:r>
              <a:rPr kumimoji="0" lang="en-US" sz="1600" b="0" i="0" u="none" strike="noStrike" kern="1200" cap="none" spc="0" normalizeH="0" baseline="0" noProof="0" dirty="0">
                <a:ln>
                  <a:noFill/>
                </a:ln>
                <a:solidFill>
                  <a:srgbClr val="742774"/>
                </a:solidFill>
                <a:effectLst/>
                <a:uLnTx/>
                <a:uFillTx/>
                <a:latin typeface="Segoe UI" panose="020B0502040204020203" pitchFamily="34" charset="0"/>
                <a:ea typeface="+mn-ea"/>
                <a:cs typeface="Segoe UI" panose="020B0502040204020203" pitchFamily="34" charset="0"/>
              </a:rPr>
              <a:t>Dataverse</a:t>
            </a:r>
          </a:p>
        </p:txBody>
      </p:sp>
      <p:grpSp>
        <p:nvGrpSpPr>
          <p:cNvPr id="36" name="Group 35">
            <a:extLst>
              <a:ext uri="{FF2B5EF4-FFF2-40B4-BE49-F238E27FC236}">
                <a16:creationId xmlns:a16="http://schemas.microsoft.com/office/drawing/2014/main" id="{19FFF938-F213-A045-AA65-AD6172D37F49}"/>
              </a:ext>
            </a:extLst>
          </p:cNvPr>
          <p:cNvGrpSpPr/>
          <p:nvPr/>
        </p:nvGrpSpPr>
        <p:grpSpPr>
          <a:xfrm>
            <a:off x="8153216" y="2441896"/>
            <a:ext cx="440826" cy="436744"/>
            <a:chOff x="4093026" y="2472498"/>
            <a:chExt cx="552547" cy="547431"/>
          </a:xfrm>
        </p:grpSpPr>
        <p:sp>
          <p:nvSpPr>
            <p:cNvPr id="32" name="Rectangle 31">
              <a:extLst>
                <a:ext uri="{FF2B5EF4-FFF2-40B4-BE49-F238E27FC236}">
                  <a16:creationId xmlns:a16="http://schemas.microsoft.com/office/drawing/2014/main" id="{DE7CB183-ADB3-D746-81E7-04F886FF4E15}"/>
                </a:ext>
              </a:extLst>
            </p:cNvPr>
            <p:cNvSpPr/>
            <p:nvPr/>
          </p:nvSpPr>
          <p:spPr bwMode="auto">
            <a:xfrm>
              <a:off x="4093026" y="2506663"/>
              <a:ext cx="229088" cy="229088"/>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3" name="Rectangle 32">
              <a:extLst>
                <a:ext uri="{FF2B5EF4-FFF2-40B4-BE49-F238E27FC236}">
                  <a16:creationId xmlns:a16="http://schemas.microsoft.com/office/drawing/2014/main" id="{F4B32F78-8116-D846-B850-9EFCCBEBCECC}"/>
                </a:ext>
              </a:extLst>
            </p:cNvPr>
            <p:cNvSpPr/>
            <p:nvPr/>
          </p:nvSpPr>
          <p:spPr bwMode="auto">
            <a:xfrm>
              <a:off x="4416485" y="2472498"/>
              <a:ext cx="229088" cy="229088"/>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4" name="Rectangle 33">
              <a:extLst>
                <a:ext uri="{FF2B5EF4-FFF2-40B4-BE49-F238E27FC236}">
                  <a16:creationId xmlns:a16="http://schemas.microsoft.com/office/drawing/2014/main" id="{A353D193-E414-844E-9367-410ACFBD2ECA}"/>
                </a:ext>
              </a:extLst>
            </p:cNvPr>
            <p:cNvSpPr/>
            <p:nvPr/>
          </p:nvSpPr>
          <p:spPr bwMode="auto">
            <a:xfrm>
              <a:off x="4379165" y="2790841"/>
              <a:ext cx="229088" cy="229088"/>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35" name="Rectangle 34">
              <a:extLst>
                <a:ext uri="{FF2B5EF4-FFF2-40B4-BE49-F238E27FC236}">
                  <a16:creationId xmlns:a16="http://schemas.microsoft.com/office/drawing/2014/main" id="{DF1AD35E-CAC0-7346-A705-0D985EAD2150}"/>
                </a:ext>
              </a:extLst>
            </p:cNvPr>
            <p:cNvSpPr/>
            <p:nvPr/>
          </p:nvSpPr>
          <p:spPr bwMode="auto">
            <a:xfrm>
              <a:off x="4093026" y="2790841"/>
              <a:ext cx="229088" cy="229088"/>
            </a:xfrm>
            <a:prstGeom prst="rect">
              <a:avLst/>
            </a:prstGeom>
            <a:noFill/>
            <a:ln w="12700">
              <a:solidFill>
                <a:schemeClr val="tx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sp>
        <p:nvSpPr>
          <p:cNvPr id="37" name="Rectangle 1243">
            <a:extLst>
              <a:ext uri="{FF2B5EF4-FFF2-40B4-BE49-F238E27FC236}">
                <a16:creationId xmlns:a16="http://schemas.microsoft.com/office/drawing/2014/main" id="{A88B6935-B6F8-0147-97AE-DA3E11101F7F}"/>
              </a:ext>
            </a:extLst>
          </p:cNvPr>
          <p:cNvSpPr/>
          <p:nvPr/>
        </p:nvSpPr>
        <p:spPr bwMode="auto">
          <a:xfrm>
            <a:off x="8143598" y="3106393"/>
            <a:ext cx="460062" cy="22159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878559" rtl="0" eaLnBrk="1" fontAlgn="base" latinLnBrk="0" hangingPunct="1">
              <a:lnSpc>
                <a:spcPct val="90000"/>
              </a:lnSpc>
              <a:spcBef>
                <a:spcPct val="0"/>
              </a:spcBef>
              <a:spcAft>
                <a:spcPts val="400"/>
              </a:spcAft>
              <a:buClrTx/>
              <a:buSzTx/>
              <a:buFontTx/>
              <a:buNone/>
              <a:tabLst/>
              <a:defRPr/>
            </a:pPr>
            <a:r>
              <a:rPr kumimoji="0" lang="en-US" sz="1600" b="0" i="0" u="none" strike="noStrike" kern="1200" cap="none" spc="0" normalizeH="0" baseline="0" noProof="0" dirty="0">
                <a:ln>
                  <a:noFill/>
                </a:ln>
                <a:solidFill>
                  <a:srgbClr val="742774"/>
                </a:solidFill>
                <a:effectLst/>
                <a:uLnTx/>
                <a:uFillTx/>
                <a:latin typeface="Segoe UI" panose="020B0502040204020203" pitchFamily="34" charset="0"/>
                <a:ea typeface="+mn-ea"/>
                <a:cs typeface="Segoe UI" panose="020B0502040204020203" pitchFamily="34" charset="0"/>
              </a:rPr>
              <a:t>Apps</a:t>
            </a:r>
          </a:p>
        </p:txBody>
      </p:sp>
      <p:sp>
        <p:nvSpPr>
          <p:cNvPr id="38" name="Rectangle 1243">
            <a:extLst>
              <a:ext uri="{FF2B5EF4-FFF2-40B4-BE49-F238E27FC236}">
                <a16:creationId xmlns:a16="http://schemas.microsoft.com/office/drawing/2014/main" id="{0CE94E4C-3764-8944-958E-25B591927167}"/>
              </a:ext>
            </a:extLst>
          </p:cNvPr>
          <p:cNvSpPr/>
          <p:nvPr/>
        </p:nvSpPr>
        <p:spPr bwMode="auto">
          <a:xfrm>
            <a:off x="9450456" y="5027139"/>
            <a:ext cx="1027333" cy="24622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742774"/>
                </a:solidFill>
                <a:effectLst/>
                <a:uLnTx/>
                <a:uFillTx/>
                <a:latin typeface="Segoe UI" panose="020B0502040204020203" pitchFamily="34" charset="0"/>
                <a:ea typeface="+mn-ea"/>
                <a:cs typeface="Segoe UI" panose="020B0502040204020203" pitchFamily="34" charset="0"/>
              </a:rPr>
              <a:t>Connectors</a:t>
            </a:r>
          </a:p>
        </p:txBody>
      </p:sp>
      <p:sp>
        <p:nvSpPr>
          <p:cNvPr id="39" name="transform_2" title="Icon of a circle and a square with a curved arrow between them">
            <a:extLst>
              <a:ext uri="{FF2B5EF4-FFF2-40B4-BE49-F238E27FC236}">
                <a16:creationId xmlns:a16="http://schemas.microsoft.com/office/drawing/2014/main" id="{DCBB511F-AC14-E641-9279-5741162D922B}"/>
              </a:ext>
            </a:extLst>
          </p:cNvPr>
          <p:cNvSpPr>
            <a:spLocks noChangeAspect="1" noEditPoints="1"/>
          </p:cNvSpPr>
          <p:nvPr/>
        </p:nvSpPr>
        <p:spPr bwMode="auto">
          <a:xfrm>
            <a:off x="8176184" y="4432878"/>
            <a:ext cx="394891" cy="365760"/>
          </a:xfrm>
          <a:custGeom>
            <a:avLst/>
            <a:gdLst>
              <a:gd name="T0" fmla="*/ 31 w 337"/>
              <a:gd name="T1" fmla="*/ 210 h 311"/>
              <a:gd name="T2" fmla="*/ 185 w 337"/>
              <a:gd name="T3" fmla="*/ 56 h 311"/>
              <a:gd name="T4" fmla="*/ 142 w 337"/>
              <a:gd name="T5" fmla="*/ 108 h 311"/>
              <a:gd name="T6" fmla="*/ 185 w 337"/>
              <a:gd name="T7" fmla="*/ 56 h 311"/>
              <a:gd name="T8" fmla="*/ 133 w 337"/>
              <a:gd name="T9" fmla="*/ 13 h 311"/>
              <a:gd name="T10" fmla="*/ 37 w 337"/>
              <a:gd name="T11" fmla="*/ 311 h 311"/>
              <a:gd name="T12" fmla="*/ 73 w 337"/>
              <a:gd name="T13" fmla="*/ 274 h 311"/>
              <a:gd name="T14" fmla="*/ 37 w 337"/>
              <a:gd name="T15" fmla="*/ 238 h 311"/>
              <a:gd name="T16" fmla="*/ 0 w 337"/>
              <a:gd name="T17" fmla="*/ 274 h 311"/>
              <a:gd name="T18" fmla="*/ 37 w 337"/>
              <a:gd name="T19" fmla="*/ 311 h 311"/>
              <a:gd name="T20" fmla="*/ 337 w 337"/>
              <a:gd name="T21" fmla="*/ 0 h 311"/>
              <a:gd name="T22" fmla="*/ 219 w 337"/>
              <a:gd name="T23" fmla="*/ 0 h 311"/>
              <a:gd name="T24" fmla="*/ 219 w 337"/>
              <a:gd name="T25" fmla="*/ 118 h 311"/>
              <a:gd name="T26" fmla="*/ 337 w 337"/>
              <a:gd name="T27" fmla="*/ 118 h 311"/>
              <a:gd name="T28" fmla="*/ 337 w 337"/>
              <a:gd name="T2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7" h="311">
                <a:moveTo>
                  <a:pt x="31" y="210"/>
                </a:moveTo>
                <a:cubicBezTo>
                  <a:pt x="31" y="125"/>
                  <a:pt x="100" y="56"/>
                  <a:pt x="185" y="56"/>
                </a:cubicBezTo>
                <a:moveTo>
                  <a:pt x="142" y="108"/>
                </a:moveTo>
                <a:cubicBezTo>
                  <a:pt x="185" y="56"/>
                  <a:pt x="185" y="56"/>
                  <a:pt x="185" y="56"/>
                </a:cubicBezTo>
                <a:cubicBezTo>
                  <a:pt x="133" y="13"/>
                  <a:pt x="133" y="13"/>
                  <a:pt x="133" y="13"/>
                </a:cubicBezTo>
                <a:moveTo>
                  <a:pt x="37" y="311"/>
                </a:moveTo>
                <a:cubicBezTo>
                  <a:pt x="56" y="311"/>
                  <a:pt x="73" y="294"/>
                  <a:pt x="73" y="274"/>
                </a:cubicBezTo>
                <a:cubicBezTo>
                  <a:pt x="73" y="254"/>
                  <a:pt x="56" y="238"/>
                  <a:pt x="37" y="238"/>
                </a:cubicBezTo>
                <a:cubicBezTo>
                  <a:pt x="17" y="238"/>
                  <a:pt x="0" y="254"/>
                  <a:pt x="0" y="274"/>
                </a:cubicBezTo>
                <a:cubicBezTo>
                  <a:pt x="0" y="294"/>
                  <a:pt x="17" y="311"/>
                  <a:pt x="37" y="311"/>
                </a:cubicBezTo>
                <a:close/>
                <a:moveTo>
                  <a:pt x="337" y="0"/>
                </a:moveTo>
                <a:cubicBezTo>
                  <a:pt x="219" y="0"/>
                  <a:pt x="219" y="0"/>
                  <a:pt x="219" y="0"/>
                </a:cubicBezTo>
                <a:cubicBezTo>
                  <a:pt x="219" y="118"/>
                  <a:pt x="219" y="118"/>
                  <a:pt x="219" y="118"/>
                </a:cubicBezTo>
                <a:cubicBezTo>
                  <a:pt x="337" y="118"/>
                  <a:pt x="337" y="118"/>
                  <a:pt x="337" y="118"/>
                </a:cubicBezTo>
                <a:lnTo>
                  <a:pt x="337" y="0"/>
                </a:lnTo>
                <a:close/>
              </a:path>
            </a:pathLst>
          </a:custGeom>
          <a:noFill/>
          <a:ln w="127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40" name="Rectangle 1243">
            <a:extLst>
              <a:ext uri="{FF2B5EF4-FFF2-40B4-BE49-F238E27FC236}">
                <a16:creationId xmlns:a16="http://schemas.microsoft.com/office/drawing/2014/main" id="{D9C7E823-1463-6749-9A1E-8E40D082AA48}"/>
              </a:ext>
            </a:extLst>
          </p:cNvPr>
          <p:cNvSpPr/>
          <p:nvPr/>
        </p:nvSpPr>
        <p:spPr bwMode="auto">
          <a:xfrm>
            <a:off x="8120354" y="5027139"/>
            <a:ext cx="506550" cy="246221"/>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none" lIns="0" tIns="0" rIns="0" bIns="0" numCol="1" spcCol="0" rtlCol="0" fromWordArt="0" anchor="t" anchorCtr="0" forceAA="0" compatLnSpc="1">
            <a:prstTxWarp prst="textNoShape">
              <a:avLst/>
            </a:prstTxWarp>
            <a:sp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742774"/>
                </a:solidFill>
                <a:effectLst/>
                <a:uLnTx/>
                <a:uFillTx/>
                <a:latin typeface="Segoe UI" panose="020B0502040204020203" pitchFamily="34" charset="0"/>
                <a:ea typeface="+mn-ea"/>
                <a:cs typeface="Segoe UI" panose="020B0502040204020203" pitchFamily="34" charset="0"/>
              </a:rPr>
              <a:t>Flows</a:t>
            </a:r>
          </a:p>
        </p:txBody>
      </p:sp>
      <p:sp>
        <p:nvSpPr>
          <p:cNvPr id="41" name="Rectangle 1231">
            <a:extLst>
              <a:ext uri="{FF2B5EF4-FFF2-40B4-BE49-F238E27FC236}">
                <a16:creationId xmlns:a16="http://schemas.microsoft.com/office/drawing/2014/main" id="{C206F11D-7207-E043-88F1-0B4DF80FC848}"/>
              </a:ext>
            </a:extLst>
          </p:cNvPr>
          <p:cNvSpPr/>
          <p:nvPr/>
        </p:nvSpPr>
        <p:spPr>
          <a:xfrm>
            <a:off x="8329246" y="1507947"/>
            <a:ext cx="1695447" cy="270262"/>
          </a:xfrm>
          <a:prstGeom prst="rect">
            <a:avLst/>
          </a:prstGeom>
        </p:spPr>
        <p:txBody>
          <a:bodyPr wrap="square" lIns="0" tIns="0" rIns="0" bIns="0">
            <a:noAutofit/>
          </a:bodyPr>
          <a:lstStyle/>
          <a:p>
            <a:pPr marL="0" marR="0" lvl="0" indent="0" algn="ctr" defTabSz="878559"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Cloud</a:t>
            </a:r>
          </a:p>
        </p:txBody>
      </p:sp>
      <p:sp>
        <p:nvSpPr>
          <p:cNvPr id="7" name="PC1_E977" title="Icon of a desktop PC">
            <a:extLst>
              <a:ext uri="{FF2B5EF4-FFF2-40B4-BE49-F238E27FC236}">
                <a16:creationId xmlns:a16="http://schemas.microsoft.com/office/drawing/2014/main" id="{799EE1C8-B380-4341-85EF-BCE65B6BA7D3}"/>
              </a:ext>
            </a:extLst>
          </p:cNvPr>
          <p:cNvSpPr>
            <a:spLocks noChangeAspect="1" noEditPoints="1"/>
          </p:cNvSpPr>
          <p:nvPr/>
        </p:nvSpPr>
        <p:spPr bwMode="auto">
          <a:xfrm>
            <a:off x="2189059" y="4683780"/>
            <a:ext cx="420572" cy="336589"/>
          </a:xfrm>
          <a:custGeom>
            <a:avLst/>
            <a:gdLst>
              <a:gd name="T0" fmla="*/ 1697 w 5093"/>
              <a:gd name="T1" fmla="*/ 1359 h 4076"/>
              <a:gd name="T2" fmla="*/ 5093 w 5093"/>
              <a:gd name="T3" fmla="*/ 1359 h 4076"/>
              <a:gd name="T4" fmla="*/ 5093 w 5093"/>
              <a:gd name="T5" fmla="*/ 3398 h 4076"/>
              <a:gd name="T6" fmla="*/ 1697 w 5093"/>
              <a:gd name="T7" fmla="*/ 3398 h 4076"/>
              <a:gd name="T8" fmla="*/ 1697 w 5093"/>
              <a:gd name="T9" fmla="*/ 1359 h 4076"/>
              <a:gd name="T10" fmla="*/ 3396 w 5093"/>
              <a:gd name="T11" fmla="*/ 3398 h 4076"/>
              <a:gd name="T12" fmla="*/ 3396 w 5093"/>
              <a:gd name="T13" fmla="*/ 4076 h 4076"/>
              <a:gd name="T14" fmla="*/ 2547 w 5093"/>
              <a:gd name="T15" fmla="*/ 4076 h 4076"/>
              <a:gd name="T16" fmla="*/ 4244 w 5093"/>
              <a:gd name="T17" fmla="*/ 4076 h 4076"/>
              <a:gd name="T18" fmla="*/ 510 w 5093"/>
              <a:gd name="T19" fmla="*/ 680 h 4076"/>
              <a:gd name="T20" fmla="*/ 1528 w 5093"/>
              <a:gd name="T21" fmla="*/ 680 h 4076"/>
              <a:gd name="T22" fmla="*/ 510 w 5093"/>
              <a:gd name="T23" fmla="*/ 3398 h 4076"/>
              <a:gd name="T24" fmla="*/ 1697 w 5093"/>
              <a:gd name="T25" fmla="*/ 3398 h 4076"/>
              <a:gd name="T26" fmla="*/ 510 w 5093"/>
              <a:gd name="T27" fmla="*/ 2718 h 4076"/>
              <a:gd name="T28" fmla="*/ 1705 w 5093"/>
              <a:gd name="T29" fmla="*/ 2718 h 4076"/>
              <a:gd name="T30" fmla="*/ 2038 w 5093"/>
              <a:gd name="T31" fmla="*/ 1359 h 4076"/>
              <a:gd name="T32" fmla="*/ 2038 w 5093"/>
              <a:gd name="T33" fmla="*/ 0 h 4076"/>
              <a:gd name="T34" fmla="*/ 0 w 5093"/>
              <a:gd name="T35" fmla="*/ 0 h 4076"/>
              <a:gd name="T36" fmla="*/ 0 w 5093"/>
              <a:gd name="T37" fmla="*/ 4076 h 4076"/>
              <a:gd name="T38" fmla="*/ 2038 w 5093"/>
              <a:gd name="T39" fmla="*/ 4076 h 4076"/>
              <a:gd name="T40" fmla="*/ 2038 w 5093"/>
              <a:gd name="T41" fmla="*/ 3398 h 4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93" h="4076">
                <a:moveTo>
                  <a:pt x="1697" y="1359"/>
                </a:moveTo>
                <a:lnTo>
                  <a:pt x="5093" y="1359"/>
                </a:lnTo>
                <a:lnTo>
                  <a:pt x="5093" y="3398"/>
                </a:lnTo>
                <a:lnTo>
                  <a:pt x="1697" y="3398"/>
                </a:lnTo>
                <a:lnTo>
                  <a:pt x="1697" y="1359"/>
                </a:lnTo>
                <a:moveTo>
                  <a:pt x="3396" y="3398"/>
                </a:moveTo>
                <a:lnTo>
                  <a:pt x="3396" y="4076"/>
                </a:lnTo>
                <a:moveTo>
                  <a:pt x="2547" y="4076"/>
                </a:moveTo>
                <a:lnTo>
                  <a:pt x="4244" y="4076"/>
                </a:lnTo>
                <a:moveTo>
                  <a:pt x="510" y="680"/>
                </a:moveTo>
                <a:lnTo>
                  <a:pt x="1528" y="680"/>
                </a:lnTo>
                <a:moveTo>
                  <a:pt x="510" y="3398"/>
                </a:moveTo>
                <a:lnTo>
                  <a:pt x="1697" y="3398"/>
                </a:lnTo>
                <a:moveTo>
                  <a:pt x="510" y="2718"/>
                </a:moveTo>
                <a:lnTo>
                  <a:pt x="1705" y="2718"/>
                </a:lnTo>
                <a:moveTo>
                  <a:pt x="2038" y="1359"/>
                </a:moveTo>
                <a:lnTo>
                  <a:pt x="2038" y="0"/>
                </a:lnTo>
                <a:lnTo>
                  <a:pt x="0" y="0"/>
                </a:lnTo>
                <a:lnTo>
                  <a:pt x="0" y="4076"/>
                </a:lnTo>
                <a:lnTo>
                  <a:pt x="2038" y="4076"/>
                </a:lnTo>
                <a:lnTo>
                  <a:pt x="2038" y="3398"/>
                </a:ln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Tree>
    <p:extLst>
      <p:ext uri="{BB962C8B-B14F-4D97-AF65-F5344CB8AC3E}">
        <p14:creationId xmlns:p14="http://schemas.microsoft.com/office/powerpoint/2010/main" val="287933514"/>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itle 31">
            <a:extLst>
              <a:ext uri="{FF2B5EF4-FFF2-40B4-BE49-F238E27FC236}">
                <a16:creationId xmlns:a16="http://schemas.microsoft.com/office/drawing/2014/main" id="{E3A3AF81-0CF5-488F-8790-A57079BE9B85}"/>
              </a:ext>
            </a:extLst>
          </p:cNvPr>
          <p:cNvSpPr>
            <a:spLocks noGrp="1"/>
          </p:cNvSpPr>
          <p:nvPr>
            <p:ph type="title"/>
          </p:nvPr>
        </p:nvSpPr>
        <p:spPr/>
        <p:txBody>
          <a:bodyPr/>
          <a:lstStyle/>
          <a:p>
            <a:pPr lvl="0"/>
            <a:r>
              <a:rPr lang="en-US" dirty="0"/>
              <a:t>Enterprise-grade governance</a:t>
            </a:r>
          </a:p>
        </p:txBody>
      </p:sp>
      <p:grpSp>
        <p:nvGrpSpPr>
          <p:cNvPr id="5" name="Group 4">
            <a:extLst>
              <a:ext uri="{FF2B5EF4-FFF2-40B4-BE49-F238E27FC236}">
                <a16:creationId xmlns:a16="http://schemas.microsoft.com/office/drawing/2014/main" id="{AD71944E-F559-476D-BC6A-BAFD434458D0}"/>
              </a:ext>
            </a:extLst>
          </p:cNvPr>
          <p:cNvGrpSpPr/>
          <p:nvPr/>
        </p:nvGrpSpPr>
        <p:grpSpPr>
          <a:xfrm>
            <a:off x="7055240" y="2367732"/>
            <a:ext cx="4851010" cy="3117899"/>
            <a:chOff x="7055240" y="8485503"/>
            <a:chExt cx="4851010" cy="3117899"/>
          </a:xfrm>
        </p:grpSpPr>
        <p:grpSp>
          <p:nvGrpSpPr>
            <p:cNvPr id="44" name="Group 43">
              <a:extLst>
                <a:ext uri="{FF2B5EF4-FFF2-40B4-BE49-F238E27FC236}">
                  <a16:creationId xmlns:a16="http://schemas.microsoft.com/office/drawing/2014/main" id="{FA0582AA-0765-5841-AF73-2E8E58C54266}"/>
                </a:ext>
              </a:extLst>
            </p:cNvPr>
            <p:cNvGrpSpPr/>
            <p:nvPr/>
          </p:nvGrpSpPr>
          <p:grpSpPr>
            <a:xfrm>
              <a:off x="7637847" y="8838518"/>
              <a:ext cx="3696903" cy="2263329"/>
              <a:chOff x="7615238" y="2090738"/>
              <a:chExt cx="4052887" cy="2481270"/>
            </a:xfrm>
          </p:grpSpPr>
          <p:sp>
            <p:nvSpPr>
              <p:cNvPr id="46" name="Rectangle 45">
                <a:extLst>
                  <a:ext uri="{FF2B5EF4-FFF2-40B4-BE49-F238E27FC236}">
                    <a16:creationId xmlns:a16="http://schemas.microsoft.com/office/drawing/2014/main" id="{C5C8B4ED-5C99-8443-BEA6-1E5337C74DA9}"/>
                  </a:ext>
                </a:extLst>
              </p:cNvPr>
              <p:cNvSpPr/>
              <p:nvPr/>
            </p:nvSpPr>
            <p:spPr bwMode="auto">
              <a:xfrm>
                <a:off x="7615238" y="2090738"/>
                <a:ext cx="4052887" cy="166687"/>
              </a:xfrm>
              <a:prstGeom prst="rect">
                <a:avLst/>
              </a:prstGeom>
              <a:solidFill>
                <a:srgbClr val="000000"/>
              </a:solidFill>
              <a:ln w="9525" cap="flat" cmpd="sng" algn="ctr">
                <a:noFill/>
                <a:prstDash val="solid"/>
                <a:headEnd type="none" w="med" len="med"/>
                <a:tailEnd type="none" w="med" len="med"/>
              </a:ln>
              <a:effectLst/>
            </p:spPr>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0" cap="none" spc="0" normalizeH="0" baseline="0" noProof="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pic>
            <p:nvPicPr>
              <p:cNvPr id="47" name="Picture 46">
                <a:extLst>
                  <a:ext uri="{FF2B5EF4-FFF2-40B4-BE49-F238E27FC236}">
                    <a16:creationId xmlns:a16="http://schemas.microsoft.com/office/drawing/2014/main" id="{E88A28A6-BABA-6E41-9701-BA649404364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1"/>
              <a:stretch/>
            </p:blipFill>
            <p:spPr>
              <a:xfrm>
                <a:off x="7671701" y="2239962"/>
                <a:ext cx="3939793" cy="2332046"/>
              </a:xfrm>
              <a:prstGeom prst="rect">
                <a:avLst/>
              </a:prstGeom>
              <a:ln>
                <a:noFill/>
              </a:ln>
            </p:spPr>
          </p:pic>
        </p:grpSp>
        <p:pic>
          <p:nvPicPr>
            <p:cNvPr id="84" name="Picture 83" descr="https://pbiwebprod.blob.core.windows.net/webassets/images/Homepage_metal_large_2.png">
              <a:extLst>
                <a:ext uri="{FF2B5EF4-FFF2-40B4-BE49-F238E27FC236}">
                  <a16:creationId xmlns:a16="http://schemas.microsoft.com/office/drawing/2014/main" id="{F40CD38D-1130-477F-9DF7-26D062432E9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055240" y="8485503"/>
              <a:ext cx="4851010" cy="3117899"/>
            </a:xfrm>
            <a:custGeom>
              <a:avLst/>
              <a:gdLst>
                <a:gd name="connsiteX0" fmla="*/ 1374047 w 10476219"/>
                <a:gd name="connsiteY0" fmla="*/ 995024 h 6977062"/>
                <a:gd name="connsiteX1" fmla="*/ 1374047 w 10476219"/>
                <a:gd name="connsiteY1" fmla="*/ 5845525 h 6977062"/>
                <a:gd name="connsiteX2" fmla="*/ 9134427 w 10476219"/>
                <a:gd name="connsiteY2" fmla="*/ 5845525 h 6977062"/>
                <a:gd name="connsiteX3" fmla="*/ 9134427 w 10476219"/>
                <a:gd name="connsiteY3" fmla="*/ 995024 h 6977062"/>
                <a:gd name="connsiteX4" fmla="*/ 0 w 10476219"/>
                <a:gd name="connsiteY4" fmla="*/ 0 h 6977062"/>
                <a:gd name="connsiteX5" fmla="*/ 10476219 w 10476219"/>
                <a:gd name="connsiteY5" fmla="*/ 0 h 6977062"/>
                <a:gd name="connsiteX6" fmla="*/ 10476219 w 10476219"/>
                <a:gd name="connsiteY6" fmla="*/ 6977062 h 6977062"/>
                <a:gd name="connsiteX7" fmla="*/ 0 w 10476219"/>
                <a:gd name="connsiteY7" fmla="*/ 6977062 h 6977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76219" h="6977062">
                  <a:moveTo>
                    <a:pt x="1374047" y="995024"/>
                  </a:moveTo>
                  <a:lnTo>
                    <a:pt x="1374047" y="5845525"/>
                  </a:lnTo>
                  <a:lnTo>
                    <a:pt x="9134427" y="5845525"/>
                  </a:lnTo>
                  <a:lnTo>
                    <a:pt x="9134427" y="995024"/>
                  </a:lnTo>
                  <a:close/>
                  <a:moveTo>
                    <a:pt x="0" y="0"/>
                  </a:moveTo>
                  <a:lnTo>
                    <a:pt x="10476219" y="0"/>
                  </a:lnTo>
                  <a:lnTo>
                    <a:pt x="10476219" y="6977062"/>
                  </a:lnTo>
                  <a:lnTo>
                    <a:pt x="0" y="6977062"/>
                  </a:lnTo>
                  <a:close/>
                </a:path>
              </a:pathLst>
            </a:custGeom>
            <a:noFill/>
            <a:extLst>
              <a:ext uri="{909E8E84-426E-40DD-AFC4-6F175D3DCCD1}">
                <a14:hiddenFill xmlns:a14="http://schemas.microsoft.com/office/drawing/2010/main">
                  <a:solidFill>
                    <a:srgbClr val="FFFFFF"/>
                  </a:solidFill>
                </a14:hiddenFill>
              </a:ext>
            </a:extLst>
          </p:spPr>
        </p:pic>
      </p:grpSp>
      <p:sp>
        <p:nvSpPr>
          <p:cNvPr id="37" name="Rectangle 36">
            <a:extLst>
              <a:ext uri="{FF2B5EF4-FFF2-40B4-BE49-F238E27FC236}">
                <a16:creationId xmlns:a16="http://schemas.microsoft.com/office/drawing/2014/main" id="{E205B6AF-1CA1-4812-B2EC-326848876CEB}"/>
              </a:ext>
            </a:extLst>
          </p:cNvPr>
          <p:cNvSpPr/>
          <p:nvPr/>
        </p:nvSpPr>
        <p:spPr bwMode="auto">
          <a:xfrm>
            <a:off x="-1" y="1460500"/>
            <a:ext cx="6676571" cy="4932363"/>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solidFill>
                <a:srgbClr val="282828"/>
              </a:solidFill>
              <a:effectLst/>
              <a:uLnTx/>
              <a:uFillTx/>
              <a:latin typeface="Segoe UI"/>
              <a:ea typeface="Segoe UI" pitchFamily="34" charset="0"/>
              <a:cs typeface="Segoe UI" pitchFamily="34" charset="0"/>
            </a:endParaRPr>
          </a:p>
        </p:txBody>
      </p:sp>
      <p:sp>
        <p:nvSpPr>
          <p:cNvPr id="38" name="Rectangle 37">
            <a:extLst>
              <a:ext uri="{FF2B5EF4-FFF2-40B4-BE49-F238E27FC236}">
                <a16:creationId xmlns:a16="http://schemas.microsoft.com/office/drawing/2014/main" id="{B1D1DCA5-BA03-4EE0-A5FA-5EB6A3D3DC8A}"/>
              </a:ext>
            </a:extLst>
          </p:cNvPr>
          <p:cNvSpPr/>
          <p:nvPr/>
        </p:nvSpPr>
        <p:spPr bwMode="auto">
          <a:xfrm>
            <a:off x="6676570" y="1460500"/>
            <a:ext cx="5759905" cy="4932363"/>
          </a:xfrm>
          <a:prstGeom prst="rect">
            <a:avLst/>
          </a:pr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grpSp>
        <p:nvGrpSpPr>
          <p:cNvPr id="39" name="Group 38">
            <a:extLst>
              <a:ext uri="{FF2B5EF4-FFF2-40B4-BE49-F238E27FC236}">
                <a16:creationId xmlns:a16="http://schemas.microsoft.com/office/drawing/2014/main" id="{8A05F1A4-D27A-4B1F-A416-A7CE430B3B1A}"/>
              </a:ext>
            </a:extLst>
          </p:cNvPr>
          <p:cNvGrpSpPr/>
          <p:nvPr/>
        </p:nvGrpSpPr>
        <p:grpSpPr>
          <a:xfrm>
            <a:off x="579439" y="2297814"/>
            <a:ext cx="5859460" cy="0"/>
            <a:chOff x="579439" y="2297814"/>
            <a:chExt cx="5859460" cy="0"/>
          </a:xfrm>
        </p:grpSpPr>
        <p:cxnSp>
          <p:nvCxnSpPr>
            <p:cNvPr id="40" name="Straight Connector 39">
              <a:extLst>
                <a:ext uri="{FF2B5EF4-FFF2-40B4-BE49-F238E27FC236}">
                  <a16:creationId xmlns:a16="http://schemas.microsoft.com/office/drawing/2014/main" id="{93E4DC21-EFF3-4EE0-A64B-E9D2F3194442}"/>
                </a:ext>
              </a:extLst>
            </p:cNvPr>
            <p:cNvCxnSpPr>
              <a:cxnSpLocks/>
            </p:cNvCxnSpPr>
            <p:nvPr/>
          </p:nvCxnSpPr>
          <p:spPr>
            <a:xfrm rot="16200000">
              <a:off x="3779181" y="-361905"/>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E8DCF3AF-8A97-401E-B0D8-12EA01C5A415}"/>
                </a:ext>
              </a:extLst>
            </p:cNvPr>
            <p:cNvCxnSpPr>
              <a:cxnSpLocks/>
            </p:cNvCxnSpPr>
            <p:nvPr/>
          </p:nvCxnSpPr>
          <p:spPr>
            <a:xfrm rot="16200000">
              <a:off x="856276" y="2020977"/>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2" name="Group 41">
            <a:extLst>
              <a:ext uri="{FF2B5EF4-FFF2-40B4-BE49-F238E27FC236}">
                <a16:creationId xmlns:a16="http://schemas.microsoft.com/office/drawing/2014/main" id="{48AC7736-0F02-4032-9B19-B22904A05F6B}"/>
              </a:ext>
            </a:extLst>
          </p:cNvPr>
          <p:cNvGrpSpPr/>
          <p:nvPr/>
        </p:nvGrpSpPr>
        <p:grpSpPr>
          <a:xfrm>
            <a:off x="579438" y="3383724"/>
            <a:ext cx="5859461" cy="1"/>
            <a:chOff x="579438" y="3383724"/>
            <a:chExt cx="5859461" cy="1"/>
          </a:xfrm>
        </p:grpSpPr>
        <p:cxnSp>
          <p:nvCxnSpPr>
            <p:cNvPr id="43" name="Straight Connector 42">
              <a:extLst>
                <a:ext uri="{FF2B5EF4-FFF2-40B4-BE49-F238E27FC236}">
                  <a16:creationId xmlns:a16="http://schemas.microsoft.com/office/drawing/2014/main" id="{12106C38-A7AB-4FFD-AAA7-6FC1953E647D}"/>
                </a:ext>
              </a:extLst>
            </p:cNvPr>
            <p:cNvCxnSpPr>
              <a:cxnSpLocks/>
            </p:cNvCxnSpPr>
            <p:nvPr/>
          </p:nvCxnSpPr>
          <p:spPr>
            <a:xfrm rot="16200000">
              <a:off x="3779181" y="724006"/>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19E08A43-4B10-4F23-A2DD-4CE4E6BC6C59}"/>
                </a:ext>
              </a:extLst>
            </p:cNvPr>
            <p:cNvCxnSpPr>
              <a:cxnSpLocks/>
            </p:cNvCxnSpPr>
            <p:nvPr/>
          </p:nvCxnSpPr>
          <p:spPr>
            <a:xfrm rot="16200000">
              <a:off x="856275" y="3106887"/>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8" name="Group 47">
            <a:extLst>
              <a:ext uri="{FF2B5EF4-FFF2-40B4-BE49-F238E27FC236}">
                <a16:creationId xmlns:a16="http://schemas.microsoft.com/office/drawing/2014/main" id="{A0739BC8-EFA7-4556-A653-355C43B2160B}"/>
              </a:ext>
            </a:extLst>
          </p:cNvPr>
          <p:cNvGrpSpPr/>
          <p:nvPr/>
        </p:nvGrpSpPr>
        <p:grpSpPr>
          <a:xfrm>
            <a:off x="579438" y="4469635"/>
            <a:ext cx="5859461" cy="1"/>
            <a:chOff x="579438" y="4469635"/>
            <a:chExt cx="5859461" cy="1"/>
          </a:xfrm>
        </p:grpSpPr>
        <p:cxnSp>
          <p:nvCxnSpPr>
            <p:cNvPr id="49" name="Straight Connector 48">
              <a:extLst>
                <a:ext uri="{FF2B5EF4-FFF2-40B4-BE49-F238E27FC236}">
                  <a16:creationId xmlns:a16="http://schemas.microsoft.com/office/drawing/2014/main" id="{05FF43DB-D3D9-4EF4-BF2D-47B229721FBD}"/>
                </a:ext>
              </a:extLst>
            </p:cNvPr>
            <p:cNvCxnSpPr>
              <a:cxnSpLocks/>
            </p:cNvCxnSpPr>
            <p:nvPr/>
          </p:nvCxnSpPr>
          <p:spPr>
            <a:xfrm rot="16200000">
              <a:off x="3779181" y="1809917"/>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E9797A9E-0381-4C2E-8F99-F793C1204BA2}"/>
                </a:ext>
              </a:extLst>
            </p:cNvPr>
            <p:cNvCxnSpPr>
              <a:cxnSpLocks/>
            </p:cNvCxnSpPr>
            <p:nvPr/>
          </p:nvCxnSpPr>
          <p:spPr>
            <a:xfrm rot="16200000">
              <a:off x="856275" y="4192798"/>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0E398F01-8CFC-4753-9330-7B491AEBD232}"/>
              </a:ext>
            </a:extLst>
          </p:cNvPr>
          <p:cNvGrpSpPr/>
          <p:nvPr/>
        </p:nvGrpSpPr>
        <p:grpSpPr>
          <a:xfrm>
            <a:off x="579438" y="5309325"/>
            <a:ext cx="5859461" cy="1"/>
            <a:chOff x="579438" y="5309325"/>
            <a:chExt cx="5859461" cy="1"/>
          </a:xfrm>
        </p:grpSpPr>
        <p:cxnSp>
          <p:nvCxnSpPr>
            <p:cNvPr id="52" name="Straight Connector 51">
              <a:extLst>
                <a:ext uri="{FF2B5EF4-FFF2-40B4-BE49-F238E27FC236}">
                  <a16:creationId xmlns:a16="http://schemas.microsoft.com/office/drawing/2014/main" id="{87FA8399-08A5-45F1-8336-4EE7A6583ACA}"/>
                </a:ext>
              </a:extLst>
            </p:cNvPr>
            <p:cNvCxnSpPr>
              <a:cxnSpLocks/>
            </p:cNvCxnSpPr>
            <p:nvPr/>
          </p:nvCxnSpPr>
          <p:spPr>
            <a:xfrm rot="16200000">
              <a:off x="856275" y="5032488"/>
              <a:ext cx="0" cy="55367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FD918037-5A27-41D5-A8D3-F9AC741B2A2D}"/>
                </a:ext>
              </a:extLst>
            </p:cNvPr>
            <p:cNvCxnSpPr>
              <a:cxnSpLocks/>
            </p:cNvCxnSpPr>
            <p:nvPr/>
          </p:nvCxnSpPr>
          <p:spPr>
            <a:xfrm rot="16200000">
              <a:off x="3779181" y="2649607"/>
              <a:ext cx="0" cy="5319437"/>
            </a:xfrm>
            <a:prstGeom prst="line">
              <a:avLst/>
            </a:prstGeom>
            <a:noFill/>
            <a:ln w="6350">
              <a:solidFill>
                <a:schemeClr val="bg1">
                  <a:lumMod val="75000"/>
                </a:schemeClr>
              </a:solidFill>
              <a:prstDash val="dash"/>
              <a:headEnd type="none"/>
              <a:tailEnd type="none"/>
            </a:ln>
          </p:spPr>
          <p:style>
            <a:lnRef idx="1">
              <a:schemeClr val="accent1"/>
            </a:lnRef>
            <a:fillRef idx="0">
              <a:schemeClr val="accent1"/>
            </a:fillRef>
            <a:effectRef idx="0">
              <a:schemeClr val="accent1"/>
            </a:effectRef>
            <a:fontRef idx="minor">
              <a:schemeClr val="tx1"/>
            </a:fontRef>
          </p:style>
        </p:cxnSp>
      </p:grpSp>
      <p:sp>
        <p:nvSpPr>
          <p:cNvPr id="85" name="Text Placeholder 6">
            <a:extLst>
              <a:ext uri="{FF2B5EF4-FFF2-40B4-BE49-F238E27FC236}">
                <a16:creationId xmlns:a16="http://schemas.microsoft.com/office/drawing/2014/main" id="{C4364DB8-86EE-441C-8A95-D624A78B726F}"/>
              </a:ext>
            </a:extLst>
          </p:cNvPr>
          <p:cNvSpPr txBox="1">
            <a:spLocks/>
          </p:cNvSpPr>
          <p:nvPr/>
        </p:nvSpPr>
        <p:spPr>
          <a:xfrm>
            <a:off x="1319645" y="1631748"/>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Identity management </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and </a:t>
            </a: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multi-factor authentication </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for enhanced identity protection and secure guest access</a:t>
            </a:r>
          </a:p>
        </p:txBody>
      </p:sp>
      <p:sp>
        <p:nvSpPr>
          <p:cNvPr id="86" name="Text Placeholder 6">
            <a:extLst>
              <a:ext uri="{FF2B5EF4-FFF2-40B4-BE49-F238E27FC236}">
                <a16:creationId xmlns:a16="http://schemas.microsoft.com/office/drawing/2014/main" id="{6424B224-8C6A-4E16-AB08-9A162F5D7867}"/>
              </a:ext>
            </a:extLst>
          </p:cNvPr>
          <p:cNvSpPr txBox="1">
            <a:spLocks/>
          </p:cNvSpPr>
          <p:nvPr/>
        </p:nvSpPr>
        <p:spPr>
          <a:xfrm>
            <a:off x="1319645" y="2594548"/>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Built-in information protection and usage analytics with </a:t>
            </a:r>
            <a:r>
              <a:rPr kumimoji="0" lang="en-US" sz="1600" b="1"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full audit logs</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data loss prevention policies and more</a:t>
            </a:r>
          </a:p>
        </p:txBody>
      </p:sp>
      <p:sp>
        <p:nvSpPr>
          <p:cNvPr id="87" name="Text Placeholder 6">
            <a:extLst>
              <a:ext uri="{FF2B5EF4-FFF2-40B4-BE49-F238E27FC236}">
                <a16:creationId xmlns:a16="http://schemas.microsoft.com/office/drawing/2014/main" id="{9EE2373C-59FA-4851-B8F3-F513D073AF68}"/>
              </a:ext>
            </a:extLst>
          </p:cNvPr>
          <p:cNvSpPr txBox="1">
            <a:spLocks/>
          </p:cNvSpPr>
          <p:nvPr/>
        </p:nvSpPr>
        <p:spPr>
          <a:xfrm>
            <a:off x="1319645" y="3680459"/>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Secure and control data on mobile devices with Intune mobile application management</a:t>
            </a:r>
          </a:p>
        </p:txBody>
      </p:sp>
      <p:sp>
        <p:nvSpPr>
          <p:cNvPr id="88" name="Text Placeholder 6">
            <a:extLst>
              <a:ext uri="{FF2B5EF4-FFF2-40B4-BE49-F238E27FC236}">
                <a16:creationId xmlns:a16="http://schemas.microsoft.com/office/drawing/2014/main" id="{15CE245C-9001-424E-8514-1500F809CD13}"/>
              </a:ext>
            </a:extLst>
          </p:cNvPr>
          <p:cNvSpPr txBox="1">
            <a:spLocks/>
          </p:cNvSpPr>
          <p:nvPr/>
        </p:nvSpPr>
        <p:spPr>
          <a:xfrm>
            <a:off x="1319645" y="4643259"/>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Compliance leadership with 13+ standards including FedRAMP high, HIPAA, EU model clauses, SOC and GDPR</a:t>
            </a:r>
          </a:p>
        </p:txBody>
      </p:sp>
      <p:sp>
        <p:nvSpPr>
          <p:cNvPr id="89" name="Text Placeholder 6">
            <a:extLst>
              <a:ext uri="{FF2B5EF4-FFF2-40B4-BE49-F238E27FC236}">
                <a16:creationId xmlns:a16="http://schemas.microsoft.com/office/drawing/2014/main" id="{0DC5FF1D-32A5-4EC0-BB25-40AB5AAF2781}"/>
              </a:ext>
            </a:extLst>
          </p:cNvPr>
          <p:cNvSpPr txBox="1">
            <a:spLocks/>
          </p:cNvSpPr>
          <p:nvPr/>
        </p:nvSpPr>
        <p:spPr>
          <a:xfrm>
            <a:off x="1319645" y="5604873"/>
            <a:ext cx="5240567" cy="492443"/>
          </a:xfrm>
          <a:prstGeom prst="rect">
            <a:avLst/>
          </a:prstGeom>
        </p:spPr>
        <p:txBody>
          <a:bodyPr vert="horz" wrap="square" lIns="0" tIns="0" rIns="0" bIns="0" rtlCol="0" anchor="ctr">
            <a:spAutoFit/>
          </a:bodyPr>
          <a:lstStyle>
            <a:lvl1pPr marL="0" marR="0" indent="0" algn="l" defTabSz="932742" rtl="0" eaLnBrk="1" fontAlgn="auto" latinLnBrk="0" hangingPunct="1">
              <a:lnSpc>
                <a:spcPct val="100000"/>
              </a:lnSpc>
              <a:spcBef>
                <a:spcPts val="0"/>
              </a:spcBef>
              <a:spcAft>
                <a:spcPts val="2600"/>
              </a:spcAft>
              <a:buClrTx/>
              <a:buSzPct val="90000"/>
              <a:buFont typeface="Wingdings" panose="05000000000000000000" pitchFamily="2" charset="2"/>
              <a:buNone/>
              <a:tabLst/>
              <a:defRPr sz="1800" b="0" i="0" kern="1200" spc="0" baseline="0">
                <a:solidFill>
                  <a:srgbClr val="000000"/>
                </a:solidFill>
                <a:latin typeface="Segoe UI Light" panose="020B0502040204020203" pitchFamily="34" charset="0"/>
                <a:ea typeface="+mn-ea"/>
                <a:cs typeface="Segoe UI Light" panose="020B0502040204020203" pitchFamily="34" charset="0"/>
              </a:defRPr>
            </a:lvl1pPr>
            <a:lvl2pPr marL="228600" marR="0" indent="0" algn="l" defTabSz="932742" rtl="0" eaLnBrk="1" fontAlgn="auto" latinLnBrk="0" hangingPunct="1">
              <a:lnSpc>
                <a:spcPct val="90000"/>
              </a:lnSpc>
              <a:spcBef>
                <a:spcPct val="2000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100000"/>
              </a:lnSpc>
              <a:spcBef>
                <a:spcPts val="3000"/>
              </a:spcBef>
              <a:spcAft>
                <a:spcPts val="60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Manage all aspects </a:t>
            </a:r>
            <a:r>
              <a:rPr kumimoji="0" lang="en-US" sz="1600" b="0" i="0" u="none" strike="noStrike" kern="1200" cap="none" spc="0" normalizeH="0" baseline="0" noProof="0" dirty="0">
                <a:ln>
                  <a:noFill/>
                </a:ln>
                <a:solidFill>
                  <a:srgbClr val="282828"/>
                </a:solidFill>
                <a:effectLst/>
                <a:uLnTx/>
                <a:uFillTx/>
                <a:latin typeface="Segoe UI"/>
                <a:ea typeface="+mn-ea"/>
                <a:cs typeface="Arial" panose="020B0604020202020204" pitchFamily="34" charset="0"/>
              </a:rPr>
              <a:t>–</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 users, apps, usage</a:t>
            </a:r>
            <a:b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b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and settings</a:t>
            </a:r>
            <a:r>
              <a:rPr kumimoji="0" lang="en-US" sz="1600" b="0" i="0" u="none" strike="noStrike" kern="1200" cap="none" spc="0" normalizeH="0" baseline="0" noProof="0" dirty="0">
                <a:ln>
                  <a:noFill/>
                </a:ln>
                <a:solidFill>
                  <a:srgbClr val="282828"/>
                </a:solidFill>
                <a:effectLst/>
                <a:uLnTx/>
                <a:uFillTx/>
                <a:latin typeface="Segoe UI"/>
                <a:ea typeface="+mn-ea"/>
                <a:cs typeface="Arial" panose="020B0604020202020204" pitchFamily="34" charset="0"/>
              </a:rPr>
              <a:t> – </a:t>
            </a: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in a single admin experience</a:t>
            </a:r>
          </a:p>
        </p:txBody>
      </p:sp>
      <p:sp>
        <p:nvSpPr>
          <p:cNvPr id="95" name="monitor" title="Icon of a monitor">
            <a:extLst>
              <a:ext uri="{FF2B5EF4-FFF2-40B4-BE49-F238E27FC236}">
                <a16:creationId xmlns:a16="http://schemas.microsoft.com/office/drawing/2014/main" id="{6B62B83C-F445-420C-B422-A214721DCFFF}"/>
              </a:ext>
            </a:extLst>
          </p:cNvPr>
          <p:cNvSpPr>
            <a:spLocks noChangeAspect="1" noEditPoints="1"/>
          </p:cNvSpPr>
          <p:nvPr/>
        </p:nvSpPr>
        <p:spPr bwMode="auto">
          <a:xfrm>
            <a:off x="633649" y="1695128"/>
            <a:ext cx="477149" cy="36568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rgbClr val="282828"/>
              </a:solidFill>
              <a:effectLst/>
              <a:uLnTx/>
              <a:uFillTx/>
              <a:latin typeface="Segoe UI"/>
              <a:ea typeface="+mn-ea"/>
              <a:cs typeface="+mn-cs"/>
            </a:endParaRPr>
          </a:p>
        </p:txBody>
      </p:sp>
      <p:grpSp>
        <p:nvGrpSpPr>
          <p:cNvPr id="75" name="Graphic 448">
            <a:extLst>
              <a:ext uri="{FF2B5EF4-FFF2-40B4-BE49-F238E27FC236}">
                <a16:creationId xmlns:a16="http://schemas.microsoft.com/office/drawing/2014/main" id="{8E64A00D-D706-4E55-BE10-9D4A68861C33}"/>
              </a:ext>
            </a:extLst>
          </p:cNvPr>
          <p:cNvGrpSpPr/>
          <p:nvPr/>
        </p:nvGrpSpPr>
        <p:grpSpPr>
          <a:xfrm>
            <a:off x="737920" y="2615979"/>
            <a:ext cx="270319" cy="452056"/>
            <a:chOff x="6083934" y="3272471"/>
            <a:chExt cx="270319" cy="452056"/>
          </a:xfrm>
        </p:grpSpPr>
        <p:sp>
          <p:nvSpPr>
            <p:cNvPr id="76" name="Freeform: Shape 75">
              <a:extLst>
                <a:ext uri="{FF2B5EF4-FFF2-40B4-BE49-F238E27FC236}">
                  <a16:creationId xmlns:a16="http://schemas.microsoft.com/office/drawing/2014/main" id="{1F58BFCD-F59D-4026-9FA1-DD162C019F82}"/>
                </a:ext>
              </a:extLst>
            </p:cNvPr>
            <p:cNvSpPr/>
            <p:nvPr/>
          </p:nvSpPr>
          <p:spPr>
            <a:xfrm>
              <a:off x="6083934" y="3484783"/>
              <a:ext cx="270319" cy="239744"/>
            </a:xfrm>
            <a:custGeom>
              <a:avLst/>
              <a:gdLst>
                <a:gd name="connsiteX0" fmla="*/ 0 w 270319"/>
                <a:gd name="connsiteY0" fmla="*/ 0 h 239744"/>
                <a:gd name="connsiteX1" fmla="*/ 270320 w 270319"/>
                <a:gd name="connsiteY1" fmla="*/ 0 h 239744"/>
                <a:gd name="connsiteX2" fmla="*/ 270320 w 270319"/>
                <a:gd name="connsiteY2" fmla="*/ 239744 h 239744"/>
                <a:gd name="connsiteX3" fmla="*/ 0 w 270319"/>
                <a:gd name="connsiteY3" fmla="*/ 239744 h 239744"/>
              </a:gdLst>
              <a:ahLst/>
              <a:cxnLst>
                <a:cxn ang="0">
                  <a:pos x="connsiteX0" y="connsiteY0"/>
                </a:cxn>
                <a:cxn ang="0">
                  <a:pos x="connsiteX1" y="connsiteY1"/>
                </a:cxn>
                <a:cxn ang="0">
                  <a:pos x="connsiteX2" y="connsiteY2"/>
                </a:cxn>
                <a:cxn ang="0">
                  <a:pos x="connsiteX3" y="connsiteY3"/>
                </a:cxn>
              </a:cxnLst>
              <a:rect l="l" t="t" r="r" b="b"/>
              <a:pathLst>
                <a:path w="270319" h="239744">
                  <a:moveTo>
                    <a:pt x="0" y="0"/>
                  </a:moveTo>
                  <a:lnTo>
                    <a:pt x="270320" y="0"/>
                  </a:lnTo>
                  <a:lnTo>
                    <a:pt x="270320" y="239744"/>
                  </a:lnTo>
                  <a:lnTo>
                    <a:pt x="0" y="239744"/>
                  </a:lnTo>
                  <a:close/>
                </a:path>
              </a:pathLst>
            </a:custGeom>
            <a:noFill/>
            <a:ln w="63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7" name="Freeform: Shape 76">
              <a:extLst>
                <a:ext uri="{FF2B5EF4-FFF2-40B4-BE49-F238E27FC236}">
                  <a16:creationId xmlns:a16="http://schemas.microsoft.com/office/drawing/2014/main" id="{9441DA3A-5116-4FFC-9D3E-CA59FEFC6F6C}"/>
                </a:ext>
              </a:extLst>
            </p:cNvPr>
            <p:cNvSpPr/>
            <p:nvPr/>
          </p:nvSpPr>
          <p:spPr>
            <a:xfrm>
              <a:off x="6103651" y="3272471"/>
              <a:ext cx="230885" cy="204787"/>
            </a:xfrm>
            <a:custGeom>
              <a:avLst/>
              <a:gdLst>
                <a:gd name="connsiteX0" fmla="*/ 0 w 230885"/>
                <a:gd name="connsiteY0" fmla="*/ 149828 h 204787"/>
                <a:gd name="connsiteX1" fmla="*/ 0 w 230885"/>
                <a:gd name="connsiteY1" fmla="*/ 115443 h 204787"/>
                <a:gd name="connsiteX2" fmla="*/ 115443 w 230885"/>
                <a:gd name="connsiteY2" fmla="*/ 0 h 204787"/>
                <a:gd name="connsiteX3" fmla="*/ 115443 w 230885"/>
                <a:gd name="connsiteY3" fmla="*/ 0 h 204787"/>
                <a:gd name="connsiteX4" fmla="*/ 230886 w 230885"/>
                <a:gd name="connsiteY4" fmla="*/ 115443 h 204787"/>
                <a:gd name="connsiteX5" fmla="*/ 230886 w 230885"/>
                <a:gd name="connsiteY5" fmla="*/ 204788 h 204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0885" h="204787">
                  <a:moveTo>
                    <a:pt x="0" y="149828"/>
                  </a:moveTo>
                  <a:lnTo>
                    <a:pt x="0" y="115443"/>
                  </a:lnTo>
                  <a:cubicBezTo>
                    <a:pt x="0" y="51721"/>
                    <a:pt x="51721" y="0"/>
                    <a:pt x="115443" y="0"/>
                  </a:cubicBezTo>
                  <a:lnTo>
                    <a:pt x="115443" y="0"/>
                  </a:lnTo>
                  <a:cubicBezTo>
                    <a:pt x="179165" y="0"/>
                    <a:pt x="230886" y="51721"/>
                    <a:pt x="230886" y="115443"/>
                  </a:cubicBezTo>
                  <a:lnTo>
                    <a:pt x="230886" y="204788"/>
                  </a:lnTo>
                </a:path>
              </a:pathLst>
            </a:custGeom>
            <a:noFill/>
            <a:ln w="63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8" name="Freeform: Shape 77">
              <a:extLst>
                <a:ext uri="{FF2B5EF4-FFF2-40B4-BE49-F238E27FC236}">
                  <a16:creationId xmlns:a16="http://schemas.microsoft.com/office/drawing/2014/main" id="{D80B427F-5677-4839-B37F-0EBEEF7D6019}"/>
                </a:ext>
              </a:extLst>
            </p:cNvPr>
            <p:cNvSpPr/>
            <p:nvPr/>
          </p:nvSpPr>
          <p:spPr>
            <a:xfrm>
              <a:off x="6188233" y="3540028"/>
              <a:ext cx="61721" cy="61722"/>
            </a:xfrm>
            <a:custGeom>
              <a:avLst/>
              <a:gdLst>
                <a:gd name="connsiteX0" fmla="*/ 61722 w 61721"/>
                <a:gd name="connsiteY0" fmla="*/ 30861 h 61722"/>
                <a:gd name="connsiteX1" fmla="*/ 30861 w 61721"/>
                <a:gd name="connsiteY1" fmla="*/ 61722 h 61722"/>
                <a:gd name="connsiteX2" fmla="*/ 0 w 61721"/>
                <a:gd name="connsiteY2" fmla="*/ 30861 h 61722"/>
                <a:gd name="connsiteX3" fmla="*/ 30861 w 61721"/>
                <a:gd name="connsiteY3" fmla="*/ 0 h 61722"/>
                <a:gd name="connsiteX4" fmla="*/ 61722 w 61721"/>
                <a:gd name="connsiteY4" fmla="*/ 30861 h 617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21" h="61722">
                  <a:moveTo>
                    <a:pt x="61722" y="30861"/>
                  </a:moveTo>
                  <a:cubicBezTo>
                    <a:pt x="61722" y="47905"/>
                    <a:pt x="47905" y="61722"/>
                    <a:pt x="30861" y="61722"/>
                  </a:cubicBezTo>
                  <a:cubicBezTo>
                    <a:pt x="13817" y="61722"/>
                    <a:pt x="0" y="47905"/>
                    <a:pt x="0" y="30861"/>
                  </a:cubicBezTo>
                  <a:cubicBezTo>
                    <a:pt x="0" y="13817"/>
                    <a:pt x="13817" y="0"/>
                    <a:pt x="30861" y="0"/>
                  </a:cubicBezTo>
                  <a:cubicBezTo>
                    <a:pt x="47905" y="0"/>
                    <a:pt x="61722" y="13817"/>
                    <a:pt x="61722" y="30861"/>
                  </a:cubicBezTo>
                  <a:close/>
                </a:path>
              </a:pathLst>
            </a:custGeom>
            <a:noFill/>
            <a:ln w="63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9" name="Freeform: Shape 78">
              <a:extLst>
                <a:ext uri="{FF2B5EF4-FFF2-40B4-BE49-F238E27FC236}">
                  <a16:creationId xmlns:a16="http://schemas.microsoft.com/office/drawing/2014/main" id="{A5109674-BB52-4618-AC58-9EED72428960}"/>
                </a:ext>
              </a:extLst>
            </p:cNvPr>
            <p:cNvSpPr/>
            <p:nvPr/>
          </p:nvSpPr>
          <p:spPr>
            <a:xfrm>
              <a:off x="6219094" y="3582510"/>
              <a:ext cx="9525" cy="70389"/>
            </a:xfrm>
            <a:custGeom>
              <a:avLst/>
              <a:gdLst>
                <a:gd name="connsiteX0" fmla="*/ 0 w 9525"/>
                <a:gd name="connsiteY0" fmla="*/ 70390 h 70389"/>
                <a:gd name="connsiteX1" fmla="*/ 0 w 9525"/>
                <a:gd name="connsiteY1" fmla="*/ 0 h 70389"/>
              </a:gdLst>
              <a:ahLst/>
              <a:cxnLst>
                <a:cxn ang="0">
                  <a:pos x="connsiteX0" y="connsiteY0"/>
                </a:cxn>
                <a:cxn ang="0">
                  <a:pos x="connsiteX1" y="connsiteY1"/>
                </a:cxn>
              </a:cxnLst>
              <a:rect l="l" t="t" r="r" b="b"/>
              <a:pathLst>
                <a:path w="9525" h="70389">
                  <a:moveTo>
                    <a:pt x="0" y="70390"/>
                  </a:moveTo>
                  <a:lnTo>
                    <a:pt x="0" y="0"/>
                  </a:lnTo>
                </a:path>
              </a:pathLst>
            </a:custGeom>
            <a:noFill/>
            <a:ln w="635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sp>
        <p:nvSpPr>
          <p:cNvPr id="81" name="transform_2" title="Icon of a circle and a square with a curved arrow between them">
            <a:extLst>
              <a:ext uri="{FF2B5EF4-FFF2-40B4-BE49-F238E27FC236}">
                <a16:creationId xmlns:a16="http://schemas.microsoft.com/office/drawing/2014/main" id="{7CCC14D0-E40F-4A56-8238-2C8AEBCF812A}"/>
              </a:ext>
            </a:extLst>
          </p:cNvPr>
          <p:cNvSpPr>
            <a:spLocks noChangeAspect="1" noEditPoints="1"/>
          </p:cNvSpPr>
          <p:nvPr/>
        </p:nvSpPr>
        <p:spPr bwMode="auto">
          <a:xfrm>
            <a:off x="674778" y="3743801"/>
            <a:ext cx="394891" cy="365760"/>
          </a:xfrm>
          <a:custGeom>
            <a:avLst/>
            <a:gdLst>
              <a:gd name="T0" fmla="*/ 31 w 337"/>
              <a:gd name="T1" fmla="*/ 210 h 311"/>
              <a:gd name="T2" fmla="*/ 185 w 337"/>
              <a:gd name="T3" fmla="*/ 56 h 311"/>
              <a:gd name="T4" fmla="*/ 142 w 337"/>
              <a:gd name="T5" fmla="*/ 108 h 311"/>
              <a:gd name="T6" fmla="*/ 185 w 337"/>
              <a:gd name="T7" fmla="*/ 56 h 311"/>
              <a:gd name="T8" fmla="*/ 133 w 337"/>
              <a:gd name="T9" fmla="*/ 13 h 311"/>
              <a:gd name="T10" fmla="*/ 37 w 337"/>
              <a:gd name="T11" fmla="*/ 311 h 311"/>
              <a:gd name="T12" fmla="*/ 73 w 337"/>
              <a:gd name="T13" fmla="*/ 274 h 311"/>
              <a:gd name="T14" fmla="*/ 37 w 337"/>
              <a:gd name="T15" fmla="*/ 238 h 311"/>
              <a:gd name="T16" fmla="*/ 0 w 337"/>
              <a:gd name="T17" fmla="*/ 274 h 311"/>
              <a:gd name="T18" fmla="*/ 37 w 337"/>
              <a:gd name="T19" fmla="*/ 311 h 311"/>
              <a:gd name="T20" fmla="*/ 337 w 337"/>
              <a:gd name="T21" fmla="*/ 0 h 311"/>
              <a:gd name="T22" fmla="*/ 219 w 337"/>
              <a:gd name="T23" fmla="*/ 0 h 311"/>
              <a:gd name="T24" fmla="*/ 219 w 337"/>
              <a:gd name="T25" fmla="*/ 118 h 311"/>
              <a:gd name="T26" fmla="*/ 337 w 337"/>
              <a:gd name="T27" fmla="*/ 118 h 311"/>
              <a:gd name="T28" fmla="*/ 337 w 337"/>
              <a:gd name="T29" fmla="*/ 0 h 3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7" h="311">
                <a:moveTo>
                  <a:pt x="31" y="210"/>
                </a:moveTo>
                <a:cubicBezTo>
                  <a:pt x="31" y="125"/>
                  <a:pt x="100" y="56"/>
                  <a:pt x="185" y="56"/>
                </a:cubicBezTo>
                <a:moveTo>
                  <a:pt x="142" y="108"/>
                </a:moveTo>
                <a:cubicBezTo>
                  <a:pt x="185" y="56"/>
                  <a:pt x="185" y="56"/>
                  <a:pt x="185" y="56"/>
                </a:cubicBezTo>
                <a:cubicBezTo>
                  <a:pt x="133" y="13"/>
                  <a:pt x="133" y="13"/>
                  <a:pt x="133" y="13"/>
                </a:cubicBezTo>
                <a:moveTo>
                  <a:pt x="37" y="311"/>
                </a:moveTo>
                <a:cubicBezTo>
                  <a:pt x="56" y="311"/>
                  <a:pt x="73" y="294"/>
                  <a:pt x="73" y="274"/>
                </a:cubicBezTo>
                <a:cubicBezTo>
                  <a:pt x="73" y="254"/>
                  <a:pt x="56" y="238"/>
                  <a:pt x="37" y="238"/>
                </a:cubicBezTo>
                <a:cubicBezTo>
                  <a:pt x="17" y="238"/>
                  <a:pt x="0" y="254"/>
                  <a:pt x="0" y="274"/>
                </a:cubicBezTo>
                <a:cubicBezTo>
                  <a:pt x="0" y="294"/>
                  <a:pt x="17" y="311"/>
                  <a:pt x="37" y="311"/>
                </a:cubicBezTo>
                <a:close/>
                <a:moveTo>
                  <a:pt x="337" y="0"/>
                </a:moveTo>
                <a:cubicBezTo>
                  <a:pt x="219" y="0"/>
                  <a:pt x="219" y="0"/>
                  <a:pt x="219" y="0"/>
                </a:cubicBezTo>
                <a:cubicBezTo>
                  <a:pt x="219" y="118"/>
                  <a:pt x="219" y="118"/>
                  <a:pt x="219" y="118"/>
                </a:cubicBezTo>
                <a:cubicBezTo>
                  <a:pt x="337" y="118"/>
                  <a:pt x="337" y="118"/>
                  <a:pt x="337" y="118"/>
                </a:cubicBezTo>
                <a:lnTo>
                  <a:pt x="337" y="0"/>
                </a:lnTo>
                <a:close/>
              </a:path>
            </a:pathLst>
          </a:custGeom>
          <a:noFill/>
          <a:ln w="635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endParaRPr>
          </a:p>
        </p:txBody>
      </p:sp>
      <p:sp>
        <p:nvSpPr>
          <p:cNvPr id="82" name="org" title="Icon of a bracket chart">
            <a:extLst>
              <a:ext uri="{FF2B5EF4-FFF2-40B4-BE49-F238E27FC236}">
                <a16:creationId xmlns:a16="http://schemas.microsoft.com/office/drawing/2014/main" id="{41A5D674-693D-487E-B399-D5335F800C95}"/>
              </a:ext>
            </a:extLst>
          </p:cNvPr>
          <p:cNvSpPr>
            <a:spLocks noChangeAspect="1" noEditPoints="1"/>
          </p:cNvSpPr>
          <p:nvPr/>
        </p:nvSpPr>
        <p:spPr bwMode="auto">
          <a:xfrm>
            <a:off x="673604" y="4773360"/>
            <a:ext cx="397238" cy="232241"/>
          </a:xfrm>
          <a:custGeom>
            <a:avLst/>
            <a:gdLst>
              <a:gd name="T0" fmla="*/ 0 w 638"/>
              <a:gd name="T1" fmla="*/ 0 h 373"/>
              <a:gd name="T2" fmla="*/ 222 w 638"/>
              <a:gd name="T3" fmla="*/ 0 h 373"/>
              <a:gd name="T4" fmla="*/ 222 w 638"/>
              <a:gd name="T5" fmla="*/ 129 h 373"/>
              <a:gd name="T6" fmla="*/ 0 w 638"/>
              <a:gd name="T7" fmla="*/ 129 h 373"/>
              <a:gd name="T8" fmla="*/ 0 w 638"/>
              <a:gd name="T9" fmla="*/ 373 h 373"/>
              <a:gd name="T10" fmla="*/ 222 w 638"/>
              <a:gd name="T11" fmla="*/ 373 h 373"/>
              <a:gd name="T12" fmla="*/ 222 w 638"/>
              <a:gd name="T13" fmla="*/ 245 h 373"/>
              <a:gd name="T14" fmla="*/ 0 w 638"/>
              <a:gd name="T15" fmla="*/ 245 h 373"/>
              <a:gd name="T16" fmla="*/ 222 w 638"/>
              <a:gd name="T17" fmla="*/ 309 h 373"/>
              <a:gd name="T18" fmla="*/ 422 w 638"/>
              <a:gd name="T19" fmla="*/ 309 h 373"/>
              <a:gd name="T20" fmla="*/ 422 w 638"/>
              <a:gd name="T21" fmla="*/ 65 h 373"/>
              <a:gd name="T22" fmla="*/ 222 w 638"/>
              <a:gd name="T23" fmla="*/ 65 h 373"/>
              <a:gd name="T24" fmla="*/ 422 w 638"/>
              <a:gd name="T25" fmla="*/ 190 h 373"/>
              <a:gd name="T26" fmla="*/ 638 w 638"/>
              <a:gd name="T27" fmla="*/ 190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38" h="373">
                <a:moveTo>
                  <a:pt x="0" y="0"/>
                </a:moveTo>
                <a:lnTo>
                  <a:pt x="222" y="0"/>
                </a:lnTo>
                <a:lnTo>
                  <a:pt x="222" y="129"/>
                </a:lnTo>
                <a:lnTo>
                  <a:pt x="0" y="129"/>
                </a:lnTo>
                <a:moveTo>
                  <a:pt x="0" y="373"/>
                </a:moveTo>
                <a:lnTo>
                  <a:pt x="222" y="373"/>
                </a:lnTo>
                <a:lnTo>
                  <a:pt x="222" y="245"/>
                </a:lnTo>
                <a:lnTo>
                  <a:pt x="0" y="245"/>
                </a:lnTo>
                <a:moveTo>
                  <a:pt x="222" y="309"/>
                </a:moveTo>
                <a:lnTo>
                  <a:pt x="422" y="309"/>
                </a:lnTo>
                <a:lnTo>
                  <a:pt x="422" y="65"/>
                </a:lnTo>
                <a:lnTo>
                  <a:pt x="222" y="65"/>
                </a:lnTo>
                <a:moveTo>
                  <a:pt x="422" y="190"/>
                </a:moveTo>
                <a:lnTo>
                  <a:pt x="638" y="190"/>
                </a:lnTo>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83" name="Freeform 32" title="Icon of a gear with a wrench">
            <a:extLst>
              <a:ext uri="{FF2B5EF4-FFF2-40B4-BE49-F238E27FC236}">
                <a16:creationId xmlns:a16="http://schemas.microsoft.com/office/drawing/2014/main" id="{D822A69B-CC31-429A-B25A-44236C501AB8}"/>
              </a:ext>
            </a:extLst>
          </p:cNvPr>
          <p:cNvSpPr>
            <a:spLocks noChangeAspect="1" noEditPoints="1"/>
          </p:cNvSpPr>
          <p:nvPr/>
        </p:nvSpPr>
        <p:spPr bwMode="auto">
          <a:xfrm>
            <a:off x="673605" y="5668214"/>
            <a:ext cx="397237" cy="365760"/>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635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1836" b="0" i="0" u="none" strike="noStrike" kern="1200" cap="none" spc="0" normalizeH="0" baseline="0" noProof="0">
              <a:ln>
                <a:noFill/>
              </a:ln>
              <a:gradFill>
                <a:gsLst>
                  <a:gs pos="0">
                    <a:srgbClr val="505050"/>
                  </a:gs>
                  <a:gs pos="100000">
                    <a:srgbClr val="505050"/>
                  </a:gs>
                </a:gsLst>
              </a:gradFill>
              <a:effectLst/>
              <a:uLnTx/>
              <a:uFillTx/>
              <a:latin typeface="Segoe UI"/>
              <a:ea typeface="+mn-ea"/>
              <a:cs typeface="+mn-cs"/>
            </a:endParaRPr>
          </a:p>
        </p:txBody>
      </p:sp>
    </p:spTree>
    <p:extLst>
      <p:ext uri="{BB962C8B-B14F-4D97-AF65-F5344CB8AC3E}">
        <p14:creationId xmlns:p14="http://schemas.microsoft.com/office/powerpoint/2010/main" val="2924582444"/>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 Placeholder 8">
            <a:extLst>
              <a:ext uri="{FF2B5EF4-FFF2-40B4-BE49-F238E27FC236}">
                <a16:creationId xmlns:a16="http://schemas.microsoft.com/office/drawing/2014/main" id="{3EACD7E5-D5A9-4E86-844D-65A63EC5CAF2}"/>
              </a:ext>
            </a:extLst>
          </p:cNvPr>
          <p:cNvSpPr txBox="1">
            <a:spLocks/>
          </p:cNvSpPr>
          <p:nvPr/>
        </p:nvSpPr>
        <p:spPr>
          <a:xfrm>
            <a:off x="9791928" y="5037341"/>
            <a:ext cx="1909762" cy="775597"/>
          </a:xfrm>
          <a:prstGeom prst="rect">
            <a:avLst/>
          </a:prstGeom>
        </p:spPr>
        <p:txBody>
          <a:bodyPr vert="horz" wrap="square" lIns="0" tIns="0" rIns="0" bIns="0" rtlCol="0" anchor="t">
            <a:sp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a:rPr>
              <a:t>Using Power Apps </a:t>
            </a:r>
            <a:br>
              <a:rPr kumimoji="0" lang="en-US" sz="1400" b="0" i="0" u="none" strike="noStrike" kern="1200" cap="none" spc="0" normalizeH="0" baseline="0" noProof="0" dirty="0">
                <a:ln>
                  <a:noFill/>
                </a:ln>
                <a:solidFill>
                  <a:srgbClr val="282828"/>
                </a:solidFill>
                <a:effectLst/>
                <a:uLnTx/>
                <a:uFillTx/>
                <a:latin typeface="Segoe UI"/>
                <a:ea typeface="+mn-ea"/>
                <a:cs typeface="Segoe UI Light"/>
              </a:rPr>
            </a:br>
            <a:r>
              <a:rPr kumimoji="0" lang="en-US" sz="1400" b="0" i="0" u="none" strike="noStrike" kern="1200" cap="none" spc="0" normalizeH="0" baseline="0" noProof="0" dirty="0">
                <a:ln>
                  <a:noFill/>
                </a:ln>
                <a:solidFill>
                  <a:srgbClr val="282828"/>
                </a:solidFill>
                <a:effectLst/>
                <a:uLnTx/>
                <a:uFillTx/>
                <a:latin typeface="Segoe UI"/>
                <a:ea typeface="+mn-ea"/>
                <a:cs typeface="Segoe UI Light"/>
              </a:rPr>
              <a:t>and Power Automate </a:t>
            </a:r>
            <a:br>
              <a:rPr kumimoji="0" lang="en-US" sz="1400" b="0" i="0" u="none" strike="noStrike" kern="1200" cap="none" spc="0" normalizeH="0" baseline="0" noProof="0" dirty="0">
                <a:ln>
                  <a:noFill/>
                </a:ln>
                <a:solidFill>
                  <a:srgbClr val="282828"/>
                </a:solidFill>
                <a:effectLst/>
                <a:uLnTx/>
                <a:uFillTx/>
                <a:latin typeface="Segoe UI"/>
                <a:ea typeface="+mn-ea"/>
                <a:cs typeface="Segoe UI Light"/>
              </a:rPr>
            </a:br>
            <a:r>
              <a:rPr kumimoji="0" lang="en-US" sz="1400" b="0" i="0" u="none" strike="noStrike" kern="1200" cap="none" spc="0" normalizeH="0" baseline="0" noProof="0" dirty="0">
                <a:ln>
                  <a:noFill/>
                </a:ln>
                <a:solidFill>
                  <a:srgbClr val="282828"/>
                </a:solidFill>
                <a:effectLst/>
                <a:uLnTx/>
                <a:uFillTx/>
                <a:latin typeface="Segoe UI"/>
                <a:ea typeface="+mn-ea"/>
                <a:cs typeface="Segoe UI Light"/>
              </a:rPr>
              <a:t>doesn’t elevate a user’s permissions in any way </a:t>
            </a:r>
          </a:p>
        </p:txBody>
      </p:sp>
      <p:sp>
        <p:nvSpPr>
          <p:cNvPr id="10" name="Title 9">
            <a:extLst>
              <a:ext uri="{FF2B5EF4-FFF2-40B4-BE49-F238E27FC236}">
                <a16:creationId xmlns:a16="http://schemas.microsoft.com/office/drawing/2014/main" id="{0A0C2352-FB2E-E947-B77F-7458524B5243}"/>
              </a:ext>
            </a:extLst>
          </p:cNvPr>
          <p:cNvSpPr>
            <a:spLocks noGrp="1"/>
          </p:cNvSpPr>
          <p:nvPr>
            <p:ph type="title"/>
          </p:nvPr>
        </p:nvSpPr>
        <p:spPr/>
        <p:txBody>
          <a:bodyPr/>
          <a:lstStyle/>
          <a:p>
            <a:r>
              <a:rPr lang="en-US" dirty="0"/>
              <a:t>Data loss prevention (DLP) policies control which connectors can be used in the same app/flow</a:t>
            </a:r>
          </a:p>
        </p:txBody>
      </p:sp>
      <p:sp>
        <p:nvSpPr>
          <p:cNvPr id="17" name="Rectangle 16">
            <a:extLst>
              <a:ext uri="{FF2B5EF4-FFF2-40B4-BE49-F238E27FC236}">
                <a16:creationId xmlns:a16="http://schemas.microsoft.com/office/drawing/2014/main" id="{84E4D2CF-6B9A-F84E-A350-28C27C92D7CA}"/>
              </a:ext>
            </a:extLst>
          </p:cNvPr>
          <p:cNvSpPr/>
          <p:nvPr/>
        </p:nvSpPr>
        <p:spPr bwMode="auto">
          <a:xfrm>
            <a:off x="5493317" y="1726084"/>
            <a:ext cx="1451551" cy="332399"/>
          </a:xfrm>
          <a:prstGeom prst="rect">
            <a:avLst/>
          </a:prstGeom>
          <a:noFill/>
          <a:ln w="3175">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none" lIns="0" tIns="0" rIns="0" bIns="0" numCol="1" spcCol="0" rtlCol="0" fromWordArt="0" anchor="ctr" anchorCtr="0" forceAA="0" compatLnSpc="1">
            <a:prstTxWarp prst="textNoShape">
              <a:avLst/>
            </a:prstTxWarp>
            <a:noAutofit/>
          </a:bodyPr>
          <a:lstStyle/>
          <a:p>
            <a:pPr marL="0" marR="0" lvl="0" indent="0" algn="ctr" defTabSz="932472" rtl="0" eaLnBrk="1" fontAlgn="base" latinLnBrk="0" hangingPunct="1">
              <a:lnSpc>
                <a:spcPct val="100000"/>
              </a:lnSpc>
              <a:spcBef>
                <a:spcPct val="0"/>
              </a:spcBef>
              <a:spcAft>
                <a:spcPct val="0"/>
              </a:spcAft>
              <a:buClrTx/>
              <a:buSzTx/>
              <a:buFontTx/>
              <a:buNone/>
              <a:tabLst/>
              <a:defRPr/>
            </a:pPr>
            <a:r>
              <a:rPr kumimoji="0" lang="en-IN" sz="2000" b="1" i="0" u="none" strike="noStrike" kern="1200" cap="none" spc="0" normalizeH="0" baseline="0" noProof="0" dirty="0">
                <a:ln>
                  <a:noFill/>
                </a:ln>
                <a:solidFill>
                  <a:srgbClr val="742774"/>
                </a:solidFill>
                <a:effectLst/>
                <a:uLnTx/>
                <a:uFillTx/>
                <a:latin typeface="Segoe UI Semibold" panose="020B0502040204020203" pitchFamily="34" charset="0"/>
                <a:ea typeface="Segoe UI" pitchFamily="34" charset="0"/>
                <a:cs typeface="Segoe UI Semibold" panose="020B0502040204020203" pitchFamily="34" charset="0"/>
              </a:rPr>
              <a:t>DLP policy</a:t>
            </a:r>
          </a:p>
        </p:txBody>
      </p:sp>
      <p:sp>
        <p:nvSpPr>
          <p:cNvPr id="47" name="Rectangle 46">
            <a:extLst>
              <a:ext uri="{FF2B5EF4-FFF2-40B4-BE49-F238E27FC236}">
                <a16:creationId xmlns:a16="http://schemas.microsoft.com/office/drawing/2014/main" id="{C5EBB205-3147-6F4C-85BE-61BAF728A847}"/>
              </a:ext>
            </a:extLst>
          </p:cNvPr>
          <p:cNvSpPr/>
          <p:nvPr/>
        </p:nvSpPr>
        <p:spPr bwMode="auto">
          <a:xfrm>
            <a:off x="2748533" y="4363974"/>
            <a:ext cx="6644877" cy="1856261"/>
          </a:xfrm>
          <a:prstGeom prst="rect">
            <a:avLst/>
          </a:prstGeom>
          <a:solidFill>
            <a:srgbClr val="EAEAEA"/>
          </a:solidFill>
          <a:ln w="6350">
            <a:no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Light" panose="020B0502040204020203" pitchFamily="34" charset="0"/>
              <a:ea typeface="Segoe UI" pitchFamily="34" charset="0"/>
              <a:cs typeface="Segoe UI Light" panose="020B0502040204020203" pitchFamily="34" charset="0"/>
            </a:endParaRPr>
          </a:p>
        </p:txBody>
      </p:sp>
      <p:sp>
        <p:nvSpPr>
          <p:cNvPr id="48" name="Rectangle 47">
            <a:extLst>
              <a:ext uri="{FF2B5EF4-FFF2-40B4-BE49-F238E27FC236}">
                <a16:creationId xmlns:a16="http://schemas.microsoft.com/office/drawing/2014/main" id="{99EE0336-FE50-124D-AD46-C54F028A8713}"/>
              </a:ext>
            </a:extLst>
          </p:cNvPr>
          <p:cNvSpPr/>
          <p:nvPr/>
        </p:nvSpPr>
        <p:spPr bwMode="auto">
          <a:xfrm>
            <a:off x="2748533" y="2346868"/>
            <a:ext cx="6644877" cy="1877044"/>
          </a:xfrm>
          <a:prstGeom prst="rect">
            <a:avLst/>
          </a:prstGeom>
          <a:solidFill>
            <a:srgbClr val="EAEAEA"/>
          </a:solidFill>
          <a:ln w="6350">
            <a:no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Light" panose="020B0502040204020203" pitchFamily="34" charset="0"/>
              <a:ea typeface="Segoe UI" pitchFamily="34" charset="0"/>
              <a:cs typeface="Segoe UI Light" panose="020B0502040204020203" pitchFamily="34" charset="0"/>
            </a:endParaRPr>
          </a:p>
        </p:txBody>
      </p:sp>
      <p:sp>
        <p:nvSpPr>
          <p:cNvPr id="18" name="TextBox 17">
            <a:extLst>
              <a:ext uri="{FF2B5EF4-FFF2-40B4-BE49-F238E27FC236}">
                <a16:creationId xmlns:a16="http://schemas.microsoft.com/office/drawing/2014/main" id="{B635F137-3AED-6542-BCCA-6CD3D8EA6745}"/>
              </a:ext>
            </a:extLst>
          </p:cNvPr>
          <p:cNvSpPr txBox="1"/>
          <p:nvPr/>
        </p:nvSpPr>
        <p:spPr>
          <a:xfrm>
            <a:off x="5345986" y="2466247"/>
            <a:ext cx="1448333" cy="198709"/>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none" lIns="0" tIns="0" rIns="0" bIns="0" rtlCol="0" anchor="ctr" anchorCtr="0">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Semibold"/>
                <a:ea typeface="+mn-ea"/>
                <a:cs typeface="Segoe UI Semibold" panose="020B0502040204020203" pitchFamily="34" charset="0"/>
              </a:rPr>
              <a:t>Business data only</a:t>
            </a:r>
          </a:p>
        </p:txBody>
      </p:sp>
      <p:sp>
        <p:nvSpPr>
          <p:cNvPr id="19" name="TextBox 18">
            <a:extLst>
              <a:ext uri="{FF2B5EF4-FFF2-40B4-BE49-F238E27FC236}">
                <a16:creationId xmlns:a16="http://schemas.microsoft.com/office/drawing/2014/main" id="{B3FF14AC-AC63-FC46-8AEB-40D9AA6F97E4}"/>
              </a:ext>
            </a:extLst>
          </p:cNvPr>
          <p:cNvSpPr txBox="1"/>
          <p:nvPr/>
        </p:nvSpPr>
        <p:spPr>
          <a:xfrm>
            <a:off x="5051594" y="4488691"/>
            <a:ext cx="2037116" cy="158764"/>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wrap="none" lIns="0" tIns="0" rIns="0" bIns="0" rtlCol="0" anchor="ctr" anchorCtr="0">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282828"/>
                </a:solidFill>
                <a:effectLst/>
                <a:uLnTx/>
                <a:uFillTx/>
                <a:latin typeface="Segoe UI Semibold"/>
                <a:ea typeface="+mn-ea"/>
                <a:cs typeface="Segoe UI Semibold" panose="020B0502040204020203" pitchFamily="34" charset="0"/>
              </a:rPr>
              <a:t>No business data allowed</a:t>
            </a:r>
          </a:p>
        </p:txBody>
      </p:sp>
      <p:pic>
        <p:nvPicPr>
          <p:cNvPr id="20" name="Picture 19">
            <a:extLst>
              <a:ext uri="{FF2B5EF4-FFF2-40B4-BE49-F238E27FC236}">
                <a16:creationId xmlns:a16="http://schemas.microsoft.com/office/drawing/2014/main" id="{2D59F03E-8375-434D-86B3-1015CE37B9E1}"/>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3293426" y="3055715"/>
            <a:ext cx="617700" cy="502289"/>
          </a:xfrm>
          <a:prstGeom prst="rect">
            <a:avLst/>
          </a:prstGeom>
        </p:spPr>
      </p:pic>
      <p:sp>
        <p:nvSpPr>
          <p:cNvPr id="21" name="TextBox 20">
            <a:extLst>
              <a:ext uri="{FF2B5EF4-FFF2-40B4-BE49-F238E27FC236}">
                <a16:creationId xmlns:a16="http://schemas.microsoft.com/office/drawing/2014/main" id="{53859BF4-0CC7-7D42-8FA5-79D4520CFECD}"/>
              </a:ext>
            </a:extLst>
          </p:cNvPr>
          <p:cNvSpPr txBox="1"/>
          <p:nvPr/>
        </p:nvSpPr>
        <p:spPr>
          <a:xfrm flipH="1" flipV="1">
            <a:off x="8700172" y="3383937"/>
            <a:ext cx="605325" cy="276999"/>
          </a:xfrm>
          <a:prstGeom prst="rect">
            <a:avLst/>
          </a:prstGeom>
          <a:noFill/>
        </p:spPr>
        <p:txBody>
          <a:bodyPr wrap="square" lIns="0" tIns="0" rIns="0" bIns="0" rtlCol="0">
            <a:sp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rPr>
              <a:t>…</a:t>
            </a:r>
          </a:p>
        </p:txBody>
      </p:sp>
      <p:pic>
        <p:nvPicPr>
          <p:cNvPr id="22" name="Picture 21">
            <a:extLst>
              <a:ext uri="{FF2B5EF4-FFF2-40B4-BE49-F238E27FC236}">
                <a16:creationId xmlns:a16="http://schemas.microsoft.com/office/drawing/2014/main" id="{6D7E49DD-A979-194C-B39D-59BCBD77EF86}"/>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a:xfrm>
            <a:off x="7972904" y="3068582"/>
            <a:ext cx="708159" cy="476866"/>
          </a:xfrm>
          <a:prstGeom prst="rect">
            <a:avLst/>
          </a:prstGeom>
        </p:spPr>
      </p:pic>
      <p:sp>
        <p:nvSpPr>
          <p:cNvPr id="23" name="TextBox 22">
            <a:extLst>
              <a:ext uri="{FF2B5EF4-FFF2-40B4-BE49-F238E27FC236}">
                <a16:creationId xmlns:a16="http://schemas.microsoft.com/office/drawing/2014/main" id="{EB51510B-0E37-2D43-BD19-B7D3D1FA9C44}"/>
              </a:ext>
            </a:extLst>
          </p:cNvPr>
          <p:cNvSpPr txBox="1"/>
          <p:nvPr/>
        </p:nvSpPr>
        <p:spPr>
          <a:xfrm>
            <a:off x="7972904" y="3712526"/>
            <a:ext cx="708159" cy="184666"/>
          </a:xfrm>
          <a:prstGeom prst="rect">
            <a:avLst/>
          </a:prstGeom>
          <a:noFill/>
        </p:spPr>
        <p:txBody>
          <a:bodyPr wrap="square" lIns="0" tIns="0" rIns="0" bIns="0" rtlCol="0">
            <a:sp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Salesforce</a:t>
            </a:r>
          </a:p>
        </p:txBody>
      </p:sp>
      <p:pic>
        <p:nvPicPr>
          <p:cNvPr id="24" name="Picture 23">
            <a:extLst>
              <a:ext uri="{FF2B5EF4-FFF2-40B4-BE49-F238E27FC236}">
                <a16:creationId xmlns:a16="http://schemas.microsoft.com/office/drawing/2014/main" id="{4BBA4ECA-8ACB-3A41-83E5-B12A98AB07C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39641" y="3065530"/>
            <a:ext cx="489152" cy="489152"/>
          </a:xfrm>
          <a:prstGeom prst="rect">
            <a:avLst/>
          </a:prstGeom>
        </p:spPr>
      </p:pic>
      <p:sp>
        <p:nvSpPr>
          <p:cNvPr id="25" name="TextBox 24">
            <a:extLst>
              <a:ext uri="{FF2B5EF4-FFF2-40B4-BE49-F238E27FC236}">
                <a16:creationId xmlns:a16="http://schemas.microsoft.com/office/drawing/2014/main" id="{0A9278F0-1F70-3C4F-9D1B-00C593DE0289}"/>
              </a:ext>
            </a:extLst>
          </p:cNvPr>
          <p:cNvSpPr txBox="1"/>
          <p:nvPr/>
        </p:nvSpPr>
        <p:spPr>
          <a:xfrm>
            <a:off x="6603795" y="3712526"/>
            <a:ext cx="988983" cy="184666"/>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82828"/>
                </a:solidFill>
                <a:effectLst/>
                <a:uLnTx/>
                <a:uFillTx/>
                <a:latin typeface="Segoe UI"/>
                <a:ea typeface="+mn-ea"/>
                <a:cs typeface="Segoe UI Light" panose="020B0502040204020203" pitchFamily="34" charset="0"/>
              </a:rPr>
              <a:t>SharePoint</a:t>
            </a:r>
          </a:p>
        </p:txBody>
      </p:sp>
      <p:sp>
        <p:nvSpPr>
          <p:cNvPr id="26" name="TextBox 25">
            <a:extLst>
              <a:ext uri="{FF2B5EF4-FFF2-40B4-BE49-F238E27FC236}">
                <a16:creationId xmlns:a16="http://schemas.microsoft.com/office/drawing/2014/main" id="{0FE52F5E-3F40-C145-9BDA-349F77222913}"/>
              </a:ext>
            </a:extLst>
          </p:cNvPr>
          <p:cNvSpPr txBox="1"/>
          <p:nvPr/>
        </p:nvSpPr>
        <p:spPr>
          <a:xfrm>
            <a:off x="5536846" y="3712526"/>
            <a:ext cx="828215" cy="369332"/>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82828"/>
                </a:solidFill>
                <a:effectLst/>
                <a:uLnTx/>
                <a:uFillTx/>
                <a:latin typeface="Segoe UI"/>
                <a:ea typeface="+mn-ea"/>
                <a:cs typeface="Segoe UI Light" panose="020B0502040204020203" pitchFamily="34" charset="0"/>
              </a:rPr>
              <a:t>Office 365 Users</a:t>
            </a:r>
          </a:p>
        </p:txBody>
      </p:sp>
      <p:sp>
        <p:nvSpPr>
          <p:cNvPr id="29" name="TextBox 28">
            <a:extLst>
              <a:ext uri="{FF2B5EF4-FFF2-40B4-BE49-F238E27FC236}">
                <a16:creationId xmlns:a16="http://schemas.microsoft.com/office/drawing/2014/main" id="{9ACAA0D9-4D8A-7F41-B423-DA05476B492B}"/>
              </a:ext>
            </a:extLst>
          </p:cNvPr>
          <p:cNvSpPr txBox="1"/>
          <p:nvPr/>
        </p:nvSpPr>
        <p:spPr>
          <a:xfrm>
            <a:off x="4213751" y="3712526"/>
            <a:ext cx="1186732" cy="369332"/>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82828"/>
                </a:solidFill>
                <a:effectLst/>
                <a:uLnTx/>
                <a:uFillTx/>
                <a:latin typeface="Segoe UI"/>
                <a:ea typeface="+mn-ea"/>
                <a:cs typeface="Segoe UI Light" panose="020B0502040204020203" pitchFamily="34" charset="0"/>
              </a:rPr>
              <a:t>Dynamics 365 for Operations</a:t>
            </a:r>
          </a:p>
        </p:txBody>
      </p:sp>
      <p:sp>
        <p:nvSpPr>
          <p:cNvPr id="31" name="TextBox 30">
            <a:extLst>
              <a:ext uri="{FF2B5EF4-FFF2-40B4-BE49-F238E27FC236}">
                <a16:creationId xmlns:a16="http://schemas.microsoft.com/office/drawing/2014/main" id="{FCA5152F-6129-F545-B1DC-8AE91C701700}"/>
              </a:ext>
            </a:extLst>
          </p:cNvPr>
          <p:cNvSpPr txBox="1"/>
          <p:nvPr/>
        </p:nvSpPr>
        <p:spPr>
          <a:xfrm>
            <a:off x="3031459" y="3712526"/>
            <a:ext cx="1131598" cy="184666"/>
          </a:xfrm>
          <a:prstGeom prst="rect">
            <a:avLst/>
          </a:prstGeom>
          <a:noFill/>
        </p:spPr>
        <p:txBody>
          <a:bodyPr wrap="square" lIns="0" tIns="0" rIns="0" bIns="0"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SQL Server</a:t>
            </a:r>
          </a:p>
        </p:txBody>
      </p:sp>
      <p:sp>
        <p:nvSpPr>
          <p:cNvPr id="37" name="TextBox 36">
            <a:extLst>
              <a:ext uri="{FF2B5EF4-FFF2-40B4-BE49-F238E27FC236}">
                <a16:creationId xmlns:a16="http://schemas.microsoft.com/office/drawing/2014/main" id="{F9A97FF5-1D33-2E4A-83F3-B38F54014258}"/>
              </a:ext>
            </a:extLst>
          </p:cNvPr>
          <p:cNvSpPr txBox="1"/>
          <p:nvPr/>
        </p:nvSpPr>
        <p:spPr>
          <a:xfrm>
            <a:off x="7405077" y="5320313"/>
            <a:ext cx="153888" cy="276999"/>
          </a:xfrm>
          <a:prstGeom prst="rect">
            <a:avLst/>
          </a:prstGeom>
          <a:noFill/>
        </p:spPr>
        <p:txBody>
          <a:bodyPr wrap="none" lIns="0" tIns="0" rIns="0" bIns="0" rtlCol="0">
            <a:sp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82828"/>
                </a:solidFill>
                <a:effectLst/>
                <a:uLnTx/>
                <a:uFillTx/>
                <a:latin typeface="Segoe UI Light" panose="020B0502040204020203" pitchFamily="34" charset="0"/>
                <a:ea typeface="+mn-ea"/>
                <a:cs typeface="Segoe UI Light" panose="020B0502040204020203" pitchFamily="34" charset="0"/>
              </a:rPr>
              <a:t>…</a:t>
            </a:r>
          </a:p>
        </p:txBody>
      </p:sp>
      <p:pic>
        <p:nvPicPr>
          <p:cNvPr id="38" name="Picture 37">
            <a:extLst>
              <a:ext uri="{FF2B5EF4-FFF2-40B4-BE49-F238E27FC236}">
                <a16:creationId xmlns:a16="http://schemas.microsoft.com/office/drawing/2014/main" id="{F97C68A4-E430-4846-B66F-B06E895A6C37}"/>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578698" y="5182721"/>
            <a:ext cx="456312" cy="457580"/>
          </a:xfrm>
          <a:prstGeom prst="rect">
            <a:avLst/>
          </a:prstGeom>
        </p:spPr>
      </p:pic>
      <p:sp>
        <p:nvSpPr>
          <p:cNvPr id="39" name="TextBox 38">
            <a:extLst>
              <a:ext uri="{FF2B5EF4-FFF2-40B4-BE49-F238E27FC236}">
                <a16:creationId xmlns:a16="http://schemas.microsoft.com/office/drawing/2014/main" id="{C3780C9D-D95C-F540-95CE-1C0FFA7BBBDB}"/>
              </a:ext>
            </a:extLst>
          </p:cNvPr>
          <p:cNvSpPr txBox="1"/>
          <p:nvPr/>
        </p:nvSpPr>
        <p:spPr>
          <a:xfrm>
            <a:off x="6486125" y="5733571"/>
            <a:ext cx="641458" cy="276999"/>
          </a:xfrm>
          <a:prstGeom prst="rect">
            <a:avLst/>
          </a:prstGeom>
          <a:noFill/>
        </p:spPr>
        <p:txBody>
          <a:bodyPr wrap="none" rtlCol="0">
            <a:spAutoFit/>
          </a:body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282828"/>
                </a:solidFill>
                <a:effectLst/>
                <a:uLnTx/>
                <a:uFillTx/>
                <a:latin typeface="Segoe UI"/>
                <a:ea typeface="+mn-ea"/>
                <a:cs typeface="Segoe UI Light" panose="020B0502040204020203" pitchFamily="34" charset="0"/>
              </a:rPr>
              <a:t>Twitter</a:t>
            </a:r>
          </a:p>
        </p:txBody>
      </p:sp>
      <p:pic>
        <p:nvPicPr>
          <p:cNvPr id="40" name="Picture 39">
            <a:extLst>
              <a:ext uri="{FF2B5EF4-FFF2-40B4-BE49-F238E27FC236}">
                <a16:creationId xmlns:a16="http://schemas.microsoft.com/office/drawing/2014/main" id="{EBAC685B-E21D-4D46-8CFE-3247D83B2CD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5028034" y="5172721"/>
            <a:ext cx="456312" cy="456312"/>
          </a:xfrm>
          <a:prstGeom prst="rect">
            <a:avLst/>
          </a:prstGeom>
        </p:spPr>
      </p:pic>
      <p:sp>
        <p:nvSpPr>
          <p:cNvPr id="41" name="TextBox 40">
            <a:extLst>
              <a:ext uri="{FF2B5EF4-FFF2-40B4-BE49-F238E27FC236}">
                <a16:creationId xmlns:a16="http://schemas.microsoft.com/office/drawing/2014/main" id="{66C7C452-9135-BA48-B67B-11C7ED54BF98}"/>
              </a:ext>
            </a:extLst>
          </p:cNvPr>
          <p:cNvSpPr txBox="1"/>
          <p:nvPr/>
        </p:nvSpPr>
        <p:spPr>
          <a:xfrm>
            <a:off x="4671468" y="5738319"/>
            <a:ext cx="1169445" cy="461665"/>
          </a:xfrm>
          <a:prstGeom prst="rect">
            <a:avLst/>
          </a:prstGeom>
          <a:noFill/>
        </p:spPr>
        <p:txBody>
          <a:bodyPr wrap="square" rtlCol="0">
            <a:spAutoFit/>
          </a:bodyPr>
          <a:lstStyle>
            <a:defPPr>
              <a:defRPr lang="en-US"/>
            </a:defPPr>
            <a:lvl1pPr>
              <a:defRPr sz="1200">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marL="0" marR="0" lvl="0" indent="0" algn="ctr" defTabSz="932742"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Adobe Creative Cloud</a:t>
            </a:r>
          </a:p>
        </p:txBody>
      </p:sp>
      <p:pic>
        <p:nvPicPr>
          <p:cNvPr id="44" name="Picture 4">
            <a:extLst>
              <a:ext uri="{FF2B5EF4-FFF2-40B4-BE49-F238E27FC236}">
                <a16:creationId xmlns:a16="http://schemas.microsoft.com/office/drawing/2014/main" id="{EB6AF635-BCA4-D345-97EB-29B5FCC6744A}"/>
              </a:ext>
            </a:extLst>
          </p:cNvPr>
          <p:cNvPicPr>
            <a:picLocks noChangeAspect="1" noChangeArrowheads="1"/>
          </p:cNvPicPr>
          <p:nvPr/>
        </p:nvPicPr>
        <p:blipFill rotWithShape="1">
          <a:blip r:embed="rId7" cstate="screen">
            <a:extLst>
              <a:ext uri="{28A0092B-C50C-407E-A947-70E740481C1C}">
                <a14:useLocalDpi xmlns:a14="http://schemas.microsoft.com/office/drawing/2010/main"/>
              </a:ext>
            </a:extLst>
          </a:blip>
          <a:srcRect/>
          <a:stretch/>
        </p:blipFill>
        <p:spPr bwMode="auto">
          <a:xfrm>
            <a:off x="5706378" y="3074074"/>
            <a:ext cx="489152" cy="502289"/>
          </a:xfrm>
          <a:prstGeom prst="rect">
            <a:avLst/>
          </a:prstGeom>
          <a:noFill/>
          <a:extLst>
            <a:ext uri="{909E8E84-426E-40DD-AFC4-6F175D3DCCD1}">
              <a14:hiddenFill xmlns:a14="http://schemas.microsoft.com/office/drawing/2010/main">
                <a:solidFill>
                  <a:srgbClr val="FFFFFF"/>
                </a:solidFill>
              </a14:hiddenFill>
            </a:ext>
          </a:extLst>
        </p:spPr>
      </p:pic>
      <p:sp>
        <p:nvSpPr>
          <p:cNvPr id="45" name="Rectangle 44">
            <a:extLst>
              <a:ext uri="{FF2B5EF4-FFF2-40B4-BE49-F238E27FC236}">
                <a16:creationId xmlns:a16="http://schemas.microsoft.com/office/drawing/2014/main" id="{CCF412BA-AF89-794D-B8D9-3B96E2AF2A24}"/>
              </a:ext>
            </a:extLst>
          </p:cNvPr>
          <p:cNvSpPr/>
          <p:nvPr/>
        </p:nvSpPr>
        <p:spPr bwMode="auto">
          <a:xfrm>
            <a:off x="2598737" y="2173510"/>
            <a:ext cx="6942828" cy="4222989"/>
          </a:xfrm>
          <a:prstGeom prst="rect">
            <a:avLst/>
          </a:prstGeom>
          <a:ln w="15875">
            <a:solidFill>
              <a:schemeClr val="bg1">
                <a:lumMod val="75000"/>
              </a:schemeClr>
            </a:solidFill>
            <a:prstDash val="dash"/>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Light" panose="020B0502040204020203" pitchFamily="34" charset="0"/>
              <a:ea typeface="Segoe UI" pitchFamily="34" charset="0"/>
              <a:cs typeface="Segoe UI Light" panose="020B0502040204020203" pitchFamily="34" charset="0"/>
            </a:endParaRPr>
          </a:p>
        </p:txBody>
      </p:sp>
      <p:pic>
        <p:nvPicPr>
          <p:cNvPr id="46" name="Picture 45">
            <a:extLst>
              <a:ext uri="{FF2B5EF4-FFF2-40B4-BE49-F238E27FC236}">
                <a16:creationId xmlns:a16="http://schemas.microsoft.com/office/drawing/2014/main" id="{78A9AE0F-5F07-D04B-930B-A200971BE900}"/>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4555236" y="3055714"/>
            <a:ext cx="507032" cy="502289"/>
          </a:xfrm>
          <a:prstGeom prst="rect">
            <a:avLst/>
          </a:prstGeom>
        </p:spPr>
      </p:pic>
      <p:sp>
        <p:nvSpPr>
          <p:cNvPr id="49" name="arrow_7" title="Icon of a two-sided arrow">
            <a:extLst>
              <a:ext uri="{FF2B5EF4-FFF2-40B4-BE49-F238E27FC236}">
                <a16:creationId xmlns:a16="http://schemas.microsoft.com/office/drawing/2014/main" id="{11F5D045-A6C4-5F47-95F5-B34DA9126747}"/>
              </a:ext>
            </a:extLst>
          </p:cNvPr>
          <p:cNvSpPr>
            <a:spLocks noChangeAspect="1" noEditPoints="1"/>
          </p:cNvSpPr>
          <p:nvPr/>
        </p:nvSpPr>
        <p:spPr bwMode="auto">
          <a:xfrm rot="2700000">
            <a:off x="3509604" y="2781557"/>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0" name="arrow_7" title="Icon of a two-sided arrow">
            <a:extLst>
              <a:ext uri="{FF2B5EF4-FFF2-40B4-BE49-F238E27FC236}">
                <a16:creationId xmlns:a16="http://schemas.microsoft.com/office/drawing/2014/main" id="{9A9E896C-DED4-7B46-9BD4-80B24B1C3181}"/>
              </a:ext>
            </a:extLst>
          </p:cNvPr>
          <p:cNvSpPr>
            <a:spLocks noChangeAspect="1" noEditPoints="1"/>
          </p:cNvSpPr>
          <p:nvPr/>
        </p:nvSpPr>
        <p:spPr bwMode="auto">
          <a:xfrm rot="2700000">
            <a:off x="5124213" y="4801909"/>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1" name="arrow_7" title="Icon of a two-sided arrow">
            <a:extLst>
              <a:ext uri="{FF2B5EF4-FFF2-40B4-BE49-F238E27FC236}">
                <a16:creationId xmlns:a16="http://schemas.microsoft.com/office/drawing/2014/main" id="{5848D08E-D610-974B-83F6-A0F641B0F56E}"/>
              </a:ext>
            </a:extLst>
          </p:cNvPr>
          <p:cNvSpPr>
            <a:spLocks noChangeAspect="1" noEditPoints="1"/>
          </p:cNvSpPr>
          <p:nvPr/>
        </p:nvSpPr>
        <p:spPr bwMode="auto">
          <a:xfrm rot="2700000">
            <a:off x="6687134" y="4801910"/>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5" name="arrow_7" title="Icon of a two-sided arrow">
            <a:extLst>
              <a:ext uri="{FF2B5EF4-FFF2-40B4-BE49-F238E27FC236}">
                <a16:creationId xmlns:a16="http://schemas.microsoft.com/office/drawing/2014/main" id="{ADA6D1D1-10A9-164D-85B4-05996A8FD939}"/>
              </a:ext>
            </a:extLst>
          </p:cNvPr>
          <p:cNvSpPr>
            <a:spLocks noChangeAspect="1" noEditPoints="1"/>
          </p:cNvSpPr>
          <p:nvPr/>
        </p:nvSpPr>
        <p:spPr bwMode="auto">
          <a:xfrm rot="2700000">
            <a:off x="4694723" y="2781557"/>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6" name="arrow_7" title="Icon of a two-sided arrow">
            <a:extLst>
              <a:ext uri="{FF2B5EF4-FFF2-40B4-BE49-F238E27FC236}">
                <a16:creationId xmlns:a16="http://schemas.microsoft.com/office/drawing/2014/main" id="{EB801A5D-E3D0-7447-8AC7-7158A7013577}"/>
              </a:ext>
            </a:extLst>
          </p:cNvPr>
          <p:cNvSpPr>
            <a:spLocks noChangeAspect="1" noEditPoints="1"/>
          </p:cNvSpPr>
          <p:nvPr/>
        </p:nvSpPr>
        <p:spPr bwMode="auto">
          <a:xfrm rot="2700000">
            <a:off x="5835340" y="2781558"/>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7" name="arrow_7" title="Icon of a two-sided arrow">
            <a:extLst>
              <a:ext uri="{FF2B5EF4-FFF2-40B4-BE49-F238E27FC236}">
                <a16:creationId xmlns:a16="http://schemas.microsoft.com/office/drawing/2014/main" id="{71307C46-E00B-864B-9C2E-3B61FEBC7A5A}"/>
              </a:ext>
            </a:extLst>
          </p:cNvPr>
          <p:cNvSpPr>
            <a:spLocks noChangeAspect="1" noEditPoints="1"/>
          </p:cNvSpPr>
          <p:nvPr/>
        </p:nvSpPr>
        <p:spPr bwMode="auto">
          <a:xfrm rot="2700000">
            <a:off x="6952376" y="2781558"/>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58" name="arrow_7" title="Icon of a two-sided arrow">
            <a:extLst>
              <a:ext uri="{FF2B5EF4-FFF2-40B4-BE49-F238E27FC236}">
                <a16:creationId xmlns:a16="http://schemas.microsoft.com/office/drawing/2014/main" id="{E5EEE66C-E89F-6E46-9E83-CC3559D6AD57}"/>
              </a:ext>
            </a:extLst>
          </p:cNvPr>
          <p:cNvSpPr>
            <a:spLocks noChangeAspect="1" noEditPoints="1"/>
          </p:cNvSpPr>
          <p:nvPr/>
        </p:nvSpPr>
        <p:spPr bwMode="auto">
          <a:xfrm rot="2700000">
            <a:off x="8190827" y="2781559"/>
            <a:ext cx="242540" cy="242540"/>
          </a:xfrm>
          <a:custGeom>
            <a:avLst/>
            <a:gdLst>
              <a:gd name="T0" fmla="*/ 119 w 216"/>
              <a:gd name="T1" fmla="*/ 0 h 216"/>
              <a:gd name="T2" fmla="*/ 216 w 216"/>
              <a:gd name="T3" fmla="*/ 0 h 216"/>
              <a:gd name="T4" fmla="*/ 216 w 216"/>
              <a:gd name="T5" fmla="*/ 98 h 216"/>
              <a:gd name="T6" fmla="*/ 0 w 216"/>
              <a:gd name="T7" fmla="*/ 118 h 216"/>
              <a:gd name="T8" fmla="*/ 0 w 216"/>
              <a:gd name="T9" fmla="*/ 216 h 216"/>
              <a:gd name="T10" fmla="*/ 98 w 216"/>
              <a:gd name="T11" fmla="*/ 216 h 216"/>
              <a:gd name="T12" fmla="*/ 0 w 216"/>
              <a:gd name="T13" fmla="*/ 216 h 216"/>
              <a:gd name="T14" fmla="*/ 216 w 216"/>
              <a:gd name="T15" fmla="*/ 0 h 21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16">
                <a:moveTo>
                  <a:pt x="119" y="0"/>
                </a:moveTo>
                <a:lnTo>
                  <a:pt x="216" y="0"/>
                </a:lnTo>
                <a:lnTo>
                  <a:pt x="216" y="98"/>
                </a:lnTo>
                <a:moveTo>
                  <a:pt x="0" y="118"/>
                </a:moveTo>
                <a:lnTo>
                  <a:pt x="0" y="216"/>
                </a:lnTo>
                <a:lnTo>
                  <a:pt x="98" y="216"/>
                </a:lnTo>
                <a:moveTo>
                  <a:pt x="0" y="216"/>
                </a:moveTo>
                <a:lnTo>
                  <a:pt x="216" y="0"/>
                </a:lnTo>
              </a:path>
            </a:pathLst>
          </a:custGeom>
          <a:no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688" rtl="0" eaLnBrk="1" fontAlgn="auto" latinLnBrk="0" hangingPunct="1">
              <a:lnSpc>
                <a:spcPct val="100000"/>
              </a:lnSpc>
              <a:spcBef>
                <a:spcPts val="0"/>
              </a:spcBef>
              <a:spcAft>
                <a:spcPts val="0"/>
              </a:spcAft>
              <a:buClrTx/>
              <a:buSzTx/>
              <a:buFontTx/>
              <a:buNone/>
              <a:tabLst/>
              <a:defRPr/>
            </a:pPr>
            <a:endParaRPr kumimoji="0" lang="en-US" sz="900" b="0" i="0" u="none" strike="noStrike" kern="1200" cap="none" spc="0" normalizeH="0" baseline="0" noProof="0">
              <a:ln>
                <a:noFill/>
              </a:ln>
              <a:gradFill>
                <a:gsLst>
                  <a:gs pos="0">
                    <a:srgbClr val="505050"/>
                  </a:gs>
                  <a:gs pos="100000">
                    <a:srgbClr val="505050"/>
                  </a:gs>
                </a:gsLst>
                <a:lin ang="5400000" scaled="1"/>
              </a:gradFill>
              <a:effectLst/>
              <a:uLnTx/>
              <a:uFillTx/>
              <a:latin typeface="Segoe UI"/>
              <a:ea typeface="+mn-ea"/>
              <a:cs typeface="+mn-cs"/>
            </a:endParaRPr>
          </a:p>
        </p:txBody>
      </p:sp>
      <p:sp>
        <p:nvSpPr>
          <p:cNvPr id="42" name="Text Placeholder 5">
            <a:extLst>
              <a:ext uri="{FF2B5EF4-FFF2-40B4-BE49-F238E27FC236}">
                <a16:creationId xmlns:a16="http://schemas.microsoft.com/office/drawing/2014/main" id="{6F7EA91D-B68B-48BD-A25A-C7F645069F0A}"/>
              </a:ext>
            </a:extLst>
          </p:cNvPr>
          <p:cNvSpPr txBox="1">
            <a:spLocks/>
          </p:cNvSpPr>
          <p:nvPr/>
        </p:nvSpPr>
        <p:spPr>
          <a:xfrm>
            <a:off x="588979" y="2848073"/>
            <a:ext cx="1759395" cy="969496"/>
          </a:xfrm>
          <a:prstGeom prst="rect">
            <a:avLst/>
          </a:prstGeom>
        </p:spPr>
        <p:txBody>
          <a:bodyPr vert="horz" wrap="square" lIns="0" tIns="0" rIns="0" bIns="0" rtlCol="0" anchor="t">
            <a:sp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This example policy would prevent creating an app that exposes salesforce data through Twitter</a:t>
            </a:r>
          </a:p>
        </p:txBody>
      </p:sp>
    </p:spTree>
    <p:extLst>
      <p:ext uri="{BB962C8B-B14F-4D97-AF65-F5344CB8AC3E}">
        <p14:creationId xmlns:p14="http://schemas.microsoft.com/office/powerpoint/2010/main" val="2265356138"/>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5D05D916-CE5D-44FD-AF02-63269997A33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8126286" y="2090058"/>
            <a:ext cx="3730752" cy="2652347"/>
          </a:xfrm>
          <a:custGeom>
            <a:avLst/>
            <a:gdLst>
              <a:gd name="connsiteX0" fmla="*/ 0 w 3730752"/>
              <a:gd name="connsiteY0" fmla="*/ 0 h 2652347"/>
              <a:gd name="connsiteX1" fmla="*/ 3730752 w 3730752"/>
              <a:gd name="connsiteY1" fmla="*/ 0 h 2652347"/>
              <a:gd name="connsiteX2" fmla="*/ 3730752 w 3730752"/>
              <a:gd name="connsiteY2" fmla="*/ 2652347 h 2652347"/>
              <a:gd name="connsiteX3" fmla="*/ 0 w 3730752"/>
              <a:gd name="connsiteY3" fmla="*/ 2652347 h 2652347"/>
            </a:gdLst>
            <a:ahLst/>
            <a:cxnLst>
              <a:cxn ang="0">
                <a:pos x="connsiteX0" y="connsiteY0"/>
              </a:cxn>
              <a:cxn ang="0">
                <a:pos x="connsiteX1" y="connsiteY1"/>
              </a:cxn>
              <a:cxn ang="0">
                <a:pos x="connsiteX2" y="connsiteY2"/>
              </a:cxn>
              <a:cxn ang="0">
                <a:pos x="connsiteX3" y="connsiteY3"/>
              </a:cxn>
            </a:cxnLst>
            <a:rect l="l" t="t" r="r" b="b"/>
            <a:pathLst>
              <a:path w="3730752" h="2652347">
                <a:moveTo>
                  <a:pt x="0" y="0"/>
                </a:moveTo>
                <a:lnTo>
                  <a:pt x="3730752" y="0"/>
                </a:lnTo>
                <a:lnTo>
                  <a:pt x="3730752" y="2652347"/>
                </a:lnTo>
                <a:lnTo>
                  <a:pt x="0" y="2652347"/>
                </a:lnTo>
                <a:close/>
              </a:path>
            </a:pathLst>
          </a:custGeom>
        </p:spPr>
      </p:pic>
      <p:pic>
        <p:nvPicPr>
          <p:cNvPr id="16" name="Picture 15">
            <a:extLst>
              <a:ext uri="{FF2B5EF4-FFF2-40B4-BE49-F238E27FC236}">
                <a16:creationId xmlns:a16="http://schemas.microsoft.com/office/drawing/2014/main" id="{224B7C1A-FA70-4AC9-90B4-F596D8F249E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52862" y="2090058"/>
            <a:ext cx="3730752" cy="2652347"/>
          </a:xfrm>
          <a:custGeom>
            <a:avLst/>
            <a:gdLst>
              <a:gd name="connsiteX0" fmla="*/ 0 w 3730752"/>
              <a:gd name="connsiteY0" fmla="*/ 0 h 2652347"/>
              <a:gd name="connsiteX1" fmla="*/ 3730752 w 3730752"/>
              <a:gd name="connsiteY1" fmla="*/ 0 h 2652347"/>
              <a:gd name="connsiteX2" fmla="*/ 3730752 w 3730752"/>
              <a:gd name="connsiteY2" fmla="*/ 2652347 h 2652347"/>
              <a:gd name="connsiteX3" fmla="*/ 0 w 3730752"/>
              <a:gd name="connsiteY3" fmla="*/ 2652347 h 2652347"/>
            </a:gdLst>
            <a:ahLst/>
            <a:cxnLst>
              <a:cxn ang="0">
                <a:pos x="connsiteX0" y="connsiteY0"/>
              </a:cxn>
              <a:cxn ang="0">
                <a:pos x="connsiteX1" y="connsiteY1"/>
              </a:cxn>
              <a:cxn ang="0">
                <a:pos x="connsiteX2" y="connsiteY2"/>
              </a:cxn>
              <a:cxn ang="0">
                <a:pos x="connsiteX3" y="connsiteY3"/>
              </a:cxn>
            </a:cxnLst>
            <a:rect l="l" t="t" r="r" b="b"/>
            <a:pathLst>
              <a:path w="3730752" h="2652347">
                <a:moveTo>
                  <a:pt x="0" y="0"/>
                </a:moveTo>
                <a:lnTo>
                  <a:pt x="3730752" y="0"/>
                </a:lnTo>
                <a:lnTo>
                  <a:pt x="3730752" y="2652347"/>
                </a:lnTo>
                <a:lnTo>
                  <a:pt x="0" y="2652347"/>
                </a:lnTo>
                <a:close/>
              </a:path>
            </a:pathLst>
          </a:custGeom>
        </p:spPr>
      </p:pic>
      <p:pic>
        <p:nvPicPr>
          <p:cNvPr id="15" name="Picture 14">
            <a:extLst>
              <a:ext uri="{FF2B5EF4-FFF2-40B4-BE49-F238E27FC236}">
                <a16:creationId xmlns:a16="http://schemas.microsoft.com/office/drawing/2014/main" id="{C109B082-7539-433D-991B-26C468D6293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79437" y="2090058"/>
            <a:ext cx="3730752" cy="2652347"/>
          </a:xfrm>
          <a:custGeom>
            <a:avLst/>
            <a:gdLst>
              <a:gd name="connsiteX0" fmla="*/ 0 w 3730752"/>
              <a:gd name="connsiteY0" fmla="*/ 0 h 2652347"/>
              <a:gd name="connsiteX1" fmla="*/ 3730752 w 3730752"/>
              <a:gd name="connsiteY1" fmla="*/ 0 h 2652347"/>
              <a:gd name="connsiteX2" fmla="*/ 3730752 w 3730752"/>
              <a:gd name="connsiteY2" fmla="*/ 2652347 h 2652347"/>
              <a:gd name="connsiteX3" fmla="*/ 0 w 3730752"/>
              <a:gd name="connsiteY3" fmla="*/ 2652347 h 2652347"/>
            </a:gdLst>
            <a:ahLst/>
            <a:cxnLst>
              <a:cxn ang="0">
                <a:pos x="connsiteX0" y="connsiteY0"/>
              </a:cxn>
              <a:cxn ang="0">
                <a:pos x="connsiteX1" y="connsiteY1"/>
              </a:cxn>
              <a:cxn ang="0">
                <a:pos x="connsiteX2" y="connsiteY2"/>
              </a:cxn>
              <a:cxn ang="0">
                <a:pos x="connsiteX3" y="connsiteY3"/>
              </a:cxn>
            </a:cxnLst>
            <a:rect l="l" t="t" r="r" b="b"/>
            <a:pathLst>
              <a:path w="3730752" h="2652347">
                <a:moveTo>
                  <a:pt x="0" y="0"/>
                </a:moveTo>
                <a:lnTo>
                  <a:pt x="3730752" y="0"/>
                </a:lnTo>
                <a:lnTo>
                  <a:pt x="3730752" y="2652347"/>
                </a:lnTo>
                <a:lnTo>
                  <a:pt x="0" y="2652347"/>
                </a:lnTo>
                <a:close/>
              </a:path>
            </a:pathLst>
          </a:custGeom>
        </p:spPr>
      </p:pic>
      <p:sp>
        <p:nvSpPr>
          <p:cNvPr id="2" name="Title 1">
            <a:extLst>
              <a:ext uri="{FF2B5EF4-FFF2-40B4-BE49-F238E27FC236}">
                <a16:creationId xmlns:a16="http://schemas.microsoft.com/office/drawing/2014/main" id="{B8EEA479-E61D-48F8-A2BE-09343EA14C75}"/>
              </a:ext>
            </a:extLst>
          </p:cNvPr>
          <p:cNvSpPr>
            <a:spLocks noGrp="1"/>
          </p:cNvSpPr>
          <p:nvPr>
            <p:ph type="title"/>
          </p:nvPr>
        </p:nvSpPr>
        <p:spPr>
          <a:xfrm>
            <a:off x="579439" y="601663"/>
            <a:ext cx="11277600" cy="997196"/>
          </a:xfrm>
        </p:spPr>
        <p:txBody>
          <a:bodyPr/>
          <a:lstStyle/>
          <a:p>
            <a:r>
              <a:rPr lang="en-US" dirty="0"/>
              <a:t>To succeed with low-code development, IT infrastructure leaders must act</a:t>
            </a:r>
          </a:p>
        </p:txBody>
      </p:sp>
      <p:sp>
        <p:nvSpPr>
          <p:cNvPr id="3" name="TextBox 2">
            <a:extLst>
              <a:ext uri="{FF2B5EF4-FFF2-40B4-BE49-F238E27FC236}">
                <a16:creationId xmlns:a16="http://schemas.microsoft.com/office/drawing/2014/main" id="{D3372969-C960-485A-846D-E1D24FC271FF}"/>
              </a:ext>
            </a:extLst>
          </p:cNvPr>
          <p:cNvSpPr txBox="1"/>
          <p:nvPr/>
        </p:nvSpPr>
        <p:spPr>
          <a:xfrm>
            <a:off x="0" y="4920343"/>
            <a:ext cx="12436475" cy="1472519"/>
          </a:xfrm>
          <a:prstGeom prst="rect">
            <a:avLst/>
          </a:prstGeom>
          <a:solidFill>
            <a:srgbClr val="EAEAEA"/>
          </a:solidFill>
        </p:spPr>
        <p:txBody>
          <a:bodyPr wrap="square" lIns="548640" tIns="146304" rIns="548640" bIns="146304" rtlCol="0" anchor="ctr">
            <a:noAutofit/>
          </a:bodyPr>
          <a:lstStyle/>
          <a:p>
            <a:pPr marL="0" marR="0" lvl="0" indent="0" algn="ctr" defTabSz="932742" rtl="0" eaLnBrk="1" fontAlgn="auto" latinLnBrk="0" hangingPunct="1">
              <a:lnSpc>
                <a:spcPct val="100000"/>
              </a:lnSpc>
              <a:spcBef>
                <a:spcPts val="0"/>
              </a:spcBef>
              <a:spcAft>
                <a:spcPts val="600"/>
              </a:spcAft>
              <a:buClrTx/>
              <a:buSzTx/>
              <a:buFontTx/>
              <a:buNone/>
              <a:tabLst/>
              <a:defRPr/>
            </a:pPr>
            <a:endParaRPr kumimoji="0" lang="en-US" sz="1400" b="0" i="0" u="none" strike="noStrike" kern="1200" cap="none" spc="0" normalizeH="0" baseline="0" noProof="0" dirty="0">
              <a:ln>
                <a:noFill/>
              </a:ln>
              <a:solidFill>
                <a:srgbClr val="282828"/>
              </a:solidFill>
              <a:effectLst/>
              <a:uLnTx/>
              <a:uFillTx/>
              <a:latin typeface="Segoe UI"/>
              <a:ea typeface="+mn-ea"/>
              <a:cs typeface="+mn-cs"/>
            </a:endParaRPr>
          </a:p>
        </p:txBody>
      </p:sp>
      <p:sp>
        <p:nvSpPr>
          <p:cNvPr id="4" name="Text Placeholder 5">
            <a:extLst>
              <a:ext uri="{FF2B5EF4-FFF2-40B4-BE49-F238E27FC236}">
                <a16:creationId xmlns:a16="http://schemas.microsoft.com/office/drawing/2014/main" id="{FC611888-3DDA-4EF7-A747-8DF449AF3DE1}"/>
              </a:ext>
            </a:extLst>
          </p:cNvPr>
          <p:cNvSpPr txBox="1">
            <a:spLocks/>
          </p:cNvSpPr>
          <p:nvPr/>
        </p:nvSpPr>
        <p:spPr>
          <a:xfrm>
            <a:off x="579438" y="5098281"/>
            <a:ext cx="3747158" cy="1116642"/>
          </a:xfrm>
          <a:prstGeom prst="rect">
            <a:avLst/>
          </a:prstGeom>
          <a:noFill/>
        </p:spPr>
        <p:txBody>
          <a:bodyPr vert="horz" wrap="square" lIns="0" tIns="0" rIns="0" bIns="0" rtlCol="0" anchor="ctr">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panose="020B0502040204020203" pitchFamily="34" charset="0"/>
              </a:rPr>
              <a:t>Set up monitoring of your </a:t>
            </a:r>
            <a:b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panose="020B0502040204020203" pitchFamily="34" charset="0"/>
              </a:rPr>
            </a:br>
            <a: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panose="020B0502040204020203" pitchFamily="34" charset="0"/>
              </a:rPr>
              <a:t>environments</a:t>
            </a:r>
          </a:p>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IT maintains control of your organization’s low-code world.</a:t>
            </a:r>
          </a:p>
        </p:txBody>
      </p:sp>
      <p:sp>
        <p:nvSpPr>
          <p:cNvPr id="5" name="Text Placeholder 8">
            <a:extLst>
              <a:ext uri="{FF2B5EF4-FFF2-40B4-BE49-F238E27FC236}">
                <a16:creationId xmlns:a16="http://schemas.microsoft.com/office/drawing/2014/main" id="{C5D5010D-3BA8-4EBF-BFF7-4C608F66E8F3}"/>
              </a:ext>
            </a:extLst>
          </p:cNvPr>
          <p:cNvSpPr txBox="1">
            <a:spLocks/>
          </p:cNvSpPr>
          <p:nvPr/>
        </p:nvSpPr>
        <p:spPr>
          <a:xfrm>
            <a:off x="8109880" y="5098281"/>
            <a:ext cx="3747158" cy="1116642"/>
          </a:xfrm>
          <a:prstGeom prst="rect">
            <a:avLst/>
          </a:prstGeom>
          <a:noFill/>
        </p:spPr>
        <p:txBody>
          <a:bodyPr vert="horz" wrap="square" lIns="88900" tIns="38100" rIns="88900" bIns="38100" rtlCol="0" anchor="ctr">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a:rPr>
              <a:t>Determine the level of support you want to provide</a:t>
            </a:r>
          </a:p>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sng" strike="noStrike" kern="1200" cap="none" spc="0" normalizeH="0" baseline="0" noProof="0" dirty="0">
                <a:ln>
                  <a:noFill/>
                </a:ln>
                <a:solidFill>
                  <a:srgbClr val="282828"/>
                </a:solidFill>
                <a:effectLst/>
                <a:uLnTx/>
                <a:uFillTx/>
                <a:latin typeface="Segoe UI"/>
                <a:ea typeface="+mn-ea"/>
                <a:cs typeface="Segoe UI Light"/>
              </a:rPr>
              <a:t>More is probably better</a:t>
            </a:r>
            <a:r>
              <a:rPr kumimoji="0" lang="en-US" sz="1600" b="0" i="0" u="none" strike="noStrike" kern="1200" cap="none" spc="0" normalizeH="0" baseline="0" noProof="0" dirty="0">
                <a:ln>
                  <a:noFill/>
                </a:ln>
                <a:solidFill>
                  <a:srgbClr val="282828"/>
                </a:solidFill>
                <a:effectLst/>
                <a:uLnTx/>
                <a:uFillTx/>
                <a:latin typeface="Segoe UI"/>
                <a:ea typeface="+mn-ea"/>
                <a:cs typeface="Segoe UI Light"/>
              </a:rPr>
              <a:t>.</a:t>
            </a:r>
          </a:p>
        </p:txBody>
      </p:sp>
      <p:sp>
        <p:nvSpPr>
          <p:cNvPr id="6" name="Text Placeholder 7">
            <a:extLst>
              <a:ext uri="{FF2B5EF4-FFF2-40B4-BE49-F238E27FC236}">
                <a16:creationId xmlns:a16="http://schemas.microsoft.com/office/drawing/2014/main" id="{9F2D62F5-7B09-4A44-806A-81DBCF83579A}"/>
              </a:ext>
            </a:extLst>
          </p:cNvPr>
          <p:cNvSpPr txBox="1">
            <a:spLocks/>
          </p:cNvSpPr>
          <p:nvPr/>
        </p:nvSpPr>
        <p:spPr>
          <a:xfrm>
            <a:off x="4344658" y="5098281"/>
            <a:ext cx="3747158" cy="1116642"/>
          </a:xfrm>
          <a:prstGeom prst="rect">
            <a:avLst/>
          </a:prstGeom>
          <a:noFill/>
        </p:spPr>
        <p:txBody>
          <a:bodyPr vert="horz" wrap="square" lIns="88900" tIns="38100" rIns="88900" bIns="38100" rtlCol="0" anchor="ctr">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a:rPr>
              <a:t>Create appropriate </a:t>
            </a:r>
            <a:b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a:rPr>
            </a:br>
            <a:r>
              <a:rPr kumimoji="0" lang="en-US" sz="1600" b="0" i="0" u="none" strike="noStrike" kern="1200" cap="none" spc="0" normalizeH="0" baseline="0" noProof="0" dirty="0">
                <a:ln>
                  <a:noFill/>
                </a:ln>
                <a:solidFill>
                  <a:srgbClr val="282828"/>
                </a:solidFill>
                <a:effectLst/>
                <a:uLnTx/>
                <a:uFillTx/>
                <a:latin typeface="Segoe UI Semibold"/>
                <a:ea typeface="+mn-ea"/>
                <a:cs typeface="Segoe UI Light"/>
              </a:rPr>
              <a:t>DLP policies for your organization</a:t>
            </a:r>
          </a:p>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16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rPr>
              <a:t>IT maintains control of data access.</a:t>
            </a:r>
          </a:p>
        </p:txBody>
      </p:sp>
      <p:cxnSp>
        <p:nvCxnSpPr>
          <p:cNvPr id="7" name="Straight Connector 6">
            <a:extLst>
              <a:ext uri="{FF2B5EF4-FFF2-40B4-BE49-F238E27FC236}">
                <a16:creationId xmlns:a16="http://schemas.microsoft.com/office/drawing/2014/main" id="{B8393CA0-C6BB-4570-B230-0BB36DE5E2F7}"/>
              </a:ext>
            </a:extLst>
          </p:cNvPr>
          <p:cNvCxnSpPr>
            <a:cxnSpLocks/>
          </p:cNvCxnSpPr>
          <p:nvPr/>
        </p:nvCxnSpPr>
        <p:spPr>
          <a:xfrm flipH="1">
            <a:off x="4335627" y="5207000"/>
            <a:ext cx="0" cy="89920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4015A84E-37F9-4BB2-B831-5A5E79F4AC73}"/>
              </a:ext>
            </a:extLst>
          </p:cNvPr>
          <p:cNvCxnSpPr>
            <a:cxnSpLocks/>
          </p:cNvCxnSpPr>
          <p:nvPr/>
        </p:nvCxnSpPr>
        <p:spPr>
          <a:xfrm flipH="1">
            <a:off x="8100847" y="5207000"/>
            <a:ext cx="0" cy="899204"/>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407221"/>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descr="A group of people sitting on a couch&#10;&#10;Description automatically generated">
            <a:extLst>
              <a:ext uri="{FF2B5EF4-FFF2-40B4-BE49-F238E27FC236}">
                <a16:creationId xmlns:a16="http://schemas.microsoft.com/office/drawing/2014/main" id="{F56D39C0-5EFA-4438-8D13-2E44BC25C53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2658"/>
          <a:stretch/>
        </p:blipFill>
        <p:spPr>
          <a:xfrm>
            <a:off x="8126286" y="2090059"/>
            <a:ext cx="3730752" cy="2652347"/>
          </a:xfrm>
          <a:custGeom>
            <a:avLst/>
            <a:gdLst>
              <a:gd name="connsiteX0" fmla="*/ 0 w 3730752"/>
              <a:gd name="connsiteY0" fmla="*/ 0 h 2652347"/>
              <a:gd name="connsiteX1" fmla="*/ 3730752 w 3730752"/>
              <a:gd name="connsiteY1" fmla="*/ 0 h 2652347"/>
              <a:gd name="connsiteX2" fmla="*/ 3730752 w 3730752"/>
              <a:gd name="connsiteY2" fmla="*/ 2652347 h 2652347"/>
              <a:gd name="connsiteX3" fmla="*/ 0 w 3730752"/>
              <a:gd name="connsiteY3" fmla="*/ 2652347 h 2652347"/>
            </a:gdLst>
            <a:ahLst/>
            <a:cxnLst>
              <a:cxn ang="0">
                <a:pos x="connsiteX0" y="connsiteY0"/>
              </a:cxn>
              <a:cxn ang="0">
                <a:pos x="connsiteX1" y="connsiteY1"/>
              </a:cxn>
              <a:cxn ang="0">
                <a:pos x="connsiteX2" y="connsiteY2"/>
              </a:cxn>
              <a:cxn ang="0">
                <a:pos x="connsiteX3" y="connsiteY3"/>
              </a:cxn>
            </a:cxnLst>
            <a:rect l="l" t="t" r="r" b="b"/>
            <a:pathLst>
              <a:path w="3730752" h="2652347">
                <a:moveTo>
                  <a:pt x="0" y="0"/>
                </a:moveTo>
                <a:lnTo>
                  <a:pt x="3730752" y="0"/>
                </a:lnTo>
                <a:lnTo>
                  <a:pt x="3730752" y="2652347"/>
                </a:lnTo>
                <a:lnTo>
                  <a:pt x="0" y="2652347"/>
                </a:lnTo>
                <a:close/>
              </a:path>
            </a:pathLst>
          </a:custGeom>
          <a:noFill/>
        </p:spPr>
      </p:pic>
      <p:pic>
        <p:nvPicPr>
          <p:cNvPr id="16" name="Picture 15" descr="A person using a computer sitting on top of a chair&#10;&#10;Description automatically generated">
            <a:extLst>
              <a:ext uri="{FF2B5EF4-FFF2-40B4-BE49-F238E27FC236}">
                <a16:creationId xmlns:a16="http://schemas.microsoft.com/office/drawing/2014/main" id="{15E6FA45-7BA9-4557-9463-0842B49FEB8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361064" y="2090059"/>
            <a:ext cx="3722550" cy="2652347"/>
          </a:xfrm>
          <a:custGeom>
            <a:avLst/>
            <a:gdLst>
              <a:gd name="connsiteX0" fmla="*/ 0 w 3722550"/>
              <a:gd name="connsiteY0" fmla="*/ 0 h 2652347"/>
              <a:gd name="connsiteX1" fmla="*/ 3722550 w 3722550"/>
              <a:gd name="connsiteY1" fmla="*/ 0 h 2652347"/>
              <a:gd name="connsiteX2" fmla="*/ 3722550 w 3722550"/>
              <a:gd name="connsiteY2" fmla="*/ 2652347 h 2652347"/>
              <a:gd name="connsiteX3" fmla="*/ 0 w 3722550"/>
              <a:gd name="connsiteY3" fmla="*/ 2652347 h 2652347"/>
            </a:gdLst>
            <a:ahLst/>
            <a:cxnLst>
              <a:cxn ang="0">
                <a:pos x="connsiteX0" y="connsiteY0"/>
              </a:cxn>
              <a:cxn ang="0">
                <a:pos x="connsiteX1" y="connsiteY1"/>
              </a:cxn>
              <a:cxn ang="0">
                <a:pos x="connsiteX2" y="connsiteY2"/>
              </a:cxn>
              <a:cxn ang="0">
                <a:pos x="connsiteX3" y="connsiteY3"/>
              </a:cxn>
            </a:cxnLst>
            <a:rect l="l" t="t" r="r" b="b"/>
            <a:pathLst>
              <a:path w="3722550" h="2652347">
                <a:moveTo>
                  <a:pt x="0" y="0"/>
                </a:moveTo>
                <a:lnTo>
                  <a:pt x="3722550" y="0"/>
                </a:lnTo>
                <a:lnTo>
                  <a:pt x="3722550" y="2652347"/>
                </a:lnTo>
                <a:lnTo>
                  <a:pt x="0" y="2652347"/>
                </a:lnTo>
                <a:close/>
              </a:path>
            </a:pathLst>
          </a:custGeom>
          <a:noFill/>
        </p:spPr>
      </p:pic>
      <p:pic>
        <p:nvPicPr>
          <p:cNvPr id="15" name="Picture 14" descr="A close up of a person&#10;&#10;Description automatically generated">
            <a:extLst>
              <a:ext uri="{FF2B5EF4-FFF2-40B4-BE49-F238E27FC236}">
                <a16:creationId xmlns:a16="http://schemas.microsoft.com/office/drawing/2014/main" id="{30B171B0-8DEF-4DB5-90E7-FF4253CA62C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79437" y="2090058"/>
            <a:ext cx="3730752" cy="2652347"/>
          </a:xfrm>
          <a:custGeom>
            <a:avLst/>
            <a:gdLst>
              <a:gd name="connsiteX0" fmla="*/ 0 w 3730752"/>
              <a:gd name="connsiteY0" fmla="*/ 0 h 2652347"/>
              <a:gd name="connsiteX1" fmla="*/ 3730752 w 3730752"/>
              <a:gd name="connsiteY1" fmla="*/ 0 h 2652347"/>
              <a:gd name="connsiteX2" fmla="*/ 3730752 w 3730752"/>
              <a:gd name="connsiteY2" fmla="*/ 2652347 h 2652347"/>
              <a:gd name="connsiteX3" fmla="*/ 0 w 3730752"/>
              <a:gd name="connsiteY3" fmla="*/ 2652347 h 2652347"/>
            </a:gdLst>
            <a:ahLst/>
            <a:cxnLst>
              <a:cxn ang="0">
                <a:pos x="connsiteX0" y="connsiteY0"/>
              </a:cxn>
              <a:cxn ang="0">
                <a:pos x="connsiteX1" y="connsiteY1"/>
              </a:cxn>
              <a:cxn ang="0">
                <a:pos x="connsiteX2" y="connsiteY2"/>
              </a:cxn>
              <a:cxn ang="0">
                <a:pos x="connsiteX3" y="connsiteY3"/>
              </a:cxn>
            </a:cxnLst>
            <a:rect l="l" t="t" r="r" b="b"/>
            <a:pathLst>
              <a:path w="3730752" h="2652347">
                <a:moveTo>
                  <a:pt x="0" y="0"/>
                </a:moveTo>
                <a:lnTo>
                  <a:pt x="3730752" y="0"/>
                </a:lnTo>
                <a:lnTo>
                  <a:pt x="3730752" y="2652347"/>
                </a:lnTo>
                <a:lnTo>
                  <a:pt x="0" y="2652347"/>
                </a:lnTo>
                <a:close/>
              </a:path>
            </a:pathLst>
          </a:custGeom>
          <a:noFill/>
        </p:spPr>
      </p:pic>
      <p:sp>
        <p:nvSpPr>
          <p:cNvPr id="2" name="Title 1">
            <a:extLst>
              <a:ext uri="{FF2B5EF4-FFF2-40B4-BE49-F238E27FC236}">
                <a16:creationId xmlns:a16="http://schemas.microsoft.com/office/drawing/2014/main" id="{0E66B8ED-21DA-4C94-B7EC-7C62C3955520}"/>
              </a:ext>
            </a:extLst>
          </p:cNvPr>
          <p:cNvSpPr>
            <a:spLocks noGrp="1"/>
          </p:cNvSpPr>
          <p:nvPr>
            <p:ph type="title"/>
          </p:nvPr>
        </p:nvSpPr>
        <p:spPr/>
        <p:txBody>
          <a:bodyPr/>
          <a:lstStyle/>
          <a:p>
            <a:r>
              <a:rPr lang="en-US" dirty="0"/>
              <a:t>Establishing a Power Platform Center of Excellence</a:t>
            </a:r>
          </a:p>
        </p:txBody>
      </p:sp>
      <p:sp>
        <p:nvSpPr>
          <p:cNvPr id="6" name="TextBox 5">
            <a:extLst>
              <a:ext uri="{FF2B5EF4-FFF2-40B4-BE49-F238E27FC236}">
                <a16:creationId xmlns:a16="http://schemas.microsoft.com/office/drawing/2014/main" id="{DAA33A0E-790B-415C-ABAF-F44364F29ACC}"/>
              </a:ext>
            </a:extLst>
          </p:cNvPr>
          <p:cNvSpPr txBox="1"/>
          <p:nvPr/>
        </p:nvSpPr>
        <p:spPr>
          <a:xfrm>
            <a:off x="0" y="4920343"/>
            <a:ext cx="12436475" cy="1472519"/>
          </a:xfrm>
          <a:prstGeom prst="rect">
            <a:avLst/>
          </a:prstGeom>
          <a:solidFill>
            <a:srgbClr val="EAEAEA"/>
          </a:solidFill>
        </p:spPr>
        <p:txBody>
          <a:bodyPr wrap="square" lIns="548640" tIns="146304" rIns="548640" bIns="146304" rtlCol="0" anchor="ctr">
            <a:noAutofit/>
          </a:bodyPr>
          <a:lstStyle/>
          <a:p>
            <a:pPr marL="0" marR="0" lvl="0" indent="0" algn="ctr" defTabSz="932742" rtl="0" eaLnBrk="1" fontAlgn="auto" latinLnBrk="0" hangingPunct="1">
              <a:lnSpc>
                <a:spcPct val="100000"/>
              </a:lnSpc>
              <a:spcBef>
                <a:spcPts val="0"/>
              </a:spcBef>
              <a:spcAft>
                <a:spcPts val="600"/>
              </a:spcAft>
              <a:buClrTx/>
              <a:buSzTx/>
              <a:buFontTx/>
              <a:buNone/>
              <a:tabLst/>
              <a:defRPr/>
            </a:pPr>
            <a:endParaRPr kumimoji="0" lang="en-US" sz="2200" b="0" i="0" u="none" strike="noStrike" kern="1200" cap="none" spc="0" normalizeH="0" baseline="0" noProof="0" dirty="0">
              <a:ln>
                <a:noFill/>
              </a:ln>
              <a:solidFill>
                <a:srgbClr val="282828"/>
              </a:solidFill>
              <a:effectLst/>
              <a:uLnTx/>
              <a:uFillTx/>
              <a:latin typeface="Segoe UI"/>
              <a:ea typeface="+mn-ea"/>
              <a:cs typeface="+mn-cs"/>
            </a:endParaRPr>
          </a:p>
        </p:txBody>
      </p:sp>
      <p:sp>
        <p:nvSpPr>
          <p:cNvPr id="7" name="Text Placeholder 5">
            <a:extLst>
              <a:ext uri="{FF2B5EF4-FFF2-40B4-BE49-F238E27FC236}">
                <a16:creationId xmlns:a16="http://schemas.microsoft.com/office/drawing/2014/main" id="{5B5742A1-CF7B-44B3-8CFF-CC6B37E7FB3B}"/>
              </a:ext>
            </a:extLst>
          </p:cNvPr>
          <p:cNvSpPr txBox="1">
            <a:spLocks/>
          </p:cNvSpPr>
          <p:nvPr/>
        </p:nvSpPr>
        <p:spPr>
          <a:xfrm>
            <a:off x="579438" y="5098281"/>
            <a:ext cx="3747158" cy="1116642"/>
          </a:xfrm>
          <a:prstGeom prst="rect">
            <a:avLst/>
          </a:prstGeom>
          <a:noFill/>
        </p:spPr>
        <p:txBody>
          <a:bodyPr vert="horz" wrap="square" lIns="0" tIns="0" rIns="0" bIns="0" rtlCol="0" anchor="ctr">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200" b="0" i="0" u="none" strike="noStrike" kern="1200" cap="none" spc="0" normalizeH="0" baseline="0" noProof="0" dirty="0">
                <a:ln>
                  <a:noFill/>
                </a:ln>
                <a:solidFill>
                  <a:srgbClr val="282828"/>
                </a:solidFill>
                <a:effectLst/>
                <a:uLnTx/>
                <a:uFillTx/>
                <a:latin typeface="Segoe UI Semibold"/>
                <a:ea typeface="+mn-ea"/>
                <a:cs typeface="Segoe UI Light" panose="020B0502040204020203" pitchFamily="34" charset="0"/>
              </a:rPr>
              <a:t>Strategy and Vision</a:t>
            </a:r>
          </a:p>
        </p:txBody>
      </p:sp>
      <p:sp>
        <p:nvSpPr>
          <p:cNvPr id="8" name="Text Placeholder 8">
            <a:extLst>
              <a:ext uri="{FF2B5EF4-FFF2-40B4-BE49-F238E27FC236}">
                <a16:creationId xmlns:a16="http://schemas.microsoft.com/office/drawing/2014/main" id="{96E68A4B-C9CD-4540-8209-FF3A08D2DBDD}"/>
              </a:ext>
            </a:extLst>
          </p:cNvPr>
          <p:cNvSpPr txBox="1">
            <a:spLocks/>
          </p:cNvSpPr>
          <p:nvPr/>
        </p:nvSpPr>
        <p:spPr>
          <a:xfrm>
            <a:off x="8109880" y="5098281"/>
            <a:ext cx="3747158" cy="1116642"/>
          </a:xfrm>
          <a:prstGeom prst="rect">
            <a:avLst/>
          </a:prstGeom>
          <a:noFill/>
        </p:spPr>
        <p:txBody>
          <a:bodyPr vert="horz" wrap="square" lIns="88900" tIns="38100" rIns="88900" bIns="38100" rtlCol="0" anchor="ctr">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200" b="0" i="0" u="none" strike="noStrike" kern="1200" cap="none" spc="0" normalizeH="0" baseline="0" noProof="0" dirty="0">
                <a:ln>
                  <a:noFill/>
                </a:ln>
                <a:solidFill>
                  <a:srgbClr val="282828"/>
                </a:solidFill>
                <a:effectLst/>
                <a:uLnTx/>
                <a:uFillTx/>
                <a:latin typeface="Segoe UI Semibold"/>
                <a:ea typeface="+mn-ea"/>
                <a:cs typeface="Segoe UI Light"/>
              </a:rPr>
              <a:t>Nurture and Support</a:t>
            </a:r>
          </a:p>
        </p:txBody>
      </p:sp>
      <p:sp>
        <p:nvSpPr>
          <p:cNvPr id="9" name="Text Placeholder 7">
            <a:extLst>
              <a:ext uri="{FF2B5EF4-FFF2-40B4-BE49-F238E27FC236}">
                <a16:creationId xmlns:a16="http://schemas.microsoft.com/office/drawing/2014/main" id="{9E1C83F6-5EEE-4482-B5FF-0830EEF30F27}"/>
              </a:ext>
            </a:extLst>
          </p:cNvPr>
          <p:cNvSpPr txBox="1">
            <a:spLocks/>
          </p:cNvSpPr>
          <p:nvPr/>
        </p:nvSpPr>
        <p:spPr>
          <a:xfrm>
            <a:off x="4344658" y="5098281"/>
            <a:ext cx="3747158" cy="1116642"/>
          </a:xfrm>
          <a:prstGeom prst="rect">
            <a:avLst/>
          </a:prstGeom>
          <a:noFill/>
        </p:spPr>
        <p:txBody>
          <a:bodyPr vert="horz" wrap="square" lIns="88900" tIns="38100" rIns="88900" bIns="38100" rtlCol="0" anchor="ctr">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32742" rtl="0" eaLnBrk="1" fontAlgn="auto" latinLnBrk="0" hangingPunct="1">
              <a:lnSpc>
                <a:spcPct val="100000"/>
              </a:lnSpc>
              <a:spcBef>
                <a:spcPts val="0"/>
              </a:spcBef>
              <a:spcAft>
                <a:spcPts val="0"/>
              </a:spcAft>
              <a:buClrTx/>
              <a:buSzPct val="90000"/>
              <a:buFont typeface="Wingdings" panose="05000000000000000000" pitchFamily="2" charset="2"/>
              <a:buNone/>
              <a:tabLst/>
              <a:defRPr/>
            </a:pPr>
            <a:r>
              <a:rPr kumimoji="0" lang="en-US" sz="2200" b="0" i="0" u="none" strike="noStrike" kern="1200" cap="none" spc="0" normalizeH="0" baseline="0" noProof="0" dirty="0">
                <a:ln>
                  <a:noFill/>
                </a:ln>
                <a:solidFill>
                  <a:srgbClr val="282828"/>
                </a:solidFill>
                <a:effectLst/>
                <a:uLnTx/>
                <a:uFillTx/>
                <a:latin typeface="Segoe UI Semibold"/>
                <a:ea typeface="+mn-ea"/>
                <a:cs typeface="Segoe UI Light"/>
              </a:rPr>
              <a:t>Admin and Governance</a:t>
            </a:r>
          </a:p>
        </p:txBody>
      </p:sp>
      <p:cxnSp>
        <p:nvCxnSpPr>
          <p:cNvPr id="10" name="Straight Connector 9">
            <a:extLst>
              <a:ext uri="{FF2B5EF4-FFF2-40B4-BE49-F238E27FC236}">
                <a16:creationId xmlns:a16="http://schemas.microsoft.com/office/drawing/2014/main" id="{85530C4D-4E0D-4A13-AA2F-AD439C620408}"/>
              </a:ext>
            </a:extLst>
          </p:cNvPr>
          <p:cNvCxnSpPr>
            <a:cxnSpLocks/>
          </p:cNvCxnSpPr>
          <p:nvPr/>
        </p:nvCxnSpPr>
        <p:spPr>
          <a:xfrm flipH="1">
            <a:off x="4335627" y="5336677"/>
            <a:ext cx="0" cy="639850"/>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131782-09BD-445D-B146-0E15D99487DF}"/>
              </a:ext>
            </a:extLst>
          </p:cNvPr>
          <p:cNvCxnSpPr>
            <a:cxnSpLocks/>
          </p:cNvCxnSpPr>
          <p:nvPr/>
        </p:nvCxnSpPr>
        <p:spPr>
          <a:xfrm flipH="1">
            <a:off x="8100847" y="5336677"/>
            <a:ext cx="0" cy="639850"/>
          </a:xfrm>
          <a:prstGeom prst="line">
            <a:avLst/>
          </a:prstGeom>
          <a:noFill/>
          <a:ln w="12700">
            <a:solidFill>
              <a:srgbClr val="1E1E20"/>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3311264"/>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D23E6DE-CCBF-4156-93D5-BC47F0C23C0F}"/>
              </a:ext>
            </a:extLst>
          </p:cNvPr>
          <p:cNvSpPr/>
          <p:nvPr/>
        </p:nvSpPr>
        <p:spPr bwMode="auto">
          <a:xfrm>
            <a:off x="2645" y="1320800"/>
            <a:ext cx="12432948" cy="1937699"/>
          </a:xfrm>
          <a:prstGeom prst="rect">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28" tIns="146262" rIns="182828" bIns="146262" numCol="1" spcCol="0" rtlCol="0" fromWordArt="0" anchor="t" anchorCtr="0" forceAA="0" compatLnSpc="1">
            <a:prstTxWarp prst="textNoShape">
              <a:avLst/>
            </a:prstTxWarp>
            <a:noAutofit/>
          </a:bodyPr>
          <a:lstStyle/>
          <a:p>
            <a:pPr marL="231686" marR="0" lvl="0" indent="-115843" algn="l" defTabSz="932060" rtl="0" eaLnBrk="1" fontAlgn="auto" latinLnBrk="0" hangingPunct="1">
              <a:lnSpc>
                <a:spcPct val="100000"/>
              </a:lnSpc>
              <a:spcBef>
                <a:spcPts val="0"/>
              </a:spcBef>
              <a:spcAft>
                <a:spcPts val="400"/>
              </a:spcAft>
              <a:buClrTx/>
              <a:buSzTx/>
              <a:buFont typeface="Arial" panose="020B0604020202020204" pitchFamily="34" charset="0"/>
              <a:buChar char="•"/>
              <a:tabLst>
                <a:tab pos="57128" algn="l"/>
              </a:tabLst>
              <a:defRPr/>
            </a:pPr>
            <a:endParaRPr kumimoji="0" lang="en-US" sz="1764" b="0" i="0" u="none" strike="noStrike" kern="1200" cap="none" spc="0" normalizeH="0" baseline="0" noProof="0">
              <a:ln>
                <a:noFill/>
              </a:ln>
              <a:solidFill>
                <a:srgbClr val="282828"/>
              </a:solidFill>
              <a:effectLst/>
              <a:uLnTx/>
              <a:uFillTx/>
              <a:latin typeface="Segoe UI Light" panose="020B0502040204020203" pitchFamily="34" charset="0"/>
              <a:ea typeface="+mn-ea"/>
              <a:cs typeface="Segoe UI Light" panose="020B0502040204020203" pitchFamily="34" charset="0"/>
            </a:endParaRPr>
          </a:p>
        </p:txBody>
      </p:sp>
      <p:sp>
        <p:nvSpPr>
          <p:cNvPr id="4" name="Title 3">
            <a:extLst>
              <a:ext uri="{FF2B5EF4-FFF2-40B4-BE49-F238E27FC236}">
                <a16:creationId xmlns:a16="http://schemas.microsoft.com/office/drawing/2014/main" id="{98DB5D04-0B37-421D-B1D3-693C2E91C400}"/>
              </a:ext>
            </a:extLst>
          </p:cNvPr>
          <p:cNvSpPr>
            <a:spLocks noGrp="1"/>
          </p:cNvSpPr>
          <p:nvPr>
            <p:ph type="title"/>
          </p:nvPr>
        </p:nvSpPr>
        <p:spPr/>
        <p:txBody>
          <a:bodyPr/>
          <a:lstStyle/>
          <a:p>
            <a:r>
              <a:rPr lang="en-GB" dirty="0"/>
              <a:t>Roles and Responsibilities</a:t>
            </a:r>
            <a:endParaRPr lang="en-US" dirty="0"/>
          </a:p>
        </p:txBody>
      </p:sp>
      <p:cxnSp>
        <p:nvCxnSpPr>
          <p:cNvPr id="10" name="Straight Connector 9">
            <a:extLst>
              <a:ext uri="{FF2B5EF4-FFF2-40B4-BE49-F238E27FC236}">
                <a16:creationId xmlns:a16="http://schemas.microsoft.com/office/drawing/2014/main" id="{31F7D2C4-12CD-4C12-90F5-642B15ADA4A9}"/>
              </a:ext>
            </a:extLst>
          </p:cNvPr>
          <p:cNvCxnSpPr/>
          <p:nvPr/>
        </p:nvCxnSpPr>
        <p:spPr>
          <a:xfrm>
            <a:off x="2740523" y="3258498"/>
            <a:ext cx="0" cy="3134365"/>
          </a:xfrm>
          <a:prstGeom prst="line">
            <a:avLst/>
          </a:prstGeom>
          <a:ln w="6350">
            <a:solidFill>
              <a:schemeClr val="bg1">
                <a:lumMod val="7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166EB71A-1394-46B0-857C-D1A8A760A1AC}"/>
              </a:ext>
            </a:extLst>
          </p:cNvPr>
          <p:cNvCxnSpPr/>
          <p:nvPr/>
        </p:nvCxnSpPr>
        <p:spPr>
          <a:xfrm>
            <a:off x="5059230" y="3258498"/>
            <a:ext cx="0" cy="3134365"/>
          </a:xfrm>
          <a:prstGeom prst="line">
            <a:avLst/>
          </a:prstGeom>
          <a:ln w="6350">
            <a:solidFill>
              <a:schemeClr val="bg1">
                <a:lumMod val="7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D70591C5-1C10-4569-801D-18F059C126DD}"/>
              </a:ext>
            </a:extLst>
          </p:cNvPr>
          <p:cNvCxnSpPr/>
          <p:nvPr/>
        </p:nvCxnSpPr>
        <p:spPr>
          <a:xfrm>
            <a:off x="7377937" y="3258498"/>
            <a:ext cx="0" cy="3134365"/>
          </a:xfrm>
          <a:prstGeom prst="line">
            <a:avLst/>
          </a:prstGeom>
          <a:ln w="6350">
            <a:solidFill>
              <a:schemeClr val="bg1">
                <a:lumMod val="7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681E9926-6A83-4A21-855A-EFFA6BB555E0}"/>
              </a:ext>
            </a:extLst>
          </p:cNvPr>
          <p:cNvCxnSpPr/>
          <p:nvPr/>
        </p:nvCxnSpPr>
        <p:spPr>
          <a:xfrm>
            <a:off x="9696644" y="3258498"/>
            <a:ext cx="0" cy="3134365"/>
          </a:xfrm>
          <a:prstGeom prst="line">
            <a:avLst/>
          </a:prstGeom>
          <a:ln w="6350">
            <a:solidFill>
              <a:schemeClr val="bg1">
                <a:lumMod val="75000"/>
              </a:schemeClr>
            </a:solidFill>
            <a:prstDash val="lgDash"/>
            <a:headEnd type="none"/>
            <a:tailEnd type="none"/>
          </a:ln>
        </p:spPr>
        <p:style>
          <a:lnRef idx="1">
            <a:schemeClr val="accent1"/>
          </a:lnRef>
          <a:fillRef idx="0">
            <a:schemeClr val="accent1"/>
          </a:fillRef>
          <a:effectRef idx="0">
            <a:schemeClr val="accent1"/>
          </a:effectRef>
          <a:fontRef idx="minor">
            <a:schemeClr val="tx1"/>
          </a:fontRef>
        </p:style>
      </p:cxnSp>
      <p:grpSp>
        <p:nvGrpSpPr>
          <p:cNvPr id="22" name="Group 21">
            <a:extLst>
              <a:ext uri="{FF2B5EF4-FFF2-40B4-BE49-F238E27FC236}">
                <a16:creationId xmlns:a16="http://schemas.microsoft.com/office/drawing/2014/main" id="{65E78154-31A5-4738-B7B5-AA351F45C374}"/>
              </a:ext>
            </a:extLst>
          </p:cNvPr>
          <p:cNvGrpSpPr/>
          <p:nvPr/>
        </p:nvGrpSpPr>
        <p:grpSpPr>
          <a:xfrm>
            <a:off x="579439" y="1811109"/>
            <a:ext cx="2003461" cy="4581753"/>
            <a:chOff x="579439" y="1811109"/>
            <a:chExt cx="2003461" cy="4581753"/>
          </a:xfrm>
        </p:grpSpPr>
        <p:sp>
          <p:nvSpPr>
            <p:cNvPr id="44" name="Text Placeholder 7">
              <a:extLst>
                <a:ext uri="{FF2B5EF4-FFF2-40B4-BE49-F238E27FC236}">
                  <a16:creationId xmlns:a16="http://schemas.microsoft.com/office/drawing/2014/main" id="{0A7CA99F-C88B-43AC-96A2-EBB2433606ED}"/>
                </a:ext>
              </a:extLst>
            </p:cNvPr>
            <p:cNvSpPr txBox="1">
              <a:spLocks/>
            </p:cNvSpPr>
            <p:nvPr/>
          </p:nvSpPr>
          <p:spPr>
            <a:xfrm>
              <a:off x="579439" y="3354012"/>
              <a:ext cx="2003461" cy="3038850"/>
            </a:xfrm>
            <a:prstGeom prst="rect">
              <a:avLst/>
            </a:prstGeom>
          </p:spPr>
          <p:txBody>
            <a:bodyPr vert="horz" wrap="square" lIns="0" tIns="0" rIns="0" bIns="0" rtlCol="0">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Align Power Platform strategy with Digital Transformation strategy</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Drive innovation</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Key Decision makers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Business Value </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Adoption and Change management</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Empower new ways of working</a:t>
              </a:r>
            </a:p>
          </p:txBody>
        </p:sp>
        <p:sp>
          <p:nvSpPr>
            <p:cNvPr id="62" name="Rectangle 61">
              <a:extLst>
                <a:ext uri="{FF2B5EF4-FFF2-40B4-BE49-F238E27FC236}">
                  <a16:creationId xmlns:a16="http://schemas.microsoft.com/office/drawing/2014/main" id="{CC148AC3-E201-4B9E-9BEC-C150B499E897}"/>
                </a:ext>
              </a:extLst>
            </p:cNvPr>
            <p:cNvSpPr/>
            <p:nvPr/>
          </p:nvSpPr>
          <p:spPr>
            <a:xfrm>
              <a:off x="1094658" y="2417408"/>
              <a:ext cx="973023" cy="492443"/>
            </a:xfrm>
            <a:prstGeom prst="rect">
              <a:avLst/>
            </a:prstGeom>
          </p:spPr>
          <p:txBody>
            <a:bodyPr wrap="none" lIns="0" tIns="0" rIns="0" bIns="0">
              <a:spAutoFit/>
            </a:bodyPr>
            <a:lstStyle/>
            <a:p>
              <a:pPr marL="0" marR="0" lvl="0" indent="0" algn="l" defTabSz="950663" rtl="0" eaLnBrk="1" fontAlgn="base" latinLnBrk="0" hangingPunct="1">
                <a:lnSpc>
                  <a:spcPct val="100000"/>
                </a:lnSpc>
                <a:spcBef>
                  <a:spcPts val="1198"/>
                </a:spcBef>
                <a:spcAft>
                  <a:spcPts val="0"/>
                </a:spcAft>
                <a:buClrTx/>
                <a:buSzTx/>
                <a:buFontTx/>
                <a:buNone/>
                <a:tabLst/>
                <a:defRPr/>
              </a:pP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Segoe UI" pitchFamily="34" charset="0"/>
                  <a:cs typeface="Segoe UI Semibold" panose="020B0702040204020203" pitchFamily="34" charset="0"/>
                </a:rPr>
                <a:t>Low Code </a:t>
              </a:r>
              <a:b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Segoe UI" pitchFamily="34" charset="0"/>
                  <a:cs typeface="Segoe UI Semibold" panose="020B0702040204020203" pitchFamily="34" charset="0"/>
                </a:rPr>
              </a:b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Segoe UI" pitchFamily="34" charset="0"/>
                  <a:cs typeface="Segoe UI Semibold" panose="020B0702040204020203" pitchFamily="34" charset="0"/>
                </a:rPr>
                <a:t>Strategy</a:t>
              </a:r>
              <a:endPar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endParaRPr>
            </a:p>
          </p:txBody>
        </p:sp>
        <p:sp>
          <p:nvSpPr>
            <p:cNvPr id="3" name="plan" title="Icon of a circle with an arrow projecting from it between two exes">
              <a:extLst>
                <a:ext uri="{FF2B5EF4-FFF2-40B4-BE49-F238E27FC236}">
                  <a16:creationId xmlns:a16="http://schemas.microsoft.com/office/drawing/2014/main" id="{8BB2B162-9207-4FC6-9794-F579A6374C64}"/>
                </a:ext>
              </a:extLst>
            </p:cNvPr>
            <p:cNvSpPr>
              <a:spLocks noChangeAspect="1" noEditPoints="1"/>
            </p:cNvSpPr>
            <p:nvPr/>
          </p:nvSpPr>
          <p:spPr bwMode="auto">
            <a:xfrm>
              <a:off x="1399006" y="1811109"/>
              <a:ext cx="364326" cy="365760"/>
            </a:xfrm>
            <a:custGeom>
              <a:avLst/>
              <a:gdLst>
                <a:gd name="T0" fmla="*/ 116 w 352"/>
                <a:gd name="T1" fmla="*/ 117 h 352"/>
                <a:gd name="T2" fmla="*/ 0 w 352"/>
                <a:gd name="T3" fmla="*/ 0 h 352"/>
                <a:gd name="T4" fmla="*/ 116 w 352"/>
                <a:gd name="T5" fmla="*/ 0 h 352"/>
                <a:gd name="T6" fmla="*/ 0 w 352"/>
                <a:gd name="T7" fmla="*/ 117 h 352"/>
                <a:gd name="T8" fmla="*/ 352 w 352"/>
                <a:gd name="T9" fmla="*/ 352 h 352"/>
                <a:gd name="T10" fmla="*/ 235 w 352"/>
                <a:gd name="T11" fmla="*/ 236 h 352"/>
                <a:gd name="T12" fmla="*/ 352 w 352"/>
                <a:gd name="T13" fmla="*/ 236 h 352"/>
                <a:gd name="T14" fmla="*/ 235 w 352"/>
                <a:gd name="T15" fmla="*/ 352 h 352"/>
                <a:gd name="T16" fmla="*/ 66 w 352"/>
                <a:gd name="T17" fmla="*/ 218 h 352"/>
                <a:gd name="T18" fmla="*/ 2 w 352"/>
                <a:gd name="T19" fmla="*/ 282 h 352"/>
                <a:gd name="T20" fmla="*/ 66 w 352"/>
                <a:gd name="T21" fmla="*/ 347 h 352"/>
                <a:gd name="T22" fmla="*/ 130 w 352"/>
                <a:gd name="T23" fmla="*/ 282 h 352"/>
                <a:gd name="T24" fmla="*/ 66 w 352"/>
                <a:gd name="T25" fmla="*/ 218 h 352"/>
                <a:gd name="T26" fmla="*/ 113 w 352"/>
                <a:gd name="T27" fmla="*/ 239 h 352"/>
                <a:gd name="T28" fmla="*/ 345 w 352"/>
                <a:gd name="T29" fmla="*/ 8 h 352"/>
                <a:gd name="T30" fmla="*/ 345 w 352"/>
                <a:gd name="T31" fmla="*/ 83 h 352"/>
                <a:gd name="T32" fmla="*/ 345 w 352"/>
                <a:gd name="T33" fmla="*/ 7 h 352"/>
                <a:gd name="T34" fmla="*/ 269 w 352"/>
                <a:gd name="T35" fmla="*/ 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2" h="352">
                  <a:moveTo>
                    <a:pt x="116" y="117"/>
                  </a:moveTo>
                  <a:cubicBezTo>
                    <a:pt x="0" y="0"/>
                    <a:pt x="0" y="0"/>
                    <a:pt x="0" y="0"/>
                  </a:cubicBezTo>
                  <a:moveTo>
                    <a:pt x="116" y="0"/>
                  </a:moveTo>
                  <a:cubicBezTo>
                    <a:pt x="0" y="117"/>
                    <a:pt x="0" y="117"/>
                    <a:pt x="0" y="117"/>
                  </a:cubicBezTo>
                  <a:moveTo>
                    <a:pt x="352" y="352"/>
                  </a:moveTo>
                  <a:cubicBezTo>
                    <a:pt x="235" y="236"/>
                    <a:pt x="235" y="236"/>
                    <a:pt x="235" y="236"/>
                  </a:cubicBezTo>
                  <a:moveTo>
                    <a:pt x="352" y="236"/>
                  </a:moveTo>
                  <a:cubicBezTo>
                    <a:pt x="235" y="352"/>
                    <a:pt x="235" y="352"/>
                    <a:pt x="235" y="352"/>
                  </a:cubicBezTo>
                  <a:moveTo>
                    <a:pt x="66" y="218"/>
                  </a:moveTo>
                  <a:cubicBezTo>
                    <a:pt x="30" y="218"/>
                    <a:pt x="2" y="247"/>
                    <a:pt x="2" y="282"/>
                  </a:cubicBezTo>
                  <a:cubicBezTo>
                    <a:pt x="2" y="318"/>
                    <a:pt x="30" y="347"/>
                    <a:pt x="66" y="347"/>
                  </a:cubicBezTo>
                  <a:cubicBezTo>
                    <a:pt x="101" y="347"/>
                    <a:pt x="130" y="318"/>
                    <a:pt x="130" y="282"/>
                  </a:cubicBezTo>
                  <a:cubicBezTo>
                    <a:pt x="130" y="247"/>
                    <a:pt x="101" y="218"/>
                    <a:pt x="66" y="218"/>
                  </a:cubicBezTo>
                  <a:close/>
                  <a:moveTo>
                    <a:pt x="113" y="239"/>
                  </a:moveTo>
                  <a:cubicBezTo>
                    <a:pt x="345" y="8"/>
                    <a:pt x="345" y="8"/>
                    <a:pt x="345" y="8"/>
                  </a:cubicBezTo>
                  <a:moveTo>
                    <a:pt x="345" y="83"/>
                  </a:moveTo>
                  <a:cubicBezTo>
                    <a:pt x="345" y="7"/>
                    <a:pt x="345" y="7"/>
                    <a:pt x="345" y="7"/>
                  </a:cubicBezTo>
                  <a:cubicBezTo>
                    <a:pt x="269" y="7"/>
                    <a:pt x="269" y="7"/>
                    <a:pt x="269" y="7"/>
                  </a:cubicBezTo>
                </a:path>
              </a:pathLst>
            </a:custGeom>
            <a:noFill/>
            <a:ln w="12700"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lin ang="5400000" scaled="1"/>
                </a:gradFill>
                <a:effectLst/>
                <a:uLnTx/>
                <a:uFillTx/>
                <a:latin typeface="Segoe UI"/>
                <a:ea typeface="+mn-ea"/>
                <a:cs typeface="+mn-cs"/>
              </a:endParaRPr>
            </a:p>
          </p:txBody>
        </p:sp>
      </p:grpSp>
      <p:grpSp>
        <p:nvGrpSpPr>
          <p:cNvPr id="9" name="Group 8">
            <a:extLst>
              <a:ext uri="{FF2B5EF4-FFF2-40B4-BE49-F238E27FC236}">
                <a16:creationId xmlns:a16="http://schemas.microsoft.com/office/drawing/2014/main" id="{EAB626BF-F771-4B65-89E4-F4216328C24E}"/>
              </a:ext>
            </a:extLst>
          </p:cNvPr>
          <p:cNvGrpSpPr/>
          <p:nvPr/>
        </p:nvGrpSpPr>
        <p:grpSpPr>
          <a:xfrm>
            <a:off x="2898146" y="1811109"/>
            <a:ext cx="2003461" cy="4581753"/>
            <a:chOff x="2898146" y="1811109"/>
            <a:chExt cx="2003461" cy="4581753"/>
          </a:xfrm>
        </p:grpSpPr>
        <p:sp>
          <p:nvSpPr>
            <p:cNvPr id="50" name="Text Placeholder 11">
              <a:extLst>
                <a:ext uri="{FF2B5EF4-FFF2-40B4-BE49-F238E27FC236}">
                  <a16:creationId xmlns:a16="http://schemas.microsoft.com/office/drawing/2014/main" id="{114E2868-365D-46A2-A334-AFBA0C4F9224}"/>
                </a:ext>
              </a:extLst>
            </p:cNvPr>
            <p:cNvSpPr txBox="1">
              <a:spLocks/>
            </p:cNvSpPr>
            <p:nvPr/>
          </p:nvSpPr>
          <p:spPr>
            <a:xfrm>
              <a:off x="2898146" y="3354012"/>
              <a:ext cx="2003461" cy="3038850"/>
            </a:xfrm>
            <a:prstGeom prst="rect">
              <a:avLst/>
            </a:prstGeom>
          </p:spPr>
          <p:txBody>
            <a:bodyPr vert="horz" wrap="square" lIns="0" tIns="0" rIns="0" bIns="0" rtlCol="0">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Environment Strategy</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DLP Policies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Data integration/ migration guidelines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Guardrails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License management</a:t>
              </a:r>
              <a:endParaRPr kumimoji="0" lang="en-GB"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endParaRPr>
            </a:p>
          </p:txBody>
        </p:sp>
        <p:sp>
          <p:nvSpPr>
            <p:cNvPr id="61" name="Rectangle 60">
              <a:extLst>
                <a:ext uri="{FF2B5EF4-FFF2-40B4-BE49-F238E27FC236}">
                  <a16:creationId xmlns:a16="http://schemas.microsoft.com/office/drawing/2014/main" id="{1785CE68-E857-4F6B-8EC0-AC5BF98287F2}"/>
                </a:ext>
              </a:extLst>
            </p:cNvPr>
            <p:cNvSpPr/>
            <p:nvPr/>
          </p:nvSpPr>
          <p:spPr>
            <a:xfrm>
              <a:off x="3155249" y="2417408"/>
              <a:ext cx="1489254" cy="492443"/>
            </a:xfrm>
            <a:prstGeom prst="rect">
              <a:avLst/>
            </a:prstGeom>
          </p:spPr>
          <p:txBody>
            <a:bodyPr wrap="none" lIns="0" tIns="0" rIns="0" bIns="0">
              <a:spAutoFit/>
            </a:bodyPr>
            <a:lstStyle/>
            <a:p>
              <a:pPr marL="0" marR="0" lvl="0" indent="0" algn="l" defTabSz="950663" rtl="0" eaLnBrk="1" fontAlgn="base" latinLnBrk="0" hangingPunct="1">
                <a:lnSpc>
                  <a:spcPct val="100000"/>
                </a:lnSpc>
                <a:spcBef>
                  <a:spcPts val="1198"/>
                </a:spcBef>
                <a:spcAft>
                  <a:spcPts val="0"/>
                </a:spcAft>
                <a:buClrTx/>
                <a:buSzTx/>
                <a:buFontTx/>
                <a:buNone/>
                <a:tabLst/>
                <a:defRPr/>
              </a:pP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Power Platform </a:t>
              </a:r>
              <a:b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b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Admin Team</a:t>
              </a:r>
            </a:p>
          </p:txBody>
        </p:sp>
        <p:sp>
          <p:nvSpPr>
            <p:cNvPr id="5" name="people_12" title="Icon of three people">
              <a:extLst>
                <a:ext uri="{FF2B5EF4-FFF2-40B4-BE49-F238E27FC236}">
                  <a16:creationId xmlns:a16="http://schemas.microsoft.com/office/drawing/2014/main" id="{C311EB61-A741-4DEF-B026-A37D1D3DBBC5}"/>
                </a:ext>
              </a:extLst>
            </p:cNvPr>
            <p:cNvSpPr>
              <a:spLocks noChangeAspect="1" noEditPoints="1"/>
            </p:cNvSpPr>
            <p:nvPr/>
          </p:nvSpPr>
          <p:spPr bwMode="auto">
            <a:xfrm>
              <a:off x="3685524" y="1811109"/>
              <a:ext cx="428704" cy="365760"/>
            </a:xfrm>
            <a:custGeom>
              <a:avLst/>
              <a:gdLst>
                <a:gd name="T0" fmla="*/ 110 w 349"/>
                <a:gd name="T1" fmla="*/ 142 h 296"/>
                <a:gd name="T2" fmla="*/ 174 w 349"/>
                <a:gd name="T3" fmla="*/ 78 h 296"/>
                <a:gd name="T4" fmla="*/ 238 w 349"/>
                <a:gd name="T5" fmla="*/ 142 h 296"/>
                <a:gd name="T6" fmla="*/ 174 w 349"/>
                <a:gd name="T7" fmla="*/ 206 h 296"/>
                <a:gd name="T8" fmla="*/ 110 w 349"/>
                <a:gd name="T9" fmla="*/ 142 h 296"/>
                <a:gd name="T10" fmla="*/ 264 w 349"/>
                <a:gd name="T11" fmla="*/ 296 h 296"/>
                <a:gd name="T12" fmla="*/ 174 w 349"/>
                <a:gd name="T13" fmla="*/ 207 h 296"/>
                <a:gd name="T14" fmla="*/ 85 w 349"/>
                <a:gd name="T15" fmla="*/ 296 h 296"/>
                <a:gd name="T16" fmla="*/ 56 w 349"/>
                <a:gd name="T17" fmla="*/ 80 h 296"/>
                <a:gd name="T18" fmla="*/ 96 w 349"/>
                <a:gd name="T19" fmla="*/ 40 h 296"/>
                <a:gd name="T20" fmla="*/ 56 w 349"/>
                <a:gd name="T21" fmla="*/ 0 h 296"/>
                <a:gd name="T22" fmla="*/ 16 w 349"/>
                <a:gd name="T23" fmla="*/ 40 h 296"/>
                <a:gd name="T24" fmla="*/ 56 w 349"/>
                <a:gd name="T25" fmla="*/ 80 h 296"/>
                <a:gd name="T26" fmla="*/ 111 w 349"/>
                <a:gd name="T27" fmla="*/ 136 h 296"/>
                <a:gd name="T28" fmla="*/ 56 w 349"/>
                <a:gd name="T29" fmla="*/ 81 h 296"/>
                <a:gd name="T30" fmla="*/ 0 w 349"/>
                <a:gd name="T31" fmla="*/ 136 h 296"/>
                <a:gd name="T32" fmla="*/ 293 w 349"/>
                <a:gd name="T33" fmla="*/ 80 h 296"/>
                <a:gd name="T34" fmla="*/ 333 w 349"/>
                <a:gd name="T35" fmla="*/ 40 h 296"/>
                <a:gd name="T36" fmla="*/ 293 w 349"/>
                <a:gd name="T37" fmla="*/ 0 h 296"/>
                <a:gd name="T38" fmla="*/ 253 w 349"/>
                <a:gd name="T39" fmla="*/ 40 h 296"/>
                <a:gd name="T40" fmla="*/ 293 w 349"/>
                <a:gd name="T41" fmla="*/ 80 h 296"/>
                <a:gd name="T42" fmla="*/ 349 w 349"/>
                <a:gd name="T43" fmla="*/ 136 h 296"/>
                <a:gd name="T44" fmla="*/ 293 w 349"/>
                <a:gd name="T45" fmla="*/ 81 h 296"/>
                <a:gd name="T46" fmla="*/ 237 w 349"/>
                <a:gd name="T47" fmla="*/ 136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49" h="296">
                  <a:moveTo>
                    <a:pt x="110" y="142"/>
                  </a:moveTo>
                  <a:cubicBezTo>
                    <a:pt x="110" y="107"/>
                    <a:pt x="139" y="78"/>
                    <a:pt x="174" y="78"/>
                  </a:cubicBezTo>
                  <a:cubicBezTo>
                    <a:pt x="210" y="78"/>
                    <a:pt x="238" y="107"/>
                    <a:pt x="238" y="142"/>
                  </a:cubicBezTo>
                  <a:cubicBezTo>
                    <a:pt x="238" y="177"/>
                    <a:pt x="210" y="206"/>
                    <a:pt x="174" y="206"/>
                  </a:cubicBezTo>
                  <a:cubicBezTo>
                    <a:pt x="139" y="206"/>
                    <a:pt x="110" y="177"/>
                    <a:pt x="110" y="142"/>
                  </a:cubicBezTo>
                  <a:close/>
                  <a:moveTo>
                    <a:pt x="264" y="296"/>
                  </a:moveTo>
                  <a:cubicBezTo>
                    <a:pt x="264" y="247"/>
                    <a:pt x="224" y="207"/>
                    <a:pt x="174" y="207"/>
                  </a:cubicBezTo>
                  <a:cubicBezTo>
                    <a:pt x="125" y="207"/>
                    <a:pt x="85" y="247"/>
                    <a:pt x="85" y="296"/>
                  </a:cubicBezTo>
                  <a:moveTo>
                    <a:pt x="56" y="80"/>
                  </a:moveTo>
                  <a:cubicBezTo>
                    <a:pt x="78" y="80"/>
                    <a:pt x="96" y="62"/>
                    <a:pt x="96" y="40"/>
                  </a:cubicBezTo>
                  <a:cubicBezTo>
                    <a:pt x="96" y="18"/>
                    <a:pt x="78" y="0"/>
                    <a:pt x="56" y="0"/>
                  </a:cubicBezTo>
                  <a:cubicBezTo>
                    <a:pt x="34" y="0"/>
                    <a:pt x="16" y="18"/>
                    <a:pt x="16" y="40"/>
                  </a:cubicBezTo>
                  <a:cubicBezTo>
                    <a:pt x="16" y="62"/>
                    <a:pt x="34" y="80"/>
                    <a:pt x="56" y="80"/>
                  </a:cubicBezTo>
                  <a:close/>
                  <a:moveTo>
                    <a:pt x="111" y="136"/>
                  </a:moveTo>
                  <a:cubicBezTo>
                    <a:pt x="111" y="106"/>
                    <a:pt x="86" y="81"/>
                    <a:pt x="56" y="81"/>
                  </a:cubicBezTo>
                  <a:cubicBezTo>
                    <a:pt x="25" y="81"/>
                    <a:pt x="0" y="106"/>
                    <a:pt x="0" y="136"/>
                  </a:cubicBezTo>
                  <a:moveTo>
                    <a:pt x="293" y="80"/>
                  </a:moveTo>
                  <a:cubicBezTo>
                    <a:pt x="315" y="80"/>
                    <a:pt x="333" y="62"/>
                    <a:pt x="333" y="40"/>
                  </a:cubicBezTo>
                  <a:cubicBezTo>
                    <a:pt x="333" y="18"/>
                    <a:pt x="315" y="0"/>
                    <a:pt x="293" y="0"/>
                  </a:cubicBezTo>
                  <a:cubicBezTo>
                    <a:pt x="271" y="0"/>
                    <a:pt x="253" y="18"/>
                    <a:pt x="253" y="40"/>
                  </a:cubicBezTo>
                  <a:cubicBezTo>
                    <a:pt x="253" y="62"/>
                    <a:pt x="271" y="80"/>
                    <a:pt x="293" y="80"/>
                  </a:cubicBezTo>
                  <a:close/>
                  <a:moveTo>
                    <a:pt x="349" y="136"/>
                  </a:moveTo>
                  <a:cubicBezTo>
                    <a:pt x="349" y="106"/>
                    <a:pt x="324" y="81"/>
                    <a:pt x="293" y="81"/>
                  </a:cubicBezTo>
                  <a:cubicBezTo>
                    <a:pt x="262" y="81"/>
                    <a:pt x="237" y="106"/>
                    <a:pt x="237" y="136"/>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828"/>
                </a:solidFill>
                <a:effectLst/>
                <a:uLnTx/>
                <a:uFillTx/>
                <a:latin typeface="Segoe UI"/>
                <a:ea typeface="+mn-ea"/>
                <a:cs typeface="+mn-cs"/>
              </a:endParaRPr>
            </a:p>
          </p:txBody>
        </p:sp>
      </p:grpSp>
      <p:grpSp>
        <p:nvGrpSpPr>
          <p:cNvPr id="12" name="Group 11">
            <a:extLst>
              <a:ext uri="{FF2B5EF4-FFF2-40B4-BE49-F238E27FC236}">
                <a16:creationId xmlns:a16="http://schemas.microsoft.com/office/drawing/2014/main" id="{0B9A4580-95F2-4082-B8E3-C63104971A56}"/>
              </a:ext>
            </a:extLst>
          </p:cNvPr>
          <p:cNvGrpSpPr/>
          <p:nvPr/>
        </p:nvGrpSpPr>
        <p:grpSpPr>
          <a:xfrm>
            <a:off x="5216853" y="1760108"/>
            <a:ext cx="2003461" cy="4632754"/>
            <a:chOff x="5216853" y="1760108"/>
            <a:chExt cx="2003461" cy="4632754"/>
          </a:xfrm>
        </p:grpSpPr>
        <p:sp>
          <p:nvSpPr>
            <p:cNvPr id="51" name="Text Placeholder 12">
              <a:extLst>
                <a:ext uri="{FF2B5EF4-FFF2-40B4-BE49-F238E27FC236}">
                  <a16:creationId xmlns:a16="http://schemas.microsoft.com/office/drawing/2014/main" id="{4C1D953C-C1DD-431B-ABCC-4741AF4BCC8F}"/>
                </a:ext>
              </a:extLst>
            </p:cNvPr>
            <p:cNvSpPr txBox="1">
              <a:spLocks/>
            </p:cNvSpPr>
            <p:nvPr/>
          </p:nvSpPr>
          <p:spPr>
            <a:xfrm>
              <a:off x="5216853" y="3354012"/>
              <a:ext cx="2003461" cy="3038850"/>
            </a:xfrm>
            <a:prstGeom prst="rect">
              <a:avLst/>
            </a:prstGeom>
          </p:spPr>
          <p:txBody>
            <a:bodyPr vert="horz" wrap="square" lIns="0" tIns="0" rIns="0" bIns="0" rtlCol="0">
              <a:no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App-in-a-day/ Hackathons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Solution envisioning</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Community of Practice</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Evangelize Platform </a:t>
              </a:r>
              <a:endParaRPr kumimoji="0" lang="en-US" sz="1400" b="0" i="0" u="none" strike="noStrike" kern="1200" cap="none" spc="0" normalizeH="0" baseline="0" noProof="0" dirty="0">
                <a:ln>
                  <a:noFill/>
                </a:ln>
                <a:solidFill>
                  <a:srgbClr val="282828"/>
                </a:solidFill>
                <a:effectLst/>
                <a:uLnTx/>
                <a:uFillTx/>
                <a:latin typeface="Segoe UI"/>
                <a:ea typeface="+mn-ea"/>
                <a:cs typeface="Segoe UI Light" panose="020B0502040204020203" pitchFamily="34" charset="0"/>
              </a:endParaRPr>
            </a:p>
          </p:txBody>
        </p:sp>
        <p:sp>
          <p:nvSpPr>
            <p:cNvPr id="60" name="Rectangle 59">
              <a:extLst>
                <a:ext uri="{FF2B5EF4-FFF2-40B4-BE49-F238E27FC236}">
                  <a16:creationId xmlns:a16="http://schemas.microsoft.com/office/drawing/2014/main" id="{BAF37D0C-3518-40CE-BBF8-E13EBE8322A0}"/>
                </a:ext>
              </a:extLst>
            </p:cNvPr>
            <p:cNvSpPr/>
            <p:nvPr/>
          </p:nvSpPr>
          <p:spPr>
            <a:xfrm>
              <a:off x="5473957" y="2417408"/>
              <a:ext cx="1489254" cy="492443"/>
            </a:xfrm>
            <a:prstGeom prst="rect">
              <a:avLst/>
            </a:prstGeom>
          </p:spPr>
          <p:txBody>
            <a:bodyPr wrap="none" lIns="0" tIns="0" rIns="0" bIns="0">
              <a:spAutoFit/>
            </a:bodyPr>
            <a:lstStyle/>
            <a:p>
              <a:pPr marL="0" marR="0" lvl="0" indent="0" algn="l" defTabSz="950663" rtl="0" eaLnBrk="1" fontAlgn="base" latinLnBrk="0" hangingPunct="1">
                <a:lnSpc>
                  <a:spcPct val="100000"/>
                </a:lnSpc>
                <a:spcBef>
                  <a:spcPts val="1198"/>
                </a:spcBef>
                <a:spcAft>
                  <a:spcPts val="0"/>
                </a:spcAft>
                <a:buClrTx/>
                <a:buSzTx/>
                <a:buFontTx/>
                <a:buNone/>
                <a:tabLst/>
                <a:defRPr/>
              </a:pP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Power Platform </a:t>
              </a:r>
              <a:b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b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Nurture Team</a:t>
              </a:r>
            </a:p>
          </p:txBody>
        </p:sp>
        <p:grpSp>
          <p:nvGrpSpPr>
            <p:cNvPr id="68" name="Group 67">
              <a:extLst>
                <a:ext uri="{FF2B5EF4-FFF2-40B4-BE49-F238E27FC236}">
                  <a16:creationId xmlns:a16="http://schemas.microsoft.com/office/drawing/2014/main" id="{A7C00665-8E27-40A7-82F3-1CB523DD4831}"/>
                </a:ext>
              </a:extLst>
            </p:cNvPr>
            <p:cNvGrpSpPr/>
            <p:nvPr/>
          </p:nvGrpSpPr>
          <p:grpSpPr>
            <a:xfrm>
              <a:off x="6055418" y="1760108"/>
              <a:ext cx="326332" cy="467762"/>
              <a:chOff x="5540025" y="5154167"/>
              <a:chExt cx="386810" cy="554450"/>
            </a:xfrm>
          </p:grpSpPr>
          <p:sp>
            <p:nvSpPr>
              <p:cNvPr id="69" name="Freeform: Shape 68">
                <a:extLst>
                  <a:ext uri="{FF2B5EF4-FFF2-40B4-BE49-F238E27FC236}">
                    <a16:creationId xmlns:a16="http://schemas.microsoft.com/office/drawing/2014/main" id="{0EE8A75D-42A6-4CCA-B498-9374F2707186}"/>
                  </a:ext>
                </a:extLst>
              </p:cNvPr>
              <p:cNvSpPr/>
              <p:nvPr/>
            </p:nvSpPr>
            <p:spPr>
              <a:xfrm>
                <a:off x="5540025" y="5338952"/>
                <a:ext cx="386810" cy="369665"/>
              </a:xfrm>
              <a:custGeom>
                <a:avLst/>
                <a:gdLst>
                  <a:gd name="connsiteX0" fmla="*/ 80867 w 386810"/>
                  <a:gd name="connsiteY0" fmla="*/ 37052 h 369665"/>
                  <a:gd name="connsiteX1" fmla="*/ 99822 w 386810"/>
                  <a:gd name="connsiteY1" fmla="*/ 1810 h 369665"/>
                  <a:gd name="connsiteX2" fmla="*/ 294894 w 386810"/>
                  <a:gd name="connsiteY2" fmla="*/ 0 h 369665"/>
                  <a:gd name="connsiteX3" fmla="*/ 317183 w 386810"/>
                  <a:gd name="connsiteY3" fmla="*/ 66675 h 369665"/>
                  <a:gd name="connsiteX4" fmla="*/ 194691 w 386810"/>
                  <a:gd name="connsiteY4" fmla="*/ 180594 h 369665"/>
                  <a:gd name="connsiteX5" fmla="*/ 77819 w 386810"/>
                  <a:gd name="connsiteY5" fmla="*/ 97250 h 369665"/>
                  <a:gd name="connsiteX6" fmla="*/ 386810 w 386810"/>
                  <a:gd name="connsiteY6" fmla="*/ 369665 h 369665"/>
                  <a:gd name="connsiteX7" fmla="*/ 192024 w 386810"/>
                  <a:gd name="connsiteY7" fmla="*/ 180689 h 369665"/>
                  <a:gd name="connsiteX8" fmla="*/ 0 w 386810"/>
                  <a:gd name="connsiteY8" fmla="*/ 369665 h 369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6810" h="369665">
                    <a:moveTo>
                      <a:pt x="80867" y="37052"/>
                    </a:moveTo>
                    <a:cubicBezTo>
                      <a:pt x="84296" y="23336"/>
                      <a:pt x="90106" y="11525"/>
                      <a:pt x="99822" y="1810"/>
                    </a:cubicBezTo>
                    <a:moveTo>
                      <a:pt x="294894" y="0"/>
                    </a:moveTo>
                    <a:cubicBezTo>
                      <a:pt x="308801" y="19431"/>
                      <a:pt x="317183" y="41720"/>
                      <a:pt x="317183" y="66675"/>
                    </a:cubicBezTo>
                    <a:cubicBezTo>
                      <a:pt x="317183" y="130588"/>
                      <a:pt x="261556" y="180594"/>
                      <a:pt x="194691" y="180594"/>
                    </a:cubicBezTo>
                    <a:cubicBezTo>
                      <a:pt x="139065" y="180594"/>
                      <a:pt x="91726" y="147257"/>
                      <a:pt x="77819" y="97250"/>
                    </a:cubicBezTo>
                    <a:moveTo>
                      <a:pt x="386810" y="369665"/>
                    </a:moveTo>
                    <a:cubicBezTo>
                      <a:pt x="386810" y="266891"/>
                      <a:pt x="300514" y="180689"/>
                      <a:pt x="192024" y="180689"/>
                    </a:cubicBezTo>
                    <a:cubicBezTo>
                      <a:pt x="86297" y="180689"/>
                      <a:pt x="0" y="266795"/>
                      <a:pt x="0" y="369665"/>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0" name="Freeform: Shape 69">
                <a:extLst>
                  <a:ext uri="{FF2B5EF4-FFF2-40B4-BE49-F238E27FC236}">
                    <a16:creationId xmlns:a16="http://schemas.microsoft.com/office/drawing/2014/main" id="{53145EE7-A799-4347-91DD-767951B92B63}"/>
                  </a:ext>
                </a:extLst>
              </p:cNvPr>
              <p:cNvSpPr/>
              <p:nvPr/>
            </p:nvSpPr>
            <p:spPr>
              <a:xfrm>
                <a:off x="5565171" y="5364098"/>
                <a:ext cx="58864" cy="67246"/>
              </a:xfrm>
              <a:custGeom>
                <a:avLst/>
                <a:gdLst>
                  <a:gd name="connsiteX0" fmla="*/ 58865 w 58864"/>
                  <a:gd name="connsiteY0" fmla="*/ 67246 h 67246"/>
                  <a:gd name="connsiteX1" fmla="*/ 58865 w 58864"/>
                  <a:gd name="connsiteY1" fmla="*/ 24193 h 67246"/>
                  <a:gd name="connsiteX2" fmla="*/ 29432 w 58864"/>
                  <a:gd name="connsiteY2" fmla="*/ 0 h 67246"/>
                  <a:gd name="connsiteX3" fmla="*/ 29432 w 58864"/>
                  <a:gd name="connsiteY3" fmla="*/ 0 h 67246"/>
                  <a:gd name="connsiteX4" fmla="*/ 0 w 58864"/>
                  <a:gd name="connsiteY4" fmla="*/ 24193 h 67246"/>
                  <a:gd name="connsiteX5" fmla="*/ 0 w 58864"/>
                  <a:gd name="connsiteY5" fmla="*/ 67246 h 67246"/>
                  <a:gd name="connsiteX6" fmla="*/ 58865 w 58864"/>
                  <a:gd name="connsiteY6" fmla="*/ 67246 h 67246"/>
                  <a:gd name="connsiteX7" fmla="*/ 58865 w 58864"/>
                  <a:gd name="connsiteY7" fmla="*/ 67246 h 67246"/>
                  <a:gd name="connsiteX8" fmla="*/ 58865 w 58864"/>
                  <a:gd name="connsiteY8" fmla="*/ 67246 h 672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864" h="67246">
                    <a:moveTo>
                      <a:pt x="58865" y="67246"/>
                    </a:moveTo>
                    <a:cubicBezTo>
                      <a:pt x="58865" y="24193"/>
                      <a:pt x="58865" y="24193"/>
                      <a:pt x="58865" y="24193"/>
                    </a:cubicBezTo>
                    <a:cubicBezTo>
                      <a:pt x="58865" y="10763"/>
                      <a:pt x="44101" y="0"/>
                      <a:pt x="29432" y="0"/>
                    </a:cubicBezTo>
                    <a:lnTo>
                      <a:pt x="29432" y="0"/>
                    </a:lnTo>
                    <a:cubicBezTo>
                      <a:pt x="11811" y="0"/>
                      <a:pt x="0" y="10763"/>
                      <a:pt x="0" y="24193"/>
                    </a:cubicBezTo>
                    <a:cubicBezTo>
                      <a:pt x="0" y="67246"/>
                      <a:pt x="0" y="67246"/>
                      <a:pt x="0" y="67246"/>
                    </a:cubicBezTo>
                    <a:cubicBezTo>
                      <a:pt x="58865" y="67246"/>
                      <a:pt x="58865" y="67246"/>
                      <a:pt x="58865" y="67246"/>
                    </a:cubicBezTo>
                    <a:lnTo>
                      <a:pt x="58865" y="67246"/>
                    </a:lnTo>
                    <a:lnTo>
                      <a:pt x="58865" y="67246"/>
                    </a:ln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1" name="Freeform: Shape 70">
                <a:extLst>
                  <a:ext uri="{FF2B5EF4-FFF2-40B4-BE49-F238E27FC236}">
                    <a16:creationId xmlns:a16="http://schemas.microsoft.com/office/drawing/2014/main" id="{E93440C2-9673-4E6F-95E5-E6064B57CCE3}"/>
                  </a:ext>
                </a:extLst>
              </p:cNvPr>
              <p:cNvSpPr/>
              <p:nvPr/>
            </p:nvSpPr>
            <p:spPr>
              <a:xfrm>
                <a:off x="5590412" y="5238178"/>
                <a:ext cx="9525" cy="126015"/>
              </a:xfrm>
              <a:custGeom>
                <a:avLst/>
                <a:gdLst>
                  <a:gd name="connsiteX0" fmla="*/ 0 w 9525"/>
                  <a:gd name="connsiteY0" fmla="*/ 0 h 126015"/>
                  <a:gd name="connsiteX1" fmla="*/ 0 w 9525"/>
                  <a:gd name="connsiteY1" fmla="*/ 126016 h 126015"/>
                </a:gdLst>
                <a:ahLst/>
                <a:cxnLst>
                  <a:cxn ang="0">
                    <a:pos x="connsiteX0" y="connsiteY0"/>
                  </a:cxn>
                  <a:cxn ang="0">
                    <a:pos x="connsiteX1" y="connsiteY1"/>
                  </a:cxn>
                </a:cxnLst>
                <a:rect l="l" t="t" r="r" b="b"/>
                <a:pathLst>
                  <a:path w="9525" h="126015">
                    <a:moveTo>
                      <a:pt x="0" y="0"/>
                    </a:moveTo>
                    <a:cubicBezTo>
                      <a:pt x="0" y="126016"/>
                      <a:pt x="0" y="126016"/>
                      <a:pt x="0" y="126016"/>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2" name="Freeform: Shape 71">
                <a:extLst>
                  <a:ext uri="{FF2B5EF4-FFF2-40B4-BE49-F238E27FC236}">
                    <a16:creationId xmlns:a16="http://schemas.microsoft.com/office/drawing/2014/main" id="{196FAF03-2678-4EBE-AD2E-61ED66754494}"/>
                  </a:ext>
                </a:extLst>
              </p:cNvPr>
              <p:cNvSpPr/>
              <p:nvPr/>
            </p:nvSpPr>
            <p:spPr>
              <a:xfrm>
                <a:off x="5590412" y="5154167"/>
                <a:ext cx="302799" cy="151161"/>
              </a:xfrm>
              <a:custGeom>
                <a:avLst/>
                <a:gdLst>
                  <a:gd name="connsiteX0" fmla="*/ 83344 w 302799"/>
                  <a:gd name="connsiteY0" fmla="*/ 33623 h 151161"/>
                  <a:gd name="connsiteX1" fmla="*/ 150019 w 302799"/>
                  <a:gd name="connsiteY1" fmla="*/ 0 h 151161"/>
                  <a:gd name="connsiteX2" fmla="*/ 302800 w 302799"/>
                  <a:gd name="connsiteY2" fmla="*/ 78391 h 151161"/>
                  <a:gd name="connsiteX3" fmla="*/ 150019 w 302799"/>
                  <a:gd name="connsiteY3" fmla="*/ 151162 h 151161"/>
                  <a:gd name="connsiteX4" fmla="*/ 0 w 302799"/>
                  <a:gd name="connsiteY4" fmla="*/ 78391 h 151161"/>
                  <a:gd name="connsiteX5" fmla="*/ 83344 w 302799"/>
                  <a:gd name="connsiteY5" fmla="*/ 33623 h 151161"/>
                  <a:gd name="connsiteX6" fmla="*/ 83344 w 302799"/>
                  <a:gd name="connsiteY6" fmla="*/ 33623 h 151161"/>
                  <a:gd name="connsiteX7" fmla="*/ 83344 w 302799"/>
                  <a:gd name="connsiteY7" fmla="*/ 33623 h 151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2799" h="151161">
                    <a:moveTo>
                      <a:pt x="83344" y="33623"/>
                    </a:moveTo>
                    <a:cubicBezTo>
                      <a:pt x="150019" y="0"/>
                      <a:pt x="150019" y="0"/>
                      <a:pt x="150019" y="0"/>
                    </a:cubicBezTo>
                    <a:cubicBezTo>
                      <a:pt x="302800" y="78391"/>
                      <a:pt x="302800" y="78391"/>
                      <a:pt x="302800" y="78391"/>
                    </a:cubicBezTo>
                    <a:cubicBezTo>
                      <a:pt x="150019" y="151162"/>
                      <a:pt x="150019" y="151162"/>
                      <a:pt x="150019" y="151162"/>
                    </a:cubicBezTo>
                    <a:cubicBezTo>
                      <a:pt x="0" y="78391"/>
                      <a:pt x="0" y="78391"/>
                      <a:pt x="0" y="78391"/>
                    </a:cubicBezTo>
                    <a:cubicBezTo>
                      <a:pt x="83344" y="33623"/>
                      <a:pt x="83344" y="33623"/>
                      <a:pt x="83344" y="33623"/>
                    </a:cubicBezTo>
                    <a:lnTo>
                      <a:pt x="83344" y="33623"/>
                    </a:lnTo>
                    <a:lnTo>
                      <a:pt x="83344" y="33623"/>
                    </a:ln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sp>
            <p:nvSpPr>
              <p:cNvPr id="73" name="Freeform: Shape 72">
                <a:extLst>
                  <a:ext uri="{FF2B5EF4-FFF2-40B4-BE49-F238E27FC236}">
                    <a16:creationId xmlns:a16="http://schemas.microsoft.com/office/drawing/2014/main" id="{14F2C083-173F-4FD3-B4D9-4E04133175F9}"/>
                  </a:ext>
                </a:extLst>
              </p:cNvPr>
              <p:cNvSpPr/>
              <p:nvPr/>
            </p:nvSpPr>
            <p:spPr>
              <a:xfrm>
                <a:off x="5640800" y="5271801"/>
                <a:ext cx="193452" cy="117633"/>
              </a:xfrm>
              <a:custGeom>
                <a:avLst/>
                <a:gdLst>
                  <a:gd name="connsiteX0" fmla="*/ 16383 w 193452"/>
                  <a:gd name="connsiteY0" fmla="*/ 0 h 117633"/>
                  <a:gd name="connsiteX1" fmla="*/ 0 w 193452"/>
                  <a:gd name="connsiteY1" fmla="*/ 65627 h 117633"/>
                  <a:gd name="connsiteX2" fmla="*/ 98108 w 193452"/>
                  <a:gd name="connsiteY2" fmla="*/ 117634 h 117633"/>
                  <a:gd name="connsiteX3" fmla="*/ 193453 w 193452"/>
                  <a:gd name="connsiteY3" fmla="*/ 65627 h 117633"/>
                  <a:gd name="connsiteX4" fmla="*/ 177070 w 193452"/>
                  <a:gd name="connsiteY4" fmla="*/ 0 h 1176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452" h="117633">
                    <a:moveTo>
                      <a:pt x="16383" y="0"/>
                    </a:moveTo>
                    <a:cubicBezTo>
                      <a:pt x="0" y="21907"/>
                      <a:pt x="0" y="65627"/>
                      <a:pt x="0" y="65627"/>
                    </a:cubicBezTo>
                    <a:cubicBezTo>
                      <a:pt x="98108" y="117634"/>
                      <a:pt x="98108" y="117634"/>
                      <a:pt x="98108" y="117634"/>
                    </a:cubicBezTo>
                    <a:cubicBezTo>
                      <a:pt x="193453" y="65627"/>
                      <a:pt x="193453" y="65627"/>
                      <a:pt x="193453" y="65627"/>
                    </a:cubicBezTo>
                    <a:cubicBezTo>
                      <a:pt x="193453" y="65627"/>
                      <a:pt x="193453" y="24575"/>
                      <a:pt x="177070" y="0"/>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grpSp>
      <p:grpSp>
        <p:nvGrpSpPr>
          <p:cNvPr id="14" name="Group 13">
            <a:extLst>
              <a:ext uri="{FF2B5EF4-FFF2-40B4-BE49-F238E27FC236}">
                <a16:creationId xmlns:a16="http://schemas.microsoft.com/office/drawing/2014/main" id="{6E8E8966-4D7C-4D26-A271-3F43A1652E78}"/>
              </a:ext>
            </a:extLst>
          </p:cNvPr>
          <p:cNvGrpSpPr/>
          <p:nvPr/>
        </p:nvGrpSpPr>
        <p:grpSpPr>
          <a:xfrm>
            <a:off x="7535560" y="1811109"/>
            <a:ext cx="2003461" cy="4581752"/>
            <a:chOff x="7535560" y="1811109"/>
            <a:chExt cx="2003461" cy="4581752"/>
          </a:xfrm>
        </p:grpSpPr>
        <p:sp>
          <p:nvSpPr>
            <p:cNvPr id="58" name="Text Placeholder 12">
              <a:extLst>
                <a:ext uri="{FF2B5EF4-FFF2-40B4-BE49-F238E27FC236}">
                  <a16:creationId xmlns:a16="http://schemas.microsoft.com/office/drawing/2014/main" id="{31015FDE-F458-4C39-8E9F-EC365FBDE434}"/>
                </a:ext>
              </a:extLst>
            </p:cNvPr>
            <p:cNvSpPr txBox="1">
              <a:spLocks/>
            </p:cNvSpPr>
            <p:nvPr/>
          </p:nvSpPr>
          <p:spPr>
            <a:xfrm>
              <a:off x="7535560" y="3354012"/>
              <a:ext cx="2003461" cy="3038849"/>
            </a:xfrm>
            <a:prstGeom prst="rect">
              <a:avLst/>
            </a:prstGeom>
          </p:spPr>
          <p:txBody>
            <a:bodyPr vert="horz" wrap="square" lIns="0" tIns="0" rIns="0" bIns="0" rtlCol="0">
              <a:noAutofit/>
            </a:bodyPr>
            <a:lstStyle>
              <a:lvl1pPr marL="0" marR="0" indent="0" algn="l" defTabSz="914367" rtl="0" eaLnBrk="1" fontAlgn="auto" latinLnBrk="0" hangingPunct="1">
                <a:lnSpc>
                  <a:spcPct val="100000"/>
                </a:lnSpc>
                <a:spcBef>
                  <a:spcPts val="0"/>
                </a:spcBef>
                <a:spcAft>
                  <a:spcPts val="784"/>
                </a:spcAft>
                <a:buClrTx/>
                <a:buSzPct val="90000"/>
                <a:buFont typeface="Wingdings" panose="05000000000000000000" pitchFamily="2" charset="2"/>
                <a:buNone/>
                <a:tabLst/>
                <a:defRPr sz="1765" b="1" i="0" kern="1200" spc="0" baseline="0">
                  <a:solidFill>
                    <a:schemeClr val="tx1"/>
                  </a:solidFill>
                  <a:latin typeface="Segoe UI Semibold" panose="020B0502040204020203" pitchFamily="34" charset="0"/>
                  <a:ea typeface="+mn-ea"/>
                  <a:cs typeface="Segoe UI Semibold" panose="020B0502040204020203" pitchFamily="34" charset="0"/>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b="0" i="0" kern="1200" spc="0" baseline="0">
                  <a:solidFill>
                    <a:srgbClr val="000000"/>
                  </a:solidFill>
                  <a:latin typeface="Segoe UI Light" panose="020B0502040204020203" pitchFamily="34" charset="0"/>
                  <a:ea typeface="+mn-ea"/>
                  <a:cs typeface="Segoe UI Light" panose="020B0502040204020203" pitchFamily="34" charset="0"/>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Automation/Azure DevOps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Application &amp; Architecture review</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Library of common utilities, patterns and templates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0" normalizeH="0" baseline="0" noProof="0" dirty="0">
                  <a:ln>
                    <a:noFill/>
                  </a:ln>
                  <a:solidFill>
                    <a:srgbClr val="282828"/>
                  </a:solidFill>
                  <a:effectLst/>
                  <a:uLnTx/>
                  <a:uFillTx/>
                  <a:latin typeface="Segoe UI"/>
                  <a:ea typeface="+mn-ea"/>
                  <a:cs typeface="Segoe UI" panose="020B0502040204020203" pitchFamily="34" charset="0"/>
                </a:rPr>
                <a:t>App Catalog</a:t>
              </a:r>
              <a:endParaRPr kumimoji="0" lang="en-GB" sz="1400" b="0" i="0" u="none" strike="noStrike" kern="1200" cap="none" spc="0" normalizeH="0" baseline="0" noProof="0" dirty="0">
                <a:ln>
                  <a:noFill/>
                </a:ln>
                <a:solidFill>
                  <a:srgbClr val="282828"/>
                </a:solidFill>
                <a:effectLst/>
                <a:uLnTx/>
                <a:uFillTx/>
                <a:latin typeface="Segoe UI"/>
                <a:ea typeface="+mn-ea"/>
                <a:cs typeface="Segoe UI Semibold" panose="020B0702040204020203" pitchFamily="34" charset="0"/>
              </a:endParaRPr>
            </a:p>
          </p:txBody>
        </p:sp>
        <p:sp>
          <p:nvSpPr>
            <p:cNvPr id="7" name="Rectangle 6">
              <a:extLst>
                <a:ext uri="{FF2B5EF4-FFF2-40B4-BE49-F238E27FC236}">
                  <a16:creationId xmlns:a16="http://schemas.microsoft.com/office/drawing/2014/main" id="{17FA79CB-3C09-4B24-B324-A12628901674}"/>
                </a:ext>
              </a:extLst>
            </p:cNvPr>
            <p:cNvSpPr/>
            <p:nvPr/>
          </p:nvSpPr>
          <p:spPr>
            <a:xfrm>
              <a:off x="7719246" y="2417408"/>
              <a:ext cx="1636089" cy="738664"/>
            </a:xfrm>
            <a:prstGeom prst="rect">
              <a:avLst/>
            </a:prstGeom>
          </p:spPr>
          <p:txBody>
            <a:bodyPr wrap="none" lIns="0" tIns="0" rIns="0" bIns="0">
              <a:spAutoFit/>
            </a:bodyPr>
            <a:lstStyle/>
            <a:p>
              <a:pPr marL="0" marR="0" lvl="0" indent="0" algn="l" defTabSz="950663" rtl="0" eaLnBrk="1" fontAlgn="base" latinLnBrk="0" hangingPunct="1">
                <a:lnSpc>
                  <a:spcPct val="100000"/>
                </a:lnSpc>
                <a:spcBef>
                  <a:spcPts val="1198"/>
                </a:spcBef>
                <a:spcAft>
                  <a:spcPts val="0"/>
                </a:spcAft>
                <a:buClrTx/>
                <a:buSzTx/>
                <a:buFontTx/>
                <a:buNone/>
                <a:tabLst/>
                <a:defRPr/>
              </a:pP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Power Platform </a:t>
              </a:r>
              <a:b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b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Re-Usable Assets </a:t>
              </a:r>
              <a:b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b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&amp; Automation …</a:t>
              </a:r>
            </a:p>
          </p:txBody>
        </p:sp>
        <p:sp>
          <p:nvSpPr>
            <p:cNvPr id="8" name="Manufacturing_E99C" title="Icon of a robotic arm">
              <a:extLst>
                <a:ext uri="{FF2B5EF4-FFF2-40B4-BE49-F238E27FC236}">
                  <a16:creationId xmlns:a16="http://schemas.microsoft.com/office/drawing/2014/main" id="{95BDC1DE-1CD2-4763-A75E-F46AD3ED909A}"/>
                </a:ext>
              </a:extLst>
            </p:cNvPr>
            <p:cNvSpPr>
              <a:spLocks noChangeAspect="1" noEditPoints="1"/>
            </p:cNvSpPr>
            <p:nvPr/>
          </p:nvSpPr>
          <p:spPr bwMode="auto">
            <a:xfrm>
              <a:off x="8350210" y="1811109"/>
              <a:ext cx="374162" cy="365760"/>
            </a:xfrm>
            <a:custGeom>
              <a:avLst/>
              <a:gdLst>
                <a:gd name="T0" fmla="*/ 3549 w 3875"/>
                <a:gd name="T1" fmla="*/ 2212 h 3788"/>
                <a:gd name="T2" fmla="*/ 3875 w 3875"/>
                <a:gd name="T3" fmla="*/ 2538 h 3788"/>
                <a:gd name="T4" fmla="*/ 3875 w 3875"/>
                <a:gd name="T5" fmla="*/ 2913 h 3788"/>
                <a:gd name="T6" fmla="*/ 3195 w 3875"/>
                <a:gd name="T7" fmla="*/ 2218 h 3788"/>
                <a:gd name="T8" fmla="*/ 2875 w 3875"/>
                <a:gd name="T9" fmla="*/ 2538 h 3788"/>
                <a:gd name="T10" fmla="*/ 2875 w 3875"/>
                <a:gd name="T11" fmla="*/ 2913 h 3788"/>
                <a:gd name="T12" fmla="*/ 1000 w 3875"/>
                <a:gd name="T13" fmla="*/ 1413 h 3788"/>
                <a:gd name="T14" fmla="*/ 375 w 3875"/>
                <a:gd name="T15" fmla="*/ 2038 h 3788"/>
                <a:gd name="T16" fmla="*/ 375 w 3875"/>
                <a:gd name="T17" fmla="*/ 3788 h 3788"/>
                <a:gd name="T18" fmla="*/ 1625 w 3875"/>
                <a:gd name="T19" fmla="*/ 3788 h 3788"/>
                <a:gd name="T20" fmla="*/ 1625 w 3875"/>
                <a:gd name="T21" fmla="*/ 2038 h 3788"/>
                <a:gd name="T22" fmla="*/ 1000 w 3875"/>
                <a:gd name="T23" fmla="*/ 1413 h 3788"/>
                <a:gd name="T24" fmla="*/ 0 w 3875"/>
                <a:gd name="T25" fmla="*/ 3788 h 3788"/>
                <a:gd name="T26" fmla="*/ 2000 w 3875"/>
                <a:gd name="T27" fmla="*/ 3788 h 3788"/>
                <a:gd name="T28" fmla="*/ 1000 w 3875"/>
                <a:gd name="T29" fmla="*/ 2038 h 3788"/>
                <a:gd name="T30" fmla="*/ 875 w 3875"/>
                <a:gd name="T31" fmla="*/ 2163 h 3788"/>
                <a:gd name="T32" fmla="*/ 1000 w 3875"/>
                <a:gd name="T33" fmla="*/ 2288 h 3788"/>
                <a:gd name="T34" fmla="*/ 1125 w 3875"/>
                <a:gd name="T35" fmla="*/ 2163 h 3788"/>
                <a:gd name="T36" fmla="*/ 1000 w 3875"/>
                <a:gd name="T37" fmla="*/ 2038 h 3788"/>
                <a:gd name="T38" fmla="*/ 3054 w 3875"/>
                <a:gd name="T39" fmla="*/ 1920 h 3788"/>
                <a:gd name="T40" fmla="*/ 3518 w 3875"/>
                <a:gd name="T41" fmla="*/ 1722 h 3788"/>
                <a:gd name="T42" fmla="*/ 1604 w 3875"/>
                <a:gd name="T43" fmla="*/ 1875 h 3788"/>
                <a:gd name="T44" fmla="*/ 2769 w 3875"/>
                <a:gd name="T45" fmla="*/ 674 h 3788"/>
                <a:gd name="T46" fmla="*/ 2761 w 3875"/>
                <a:gd name="T47" fmla="*/ 144 h 3788"/>
                <a:gd name="T48" fmla="*/ 2231 w 3875"/>
                <a:gd name="T49" fmla="*/ 152 h 3788"/>
                <a:gd name="T50" fmla="*/ 1007 w 3875"/>
                <a:gd name="T51" fmla="*/ 1413 h 3788"/>
                <a:gd name="T52" fmla="*/ 3141 w 3875"/>
                <a:gd name="T53" fmla="*/ 2139 h 3788"/>
                <a:gd name="T54" fmla="*/ 3508 w 3875"/>
                <a:gd name="T55" fmla="*/ 2246 h 3788"/>
                <a:gd name="T56" fmla="*/ 3592 w 3875"/>
                <a:gd name="T57" fmla="*/ 1924 h 3788"/>
                <a:gd name="T58" fmla="*/ 2846 w 3875"/>
                <a:gd name="T59" fmla="*/ 268 h 3788"/>
                <a:gd name="T60" fmla="*/ 3141 w 3875"/>
                <a:gd name="T61" fmla="*/ 2139 h 3788"/>
                <a:gd name="T62" fmla="*/ 2575 w 3875"/>
                <a:gd name="T63" fmla="*/ 874 h 37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75" h="3788">
                  <a:moveTo>
                    <a:pt x="3549" y="2212"/>
                  </a:moveTo>
                  <a:cubicBezTo>
                    <a:pt x="3875" y="2538"/>
                    <a:pt x="3875" y="2538"/>
                    <a:pt x="3875" y="2538"/>
                  </a:cubicBezTo>
                  <a:cubicBezTo>
                    <a:pt x="3875" y="2913"/>
                    <a:pt x="3875" y="2913"/>
                    <a:pt x="3875" y="2913"/>
                  </a:cubicBezTo>
                  <a:moveTo>
                    <a:pt x="3195" y="2218"/>
                  </a:moveTo>
                  <a:cubicBezTo>
                    <a:pt x="2875" y="2538"/>
                    <a:pt x="2875" y="2538"/>
                    <a:pt x="2875" y="2538"/>
                  </a:cubicBezTo>
                  <a:cubicBezTo>
                    <a:pt x="2875" y="2913"/>
                    <a:pt x="2875" y="2913"/>
                    <a:pt x="2875" y="2913"/>
                  </a:cubicBezTo>
                  <a:moveTo>
                    <a:pt x="1000" y="1413"/>
                  </a:moveTo>
                  <a:cubicBezTo>
                    <a:pt x="655" y="1413"/>
                    <a:pt x="375" y="1693"/>
                    <a:pt x="375" y="2038"/>
                  </a:cubicBezTo>
                  <a:cubicBezTo>
                    <a:pt x="375" y="3788"/>
                    <a:pt x="375" y="3788"/>
                    <a:pt x="375" y="3788"/>
                  </a:cubicBezTo>
                  <a:cubicBezTo>
                    <a:pt x="1625" y="3788"/>
                    <a:pt x="1625" y="3788"/>
                    <a:pt x="1625" y="3788"/>
                  </a:cubicBezTo>
                  <a:cubicBezTo>
                    <a:pt x="1625" y="2038"/>
                    <a:pt x="1625" y="2038"/>
                    <a:pt x="1625" y="2038"/>
                  </a:cubicBezTo>
                  <a:cubicBezTo>
                    <a:pt x="1625" y="1693"/>
                    <a:pt x="1345" y="1413"/>
                    <a:pt x="1000" y="1413"/>
                  </a:cubicBezTo>
                  <a:close/>
                  <a:moveTo>
                    <a:pt x="0" y="3788"/>
                  </a:moveTo>
                  <a:cubicBezTo>
                    <a:pt x="2000" y="3788"/>
                    <a:pt x="2000" y="3788"/>
                    <a:pt x="2000" y="3788"/>
                  </a:cubicBezTo>
                  <a:moveTo>
                    <a:pt x="1000" y="2038"/>
                  </a:moveTo>
                  <a:cubicBezTo>
                    <a:pt x="931" y="2038"/>
                    <a:pt x="875" y="2094"/>
                    <a:pt x="875" y="2163"/>
                  </a:cubicBezTo>
                  <a:cubicBezTo>
                    <a:pt x="875" y="2232"/>
                    <a:pt x="931" y="2288"/>
                    <a:pt x="1000" y="2288"/>
                  </a:cubicBezTo>
                  <a:cubicBezTo>
                    <a:pt x="1069" y="2288"/>
                    <a:pt x="1125" y="2232"/>
                    <a:pt x="1125" y="2163"/>
                  </a:cubicBezTo>
                  <a:cubicBezTo>
                    <a:pt x="1125" y="2094"/>
                    <a:pt x="1069" y="2038"/>
                    <a:pt x="1000" y="2038"/>
                  </a:cubicBezTo>
                  <a:close/>
                  <a:moveTo>
                    <a:pt x="3054" y="1920"/>
                  </a:moveTo>
                  <a:cubicBezTo>
                    <a:pt x="3518" y="1722"/>
                    <a:pt x="3518" y="1722"/>
                    <a:pt x="3518" y="1722"/>
                  </a:cubicBezTo>
                  <a:moveTo>
                    <a:pt x="1604" y="1875"/>
                  </a:moveTo>
                  <a:cubicBezTo>
                    <a:pt x="2769" y="674"/>
                    <a:pt x="2769" y="674"/>
                    <a:pt x="2769" y="674"/>
                  </a:cubicBezTo>
                  <a:cubicBezTo>
                    <a:pt x="2913" y="526"/>
                    <a:pt x="2910" y="288"/>
                    <a:pt x="2761" y="144"/>
                  </a:cubicBezTo>
                  <a:cubicBezTo>
                    <a:pt x="2613" y="0"/>
                    <a:pt x="2375" y="3"/>
                    <a:pt x="2231" y="152"/>
                  </a:cubicBezTo>
                  <a:cubicBezTo>
                    <a:pt x="1007" y="1413"/>
                    <a:pt x="1007" y="1413"/>
                    <a:pt x="1007" y="1413"/>
                  </a:cubicBezTo>
                  <a:moveTo>
                    <a:pt x="3141" y="2139"/>
                  </a:moveTo>
                  <a:cubicBezTo>
                    <a:pt x="3202" y="2278"/>
                    <a:pt x="3375" y="2333"/>
                    <a:pt x="3508" y="2246"/>
                  </a:cubicBezTo>
                  <a:cubicBezTo>
                    <a:pt x="3612" y="2178"/>
                    <a:pt x="3643" y="2038"/>
                    <a:pt x="3592" y="1924"/>
                  </a:cubicBezTo>
                  <a:cubicBezTo>
                    <a:pt x="2846" y="268"/>
                    <a:pt x="2846" y="268"/>
                    <a:pt x="2846" y="268"/>
                  </a:cubicBezTo>
                  <a:moveTo>
                    <a:pt x="3141" y="2139"/>
                  </a:moveTo>
                  <a:cubicBezTo>
                    <a:pt x="2575" y="874"/>
                    <a:pt x="2575" y="874"/>
                    <a:pt x="2575" y="874"/>
                  </a:cubicBezTo>
                </a:path>
              </a:pathLst>
            </a:custGeom>
            <a:noFill/>
            <a:ln w="12700" cap="sq">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grpSp>
        <p:nvGrpSpPr>
          <p:cNvPr id="20" name="Group 19">
            <a:extLst>
              <a:ext uri="{FF2B5EF4-FFF2-40B4-BE49-F238E27FC236}">
                <a16:creationId xmlns:a16="http://schemas.microsoft.com/office/drawing/2014/main" id="{21327587-5ACC-4D36-907D-9A3719A7A280}"/>
              </a:ext>
            </a:extLst>
          </p:cNvPr>
          <p:cNvGrpSpPr/>
          <p:nvPr/>
        </p:nvGrpSpPr>
        <p:grpSpPr>
          <a:xfrm>
            <a:off x="9854265" y="1788701"/>
            <a:ext cx="2003461" cy="4604161"/>
            <a:chOff x="9854265" y="1788701"/>
            <a:chExt cx="2003461" cy="4604161"/>
          </a:xfrm>
        </p:grpSpPr>
        <p:sp>
          <p:nvSpPr>
            <p:cNvPr id="59" name="Text Placeholder 12">
              <a:extLst>
                <a:ext uri="{FF2B5EF4-FFF2-40B4-BE49-F238E27FC236}">
                  <a16:creationId xmlns:a16="http://schemas.microsoft.com/office/drawing/2014/main" id="{8F5171C2-0231-4599-BBD4-86504C95D44E}"/>
                </a:ext>
              </a:extLst>
            </p:cNvPr>
            <p:cNvSpPr txBox="1">
              <a:spLocks/>
            </p:cNvSpPr>
            <p:nvPr/>
          </p:nvSpPr>
          <p:spPr>
            <a:xfrm>
              <a:off x="9854265" y="3354012"/>
              <a:ext cx="2003461" cy="3038850"/>
            </a:xfrm>
            <a:prstGeom prst="rect">
              <a:avLst/>
            </a:prstGeom>
          </p:spPr>
          <p:txBody>
            <a:bodyPr vert="horz" wrap="square" lIns="0" tIns="0" rIns="0" bIns="0" rtlCol="0">
              <a:noAutofit/>
            </a:bodyPr>
            <a:lstStyle>
              <a:lvl1pPr marL="0" marR="0" indent="0" algn="l" defTabSz="914367" rtl="0" eaLnBrk="1" fontAlgn="auto" latinLnBrk="0" hangingPunct="1">
                <a:lnSpc>
                  <a:spcPct val="100000"/>
                </a:lnSpc>
                <a:spcBef>
                  <a:spcPts val="0"/>
                </a:spcBef>
                <a:spcAft>
                  <a:spcPts val="784"/>
                </a:spcAft>
                <a:buClrTx/>
                <a:buSzPct val="90000"/>
                <a:buFont typeface="Wingdings" panose="05000000000000000000" pitchFamily="2" charset="2"/>
                <a:buNone/>
                <a:tabLst/>
                <a:defRPr sz="1765" b="1" i="0" kern="1200" spc="0" baseline="0">
                  <a:solidFill>
                    <a:schemeClr val="tx1"/>
                  </a:solidFill>
                  <a:latin typeface="Segoe UI Semibold" panose="020B0502040204020203" pitchFamily="34" charset="0"/>
                  <a:ea typeface="+mn-ea"/>
                  <a:cs typeface="Segoe UI Semibold" panose="020B0502040204020203" pitchFamily="34" charset="0"/>
                </a:defRPr>
              </a:lvl1pPr>
              <a:lvl2pPr marL="0" marR="0" indent="0" algn="l" defTabSz="914367" rtl="0" eaLnBrk="1" fontAlgn="auto" latinLnBrk="0" hangingPunct="1">
                <a:lnSpc>
                  <a:spcPct val="100000"/>
                </a:lnSpc>
                <a:spcBef>
                  <a:spcPts val="0"/>
                </a:spcBef>
                <a:spcAft>
                  <a:spcPts val="784"/>
                </a:spcAft>
                <a:buClrTx/>
                <a:buSzPct val="90000"/>
                <a:buFont typeface="Arial" panose="020B0604020202020204" pitchFamily="34" charset="0"/>
                <a:buNone/>
                <a:tabLst/>
                <a:defRPr sz="1568" b="0" i="0" kern="1200" spc="0" baseline="0">
                  <a:solidFill>
                    <a:srgbClr val="000000"/>
                  </a:solidFill>
                  <a:latin typeface="Segoe UI Light" panose="020B0502040204020203" pitchFamily="34" charset="0"/>
                  <a:ea typeface="+mn-ea"/>
                  <a:cs typeface="Segoe UI Light" panose="020B0502040204020203" pitchFamily="34" charset="0"/>
                </a:defRPr>
              </a:lvl2pPr>
              <a:lvl3pPr marL="448193"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3pPr>
              <a:lvl4pPr marL="672290"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4pPr>
              <a:lvl5pPr marL="896386" marR="0" indent="0" algn="l" defTabSz="914367" rtl="0" eaLnBrk="1" fontAlgn="auto" latinLnBrk="0" hangingPunct="1">
                <a:lnSpc>
                  <a:spcPct val="90000"/>
                </a:lnSpc>
                <a:spcBef>
                  <a:spcPts val="0"/>
                </a:spcBef>
                <a:spcAft>
                  <a:spcPts val="0"/>
                </a:spcAft>
                <a:buClrTx/>
                <a:buSzPct val="90000"/>
                <a:buFont typeface="Wingdings" panose="05000000000000000000" pitchFamily="2" charset="2"/>
                <a:buNone/>
                <a:tabLst/>
                <a:defRPr sz="1372" kern="1200" spc="0" baseline="0">
                  <a:solidFill>
                    <a:srgbClr val="000000"/>
                  </a:solidFill>
                  <a:latin typeface="+mn-lt"/>
                  <a:ea typeface="+mn-ea"/>
                  <a:cs typeface="+mn-cs"/>
                </a:defRPr>
              </a:lvl5pPr>
              <a:lvl6pPr marL="2514509"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6pPr>
              <a:lvl7pPr marL="2971693"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7pPr>
              <a:lvl8pPr marL="3428877"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6061" indent="-228592" algn="l" defTabSz="914367"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50" normalizeH="0" baseline="0" noProof="0" dirty="0">
                  <a:ln>
                    <a:noFill/>
                  </a:ln>
                  <a:solidFill>
                    <a:srgbClr val="262626"/>
                  </a:solidFill>
                  <a:effectLst/>
                  <a:uLnTx/>
                  <a:uFillTx/>
                  <a:latin typeface="Segoe UI"/>
                  <a:ea typeface="+mn-ea"/>
                  <a:cs typeface="Segoe UI" panose="020B0502040204020203" pitchFamily="34" charset="0"/>
                </a:rPr>
                <a:t>Help Desk guidance/ FAQ</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50" normalizeH="0" baseline="0" noProof="0" dirty="0">
                  <a:ln>
                    <a:noFill/>
                  </a:ln>
                  <a:solidFill>
                    <a:srgbClr val="262626"/>
                  </a:solidFill>
                  <a:effectLst/>
                  <a:uLnTx/>
                  <a:uFillTx/>
                  <a:latin typeface="Segoe UI"/>
                  <a:ea typeface="+mn-ea"/>
                  <a:cs typeface="Segoe UI" panose="020B0502040204020203" pitchFamily="34" charset="0"/>
                </a:rPr>
                <a:t>Ticketing process</a:t>
              </a:r>
            </a:p>
            <a:p>
              <a:pPr marL="177800" marR="0" lvl="0" indent="-177800" algn="l" defTabSz="950663" rtl="0" eaLnBrk="1" fontAlgn="base" latinLnBrk="0" hangingPunct="1">
                <a:lnSpc>
                  <a:spcPct val="100000"/>
                </a:lnSpc>
                <a:spcBef>
                  <a:spcPts val="600"/>
                </a:spcBef>
                <a:spcAft>
                  <a:spcPts val="600"/>
                </a:spcAft>
                <a:buClrTx/>
                <a:buSzPct val="90000"/>
                <a:buFont typeface="Arial" panose="020B0604020202020204" pitchFamily="34" charset="0"/>
                <a:buChar char="•"/>
                <a:tabLst/>
                <a:defRPr/>
              </a:pPr>
              <a:r>
                <a:rPr kumimoji="0" lang="en-US" sz="1400" b="0" i="0" u="none" strike="noStrike" kern="1200" cap="none" spc="-50" normalizeH="0" baseline="0" noProof="0" dirty="0">
                  <a:ln>
                    <a:noFill/>
                  </a:ln>
                  <a:solidFill>
                    <a:srgbClr val="262626"/>
                  </a:solidFill>
                  <a:effectLst/>
                  <a:uLnTx/>
                  <a:uFillTx/>
                  <a:latin typeface="Segoe UI"/>
                  <a:ea typeface="+mn-ea"/>
                  <a:cs typeface="Segoe UI" panose="020B0502040204020203" pitchFamily="34" charset="0"/>
                </a:rPr>
                <a:t>Support Process &amp; Resources</a:t>
              </a:r>
              <a:endParaRPr kumimoji="0" lang="en-US" sz="1400" b="0" i="0" u="none" strike="noStrike" kern="1200" cap="none" spc="-50" normalizeH="0" baseline="0" noProof="0" dirty="0">
                <a:ln>
                  <a:noFill/>
                </a:ln>
                <a:solidFill>
                  <a:srgbClr val="262626"/>
                </a:solidFill>
                <a:effectLst/>
                <a:uLnTx/>
                <a:uFillTx/>
                <a:latin typeface="Segoe UI"/>
                <a:ea typeface="+mn-ea"/>
                <a:cs typeface="Segoe UI Light" panose="020B0502040204020203" pitchFamily="34" charset="0"/>
              </a:endParaRPr>
            </a:p>
          </p:txBody>
        </p:sp>
        <p:sp>
          <p:nvSpPr>
            <p:cNvPr id="6" name="Rectangle 5">
              <a:extLst>
                <a:ext uri="{FF2B5EF4-FFF2-40B4-BE49-F238E27FC236}">
                  <a16:creationId xmlns:a16="http://schemas.microsoft.com/office/drawing/2014/main" id="{D1911DDF-9CC1-404F-A800-077A60FC2650}"/>
                </a:ext>
              </a:extLst>
            </p:cNvPr>
            <p:cNvSpPr/>
            <p:nvPr/>
          </p:nvSpPr>
          <p:spPr>
            <a:xfrm>
              <a:off x="10037954" y="2417408"/>
              <a:ext cx="1303627" cy="492443"/>
            </a:xfrm>
            <a:prstGeom prst="rect">
              <a:avLst/>
            </a:prstGeom>
          </p:spPr>
          <p:txBody>
            <a:bodyPr wrap="none" lIns="0" tIns="0" rIns="0" bIns="0">
              <a:spAutoFit/>
            </a:bodyPr>
            <a:lstStyle/>
            <a:p>
              <a:pPr marL="0" marR="0" lvl="0" indent="0" algn="l" defTabSz="950663" rtl="0" eaLnBrk="1" fontAlgn="base" latinLnBrk="0" hangingPunct="1">
                <a:lnSpc>
                  <a:spcPct val="100000"/>
                </a:lnSpc>
                <a:spcBef>
                  <a:spcPts val="1198"/>
                </a:spcBef>
                <a:spcAft>
                  <a:spcPts val="0"/>
                </a:spcAft>
                <a:buClrTx/>
                <a:buSzTx/>
                <a:buFontTx/>
                <a:buNone/>
                <a:tabLst/>
                <a:defRPr/>
              </a:pP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User </a:t>
              </a:r>
              <a:b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br>
              <a:r>
                <a:rPr kumimoji="0" lang="en-GB" sz="1600" b="0" i="0" u="none" strike="noStrike" kern="1200" cap="none" spc="0" normalizeH="0" baseline="0" noProof="0" dirty="0">
                  <a:ln>
                    <a:noFill/>
                  </a:ln>
                  <a:solidFill>
                    <a:srgbClr val="742774"/>
                  </a:solidFill>
                  <a:effectLst/>
                  <a:uLnTx/>
                  <a:uFillTx/>
                  <a:latin typeface="Segoe UI Semibold" panose="020B0702040204020203" pitchFamily="34" charset="0"/>
                  <a:ea typeface="+mn-ea"/>
                  <a:cs typeface="Segoe UI Semibold" panose="020B0702040204020203" pitchFamily="34" charset="0"/>
                </a:rPr>
                <a:t>Support Team</a:t>
              </a:r>
            </a:p>
          </p:txBody>
        </p:sp>
        <p:grpSp>
          <p:nvGrpSpPr>
            <p:cNvPr id="75" name="Graphic 15">
              <a:extLst>
                <a:ext uri="{FF2B5EF4-FFF2-40B4-BE49-F238E27FC236}">
                  <a16:creationId xmlns:a16="http://schemas.microsoft.com/office/drawing/2014/main" id="{A2819459-4830-406A-9BB5-A2FC374E2C79}"/>
                </a:ext>
              </a:extLst>
            </p:cNvPr>
            <p:cNvGrpSpPr/>
            <p:nvPr/>
          </p:nvGrpSpPr>
          <p:grpSpPr>
            <a:xfrm>
              <a:off x="10661262" y="1788701"/>
              <a:ext cx="434862" cy="410576"/>
              <a:chOff x="9330167" y="1997458"/>
              <a:chExt cx="478159" cy="451456"/>
            </a:xfrm>
            <a:noFill/>
          </p:grpSpPr>
          <p:sp>
            <p:nvSpPr>
              <p:cNvPr id="76" name="Freeform: Shape 75">
                <a:extLst>
                  <a:ext uri="{FF2B5EF4-FFF2-40B4-BE49-F238E27FC236}">
                    <a16:creationId xmlns:a16="http://schemas.microsoft.com/office/drawing/2014/main" id="{93B43501-695D-473B-8187-4EE433BAF262}"/>
                  </a:ext>
                </a:extLst>
              </p:cNvPr>
              <p:cNvSpPr/>
              <p:nvPr/>
            </p:nvSpPr>
            <p:spPr>
              <a:xfrm>
                <a:off x="9445448" y="2034623"/>
                <a:ext cx="228209" cy="227953"/>
              </a:xfrm>
              <a:custGeom>
                <a:avLst/>
                <a:gdLst>
                  <a:gd name="connsiteX0" fmla="*/ 228209 w 228209"/>
                  <a:gd name="connsiteY0" fmla="*/ 113977 h 227953"/>
                  <a:gd name="connsiteX1" fmla="*/ 114105 w 228209"/>
                  <a:gd name="connsiteY1" fmla="*/ 227953 h 227953"/>
                  <a:gd name="connsiteX2" fmla="*/ 0 w 228209"/>
                  <a:gd name="connsiteY2" fmla="*/ 113977 h 227953"/>
                  <a:gd name="connsiteX3" fmla="*/ 114105 w 228209"/>
                  <a:gd name="connsiteY3" fmla="*/ 0 h 227953"/>
                  <a:gd name="connsiteX4" fmla="*/ 228209 w 228209"/>
                  <a:gd name="connsiteY4" fmla="*/ 113977 h 227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209" h="227953">
                    <a:moveTo>
                      <a:pt x="228209" y="113977"/>
                    </a:moveTo>
                    <a:cubicBezTo>
                      <a:pt x="228209" y="176924"/>
                      <a:pt x="177123" y="227953"/>
                      <a:pt x="114105" y="227953"/>
                    </a:cubicBezTo>
                    <a:cubicBezTo>
                      <a:pt x="51086" y="227953"/>
                      <a:pt x="0" y="176924"/>
                      <a:pt x="0" y="113977"/>
                    </a:cubicBezTo>
                    <a:cubicBezTo>
                      <a:pt x="0" y="51029"/>
                      <a:pt x="51086" y="0"/>
                      <a:pt x="114105" y="0"/>
                    </a:cubicBezTo>
                    <a:cubicBezTo>
                      <a:pt x="177123" y="0"/>
                      <a:pt x="228209" y="51029"/>
                      <a:pt x="228209" y="113977"/>
                    </a:cubicBez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77" name="Freeform: Shape 76">
                <a:extLst>
                  <a:ext uri="{FF2B5EF4-FFF2-40B4-BE49-F238E27FC236}">
                    <a16:creationId xmlns:a16="http://schemas.microsoft.com/office/drawing/2014/main" id="{3DB2086E-8D91-4DBD-9A20-6C16A409620F}"/>
                  </a:ext>
                </a:extLst>
              </p:cNvPr>
              <p:cNvSpPr/>
              <p:nvPr/>
            </p:nvSpPr>
            <p:spPr>
              <a:xfrm>
                <a:off x="9421992" y="2210602"/>
                <a:ext cx="45580" cy="74560"/>
              </a:xfrm>
              <a:custGeom>
                <a:avLst/>
                <a:gdLst>
                  <a:gd name="connsiteX0" fmla="*/ 0 w 45580"/>
                  <a:gd name="connsiteY0" fmla="*/ 0 h 74560"/>
                  <a:gd name="connsiteX1" fmla="*/ 45580 w 45580"/>
                  <a:gd name="connsiteY1" fmla="*/ 74561 h 74560"/>
                </a:gdLst>
                <a:ahLst/>
                <a:cxnLst>
                  <a:cxn ang="0">
                    <a:pos x="connsiteX0" y="connsiteY0"/>
                  </a:cxn>
                  <a:cxn ang="0">
                    <a:pos x="connsiteX1" y="connsiteY1"/>
                  </a:cxn>
                </a:cxnLst>
                <a:rect l="l" t="t" r="r" b="b"/>
                <a:pathLst>
                  <a:path w="45580" h="74560">
                    <a:moveTo>
                      <a:pt x="0" y="0"/>
                    </a:moveTo>
                    <a:cubicBezTo>
                      <a:pt x="12124" y="26780"/>
                      <a:pt x="27471" y="51796"/>
                      <a:pt x="45580" y="74561"/>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78" name="Freeform: Shape 77">
                <a:extLst>
                  <a:ext uri="{FF2B5EF4-FFF2-40B4-BE49-F238E27FC236}">
                    <a16:creationId xmlns:a16="http://schemas.microsoft.com/office/drawing/2014/main" id="{90E6CEAC-8E0A-45C6-80EE-7A99E0CD5F22}"/>
                  </a:ext>
                </a:extLst>
              </p:cNvPr>
              <p:cNvSpPr/>
              <p:nvPr/>
            </p:nvSpPr>
            <p:spPr>
              <a:xfrm>
                <a:off x="9460795" y="2282732"/>
                <a:ext cx="32893" cy="32893"/>
              </a:xfrm>
              <a:custGeom>
                <a:avLst/>
                <a:gdLst>
                  <a:gd name="connsiteX0" fmla="*/ 32894 w 32893"/>
                  <a:gd name="connsiteY0" fmla="*/ 16447 h 32893"/>
                  <a:gd name="connsiteX1" fmla="*/ 16447 w 32893"/>
                  <a:gd name="connsiteY1" fmla="*/ 32894 h 32893"/>
                  <a:gd name="connsiteX2" fmla="*/ 0 w 32893"/>
                  <a:gd name="connsiteY2" fmla="*/ 16447 h 32893"/>
                  <a:gd name="connsiteX3" fmla="*/ 16447 w 32893"/>
                  <a:gd name="connsiteY3" fmla="*/ 0 h 32893"/>
                  <a:gd name="connsiteX4" fmla="*/ 32894 w 32893"/>
                  <a:gd name="connsiteY4" fmla="*/ 16447 h 328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893" h="32893">
                    <a:moveTo>
                      <a:pt x="32894" y="16447"/>
                    </a:moveTo>
                    <a:cubicBezTo>
                      <a:pt x="32894" y="25530"/>
                      <a:pt x="25530" y="32894"/>
                      <a:pt x="16447" y="32894"/>
                    </a:cubicBezTo>
                    <a:cubicBezTo>
                      <a:pt x="7363" y="32894"/>
                      <a:pt x="0" y="25530"/>
                      <a:pt x="0" y="16447"/>
                    </a:cubicBezTo>
                    <a:cubicBezTo>
                      <a:pt x="0" y="7363"/>
                      <a:pt x="7363" y="0"/>
                      <a:pt x="16447" y="0"/>
                    </a:cubicBezTo>
                    <a:cubicBezTo>
                      <a:pt x="25530" y="0"/>
                      <a:pt x="32894" y="7363"/>
                      <a:pt x="32894" y="16447"/>
                    </a:cubicBez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79" name="Freeform: Shape 78">
                <a:extLst>
                  <a:ext uri="{FF2B5EF4-FFF2-40B4-BE49-F238E27FC236}">
                    <a16:creationId xmlns:a16="http://schemas.microsoft.com/office/drawing/2014/main" id="{5844634B-0CF7-4DDF-9E49-164B450D6539}"/>
                  </a:ext>
                </a:extLst>
              </p:cNvPr>
              <p:cNvSpPr/>
              <p:nvPr/>
            </p:nvSpPr>
            <p:spPr>
              <a:xfrm>
                <a:off x="9330167" y="2287746"/>
                <a:ext cx="478159" cy="161168"/>
              </a:xfrm>
              <a:custGeom>
                <a:avLst/>
                <a:gdLst>
                  <a:gd name="connsiteX0" fmla="*/ 113260 w 478159"/>
                  <a:gd name="connsiteY0" fmla="*/ 22816 h 161168"/>
                  <a:gd name="connsiteX1" fmla="*/ 0 w 478159"/>
                  <a:gd name="connsiteY1" fmla="*/ 161169 h 161168"/>
                  <a:gd name="connsiteX2" fmla="*/ 478006 w 478159"/>
                  <a:gd name="connsiteY2" fmla="*/ 161169 h 161168"/>
                  <a:gd name="connsiteX3" fmla="*/ 478160 w 478159"/>
                  <a:gd name="connsiteY3" fmla="*/ 161169 h 161168"/>
                  <a:gd name="connsiteX4" fmla="*/ 272485 w 478159"/>
                  <a:gd name="connsiteY4" fmla="*/ 0 h 161168"/>
                  <a:gd name="connsiteX5" fmla="*/ 229462 w 478159"/>
                  <a:gd name="connsiteY5" fmla="*/ 37702 h 161168"/>
                  <a:gd name="connsiteX6" fmla="*/ 193167 w 478159"/>
                  <a:gd name="connsiteY6" fmla="*/ 1407 h 161168"/>
                  <a:gd name="connsiteX7" fmla="*/ 181810 w 478159"/>
                  <a:gd name="connsiteY7" fmla="*/ 3146 h 161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8159" h="161168">
                    <a:moveTo>
                      <a:pt x="113260" y="22816"/>
                    </a:moveTo>
                    <a:cubicBezTo>
                      <a:pt x="45299" y="51515"/>
                      <a:pt x="0" y="102722"/>
                      <a:pt x="0" y="161169"/>
                    </a:cubicBezTo>
                    <a:lnTo>
                      <a:pt x="478006" y="161169"/>
                    </a:lnTo>
                    <a:lnTo>
                      <a:pt x="478160" y="161169"/>
                    </a:lnTo>
                    <a:cubicBezTo>
                      <a:pt x="478160" y="79011"/>
                      <a:pt x="388713" y="11050"/>
                      <a:pt x="272485" y="0"/>
                    </a:cubicBezTo>
                    <a:lnTo>
                      <a:pt x="229462" y="37702"/>
                    </a:lnTo>
                    <a:lnTo>
                      <a:pt x="193167" y="1407"/>
                    </a:lnTo>
                    <a:cubicBezTo>
                      <a:pt x="189330" y="1918"/>
                      <a:pt x="185545" y="2507"/>
                      <a:pt x="181810" y="3146"/>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80" name="Freeform: Shape 79">
                <a:extLst>
                  <a:ext uri="{FF2B5EF4-FFF2-40B4-BE49-F238E27FC236}">
                    <a16:creationId xmlns:a16="http://schemas.microsoft.com/office/drawing/2014/main" id="{8E648C18-CEE4-4F2C-B975-529F0DC8DAD1}"/>
                  </a:ext>
                </a:extLst>
              </p:cNvPr>
              <p:cNvSpPr/>
              <p:nvPr/>
            </p:nvSpPr>
            <p:spPr>
              <a:xfrm>
                <a:off x="9387539" y="2129186"/>
                <a:ext cx="40925" cy="82131"/>
              </a:xfrm>
              <a:custGeom>
                <a:avLst/>
                <a:gdLst>
                  <a:gd name="connsiteX0" fmla="*/ 28852 w 40925"/>
                  <a:gd name="connsiteY0" fmla="*/ 82132 h 82131"/>
                  <a:gd name="connsiteX1" fmla="*/ 25143 w 40925"/>
                  <a:gd name="connsiteY1" fmla="*/ 82132 h 82131"/>
                  <a:gd name="connsiteX2" fmla="*/ 0 w 40925"/>
                  <a:gd name="connsiteY2" fmla="*/ 56988 h 82131"/>
                  <a:gd name="connsiteX3" fmla="*/ 0 w 40925"/>
                  <a:gd name="connsiteY3" fmla="*/ 25143 h 82131"/>
                  <a:gd name="connsiteX4" fmla="*/ 25143 w 40925"/>
                  <a:gd name="connsiteY4" fmla="*/ 0 h 82131"/>
                  <a:gd name="connsiteX5" fmla="*/ 28852 w 40925"/>
                  <a:gd name="connsiteY5" fmla="*/ 0 h 82131"/>
                  <a:gd name="connsiteX6" fmla="*/ 40925 w 40925"/>
                  <a:gd name="connsiteY6" fmla="*/ 12073 h 82131"/>
                  <a:gd name="connsiteX7" fmla="*/ 40925 w 40925"/>
                  <a:gd name="connsiteY7" fmla="*/ 70059 h 82131"/>
                  <a:gd name="connsiteX8" fmla="*/ 28852 w 40925"/>
                  <a:gd name="connsiteY8" fmla="*/ 82132 h 82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25" h="82131">
                    <a:moveTo>
                      <a:pt x="28852" y="82132"/>
                    </a:moveTo>
                    <a:lnTo>
                      <a:pt x="25143" y="82132"/>
                    </a:lnTo>
                    <a:cubicBezTo>
                      <a:pt x="11306" y="82132"/>
                      <a:pt x="0" y="70826"/>
                      <a:pt x="0" y="56988"/>
                    </a:cubicBezTo>
                    <a:lnTo>
                      <a:pt x="0" y="25143"/>
                    </a:lnTo>
                    <a:cubicBezTo>
                      <a:pt x="0" y="11306"/>
                      <a:pt x="11306" y="0"/>
                      <a:pt x="25143" y="0"/>
                    </a:cubicBezTo>
                    <a:lnTo>
                      <a:pt x="28852" y="0"/>
                    </a:lnTo>
                    <a:cubicBezTo>
                      <a:pt x="35503" y="0"/>
                      <a:pt x="40925" y="5448"/>
                      <a:pt x="40925" y="12073"/>
                    </a:cubicBezTo>
                    <a:lnTo>
                      <a:pt x="40925" y="70059"/>
                    </a:lnTo>
                    <a:cubicBezTo>
                      <a:pt x="40925" y="76684"/>
                      <a:pt x="35503" y="82132"/>
                      <a:pt x="28852" y="82132"/>
                    </a:cubicBez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81" name="Freeform: Shape 80">
                <a:extLst>
                  <a:ext uri="{FF2B5EF4-FFF2-40B4-BE49-F238E27FC236}">
                    <a16:creationId xmlns:a16="http://schemas.microsoft.com/office/drawing/2014/main" id="{57269991-A53D-47E3-A270-D3C9A6C18E9F}"/>
                  </a:ext>
                </a:extLst>
              </p:cNvPr>
              <p:cNvSpPr/>
              <p:nvPr/>
            </p:nvSpPr>
            <p:spPr>
              <a:xfrm>
                <a:off x="9689387" y="2129186"/>
                <a:ext cx="40925" cy="82131"/>
              </a:xfrm>
              <a:custGeom>
                <a:avLst/>
                <a:gdLst>
                  <a:gd name="connsiteX0" fmla="*/ 12073 w 40925"/>
                  <a:gd name="connsiteY0" fmla="*/ 82132 h 82131"/>
                  <a:gd name="connsiteX1" fmla="*/ 15782 w 40925"/>
                  <a:gd name="connsiteY1" fmla="*/ 82132 h 82131"/>
                  <a:gd name="connsiteX2" fmla="*/ 40925 w 40925"/>
                  <a:gd name="connsiteY2" fmla="*/ 56988 h 82131"/>
                  <a:gd name="connsiteX3" fmla="*/ 40925 w 40925"/>
                  <a:gd name="connsiteY3" fmla="*/ 25143 h 82131"/>
                  <a:gd name="connsiteX4" fmla="*/ 15782 w 40925"/>
                  <a:gd name="connsiteY4" fmla="*/ 0 h 82131"/>
                  <a:gd name="connsiteX5" fmla="*/ 12073 w 40925"/>
                  <a:gd name="connsiteY5" fmla="*/ 0 h 82131"/>
                  <a:gd name="connsiteX6" fmla="*/ 0 w 40925"/>
                  <a:gd name="connsiteY6" fmla="*/ 12073 h 82131"/>
                  <a:gd name="connsiteX7" fmla="*/ 0 w 40925"/>
                  <a:gd name="connsiteY7" fmla="*/ 70059 h 82131"/>
                  <a:gd name="connsiteX8" fmla="*/ 12073 w 40925"/>
                  <a:gd name="connsiteY8" fmla="*/ 82132 h 82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925" h="82131">
                    <a:moveTo>
                      <a:pt x="12073" y="82132"/>
                    </a:moveTo>
                    <a:lnTo>
                      <a:pt x="15782" y="82132"/>
                    </a:lnTo>
                    <a:cubicBezTo>
                      <a:pt x="29620" y="82132"/>
                      <a:pt x="40925" y="70826"/>
                      <a:pt x="40925" y="56988"/>
                    </a:cubicBezTo>
                    <a:lnTo>
                      <a:pt x="40925" y="25143"/>
                    </a:lnTo>
                    <a:cubicBezTo>
                      <a:pt x="40925" y="11306"/>
                      <a:pt x="29620" y="0"/>
                      <a:pt x="15782" y="0"/>
                    </a:cubicBezTo>
                    <a:lnTo>
                      <a:pt x="12073" y="0"/>
                    </a:lnTo>
                    <a:cubicBezTo>
                      <a:pt x="5423" y="0"/>
                      <a:pt x="0" y="5448"/>
                      <a:pt x="0" y="12073"/>
                    </a:cubicBezTo>
                    <a:lnTo>
                      <a:pt x="0" y="70059"/>
                    </a:lnTo>
                    <a:cubicBezTo>
                      <a:pt x="-26" y="76684"/>
                      <a:pt x="5423" y="82132"/>
                      <a:pt x="12073" y="82132"/>
                    </a:cubicBezTo>
                    <a:close/>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82" name="Freeform: Shape 81">
                <a:extLst>
                  <a:ext uri="{FF2B5EF4-FFF2-40B4-BE49-F238E27FC236}">
                    <a16:creationId xmlns:a16="http://schemas.microsoft.com/office/drawing/2014/main" id="{30DB8BFD-D7AC-4DFF-A7A8-3D44C2FB994E}"/>
                  </a:ext>
                </a:extLst>
              </p:cNvPr>
              <p:cNvSpPr/>
              <p:nvPr/>
            </p:nvSpPr>
            <p:spPr>
              <a:xfrm>
                <a:off x="9409510" y="1997458"/>
                <a:ext cx="300032" cy="131728"/>
              </a:xfrm>
              <a:custGeom>
                <a:avLst/>
                <a:gdLst>
                  <a:gd name="connsiteX0" fmla="*/ 300033 w 300032"/>
                  <a:gd name="connsiteY0" fmla="*/ 131728 h 131728"/>
                  <a:gd name="connsiteX1" fmla="*/ 150016 w 300032"/>
                  <a:gd name="connsiteY1" fmla="*/ 0 h 131728"/>
                  <a:gd name="connsiteX2" fmla="*/ 0 w 300032"/>
                  <a:gd name="connsiteY2" fmla="*/ 131728 h 131728"/>
                </a:gdLst>
                <a:ahLst/>
                <a:cxnLst>
                  <a:cxn ang="0">
                    <a:pos x="connsiteX0" y="connsiteY0"/>
                  </a:cxn>
                  <a:cxn ang="0">
                    <a:pos x="connsiteX1" y="connsiteY1"/>
                  </a:cxn>
                  <a:cxn ang="0">
                    <a:pos x="connsiteX2" y="connsiteY2"/>
                  </a:cxn>
                </a:cxnLst>
                <a:rect l="l" t="t" r="r" b="b"/>
                <a:pathLst>
                  <a:path w="300032" h="131728">
                    <a:moveTo>
                      <a:pt x="300033" y="131728"/>
                    </a:moveTo>
                    <a:cubicBezTo>
                      <a:pt x="290492" y="57423"/>
                      <a:pt x="227007" y="0"/>
                      <a:pt x="150016" y="0"/>
                    </a:cubicBezTo>
                    <a:cubicBezTo>
                      <a:pt x="73051" y="0"/>
                      <a:pt x="9541" y="57423"/>
                      <a:pt x="0" y="131728"/>
                    </a:cubicBez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83" name="Freeform: Shape 82">
                <a:extLst>
                  <a:ext uri="{FF2B5EF4-FFF2-40B4-BE49-F238E27FC236}">
                    <a16:creationId xmlns:a16="http://schemas.microsoft.com/office/drawing/2014/main" id="{6C0EC8B7-B48E-419B-B82B-C9EBE8584AD1}"/>
                  </a:ext>
                </a:extLst>
              </p:cNvPr>
              <p:cNvSpPr/>
              <p:nvPr/>
            </p:nvSpPr>
            <p:spPr>
              <a:xfrm>
                <a:off x="9601117" y="2368343"/>
                <a:ext cx="66503" cy="2557"/>
              </a:xfrm>
              <a:custGeom>
                <a:avLst/>
                <a:gdLst>
                  <a:gd name="connsiteX0" fmla="*/ 0 w 66503"/>
                  <a:gd name="connsiteY0" fmla="*/ 0 h 2557"/>
                  <a:gd name="connsiteX1" fmla="*/ 66503 w 66503"/>
                  <a:gd name="connsiteY1" fmla="*/ 0 h 2557"/>
                </a:gdLst>
                <a:ahLst/>
                <a:cxnLst>
                  <a:cxn ang="0">
                    <a:pos x="connsiteX0" y="connsiteY0"/>
                  </a:cxn>
                  <a:cxn ang="0">
                    <a:pos x="connsiteX1" y="connsiteY1"/>
                  </a:cxn>
                </a:cxnLst>
                <a:rect l="l" t="t" r="r" b="b"/>
                <a:pathLst>
                  <a:path w="66503" h="2557">
                    <a:moveTo>
                      <a:pt x="0" y="0"/>
                    </a:moveTo>
                    <a:lnTo>
                      <a:pt x="66503" y="0"/>
                    </a:lnTo>
                  </a:path>
                </a:pathLst>
              </a:custGeom>
              <a:noFill/>
              <a:ln w="12700" cap="flat">
                <a:solidFill>
                  <a:schemeClr val="tx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grpSp>
      </p:grpSp>
    </p:spTree>
    <p:extLst>
      <p:ext uri="{BB962C8B-B14F-4D97-AF65-F5344CB8AC3E}">
        <p14:creationId xmlns:p14="http://schemas.microsoft.com/office/powerpoint/2010/main" val="23456164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45C03CE3-30EE-4295-AF9F-6E5C781CC44E}"/>
              </a:ext>
            </a:extLst>
          </p:cNvPr>
          <p:cNvSpPr/>
          <p:nvPr/>
        </p:nvSpPr>
        <p:spPr bwMode="auto">
          <a:xfrm>
            <a:off x="0" y="1819518"/>
            <a:ext cx="5892800" cy="4203835"/>
          </a:xfrm>
          <a:prstGeom prst="rect">
            <a:avLst/>
          </a:prstGeom>
          <a:solidFill>
            <a:srgbClr val="EAEAEA"/>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2" name="Title 1">
            <a:extLst>
              <a:ext uri="{FF2B5EF4-FFF2-40B4-BE49-F238E27FC236}">
                <a16:creationId xmlns:a16="http://schemas.microsoft.com/office/drawing/2014/main" id="{B7E401CC-69B0-42FE-9D1A-6C650A679C1E}"/>
              </a:ext>
            </a:extLst>
          </p:cNvPr>
          <p:cNvSpPr>
            <a:spLocks noGrp="1"/>
          </p:cNvSpPr>
          <p:nvPr>
            <p:ph type="title"/>
          </p:nvPr>
        </p:nvSpPr>
        <p:spPr/>
        <p:txBody>
          <a:bodyPr/>
          <a:lstStyle/>
          <a:p>
            <a:r>
              <a:rPr lang="en-GB" dirty="0"/>
              <a:t>Enterprise Tooling </a:t>
            </a:r>
            <a:r>
              <a:rPr lang="en-GB" dirty="0">
                <a:latin typeface="Segoe UI" panose="020B0502040204020203" pitchFamily="34" charset="0"/>
                <a:sym typeface="Segoe UI" panose="020B0502040204020203" pitchFamily="34" charset="0"/>
              </a:rPr>
              <a:t>–</a:t>
            </a:r>
            <a:r>
              <a:rPr lang="en-GB" dirty="0"/>
              <a:t> Center of Excellence Starter Kit</a:t>
            </a:r>
          </a:p>
        </p:txBody>
      </p:sp>
      <p:grpSp>
        <p:nvGrpSpPr>
          <p:cNvPr id="8" name="Group 7">
            <a:extLst>
              <a:ext uri="{FF2B5EF4-FFF2-40B4-BE49-F238E27FC236}">
                <a16:creationId xmlns:a16="http://schemas.microsoft.com/office/drawing/2014/main" id="{0EC64FA2-DCB2-4F88-B7F2-F7A5D27B8CC5}"/>
              </a:ext>
            </a:extLst>
          </p:cNvPr>
          <p:cNvGrpSpPr/>
          <p:nvPr/>
        </p:nvGrpSpPr>
        <p:grpSpPr>
          <a:xfrm>
            <a:off x="3774672" y="1683257"/>
            <a:ext cx="9941936" cy="5223730"/>
            <a:chOff x="3454399" y="1467356"/>
            <a:chExt cx="10262209" cy="5392009"/>
          </a:xfrm>
        </p:grpSpPr>
        <p:pic>
          <p:nvPicPr>
            <p:cNvPr id="18" name="Picture 17">
              <a:extLst>
                <a:ext uri="{FF2B5EF4-FFF2-40B4-BE49-F238E27FC236}">
                  <a16:creationId xmlns:a16="http://schemas.microsoft.com/office/drawing/2014/main" id="{231BE573-F1B0-48BB-9AA9-B9917F0423B7}"/>
                </a:ext>
              </a:extLst>
            </p:cNvPr>
            <p:cNvPicPr>
              <a:picLocks noChangeAspect="1"/>
            </p:cNvPicPr>
            <p:nvPr/>
          </p:nvPicPr>
          <p:blipFill>
            <a:blip r:embed="rId3"/>
            <a:stretch>
              <a:fillRect/>
            </a:stretch>
          </p:blipFill>
          <p:spPr>
            <a:xfrm>
              <a:off x="3454399" y="1467356"/>
              <a:ext cx="10262209" cy="5392009"/>
            </a:xfrm>
            <a:prstGeom prst="rect">
              <a:avLst/>
            </a:prstGeom>
          </p:spPr>
        </p:pic>
        <p:pic>
          <p:nvPicPr>
            <p:cNvPr id="4" name="Picture 3">
              <a:extLst>
                <a:ext uri="{FF2B5EF4-FFF2-40B4-BE49-F238E27FC236}">
                  <a16:creationId xmlns:a16="http://schemas.microsoft.com/office/drawing/2014/main" id="{6862EF39-4537-40C5-A78A-3FBAA1037F3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b="-4050"/>
            <a:stretch/>
          </p:blipFill>
          <p:spPr>
            <a:xfrm>
              <a:off x="4924016" y="1730792"/>
              <a:ext cx="7229884" cy="4060408"/>
            </a:xfrm>
            <a:prstGeom prst="rect">
              <a:avLst/>
            </a:prstGeom>
            <a:solidFill>
              <a:srgbClr val="F0F0F0"/>
            </a:solidFill>
          </p:spPr>
        </p:pic>
      </p:grpSp>
      <p:sp>
        <p:nvSpPr>
          <p:cNvPr id="20" name="Text Placeholder 6">
            <a:extLst>
              <a:ext uri="{FF2B5EF4-FFF2-40B4-BE49-F238E27FC236}">
                <a16:creationId xmlns:a16="http://schemas.microsoft.com/office/drawing/2014/main" id="{FDE6922B-548E-4C65-907C-449C3A4E0565}"/>
              </a:ext>
            </a:extLst>
          </p:cNvPr>
          <p:cNvSpPr txBox="1">
            <a:spLocks/>
          </p:cNvSpPr>
          <p:nvPr/>
        </p:nvSpPr>
        <p:spPr>
          <a:xfrm>
            <a:off x="1503317" y="2164064"/>
            <a:ext cx="3332844" cy="753476"/>
          </a:xfrm>
          <a:prstGeom prst="rect">
            <a:avLst/>
          </a:prstGeom>
        </p:spPr>
        <p:txBody>
          <a:bodyPr lIns="0" tIns="0" rIns="0" bIns="0" anchor="ctr">
            <a:noAutofit/>
          </a:bodyPr>
          <a:lstStyle>
            <a:lvl1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chemeClr val="tx1"/>
                </a:solidFill>
                <a:latin typeface="+mj-lt"/>
                <a:ea typeface="+mn-ea"/>
                <a:cs typeface="+mn-cs"/>
              </a:defRPr>
            </a:lvl1pPr>
            <a:lvl2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961" kern="1200" spc="0" baseline="0">
                <a:solidFill>
                  <a:schemeClr val="tx1"/>
                </a:solidFill>
                <a:latin typeface="+mn-lt"/>
                <a:ea typeface="+mn-ea"/>
                <a:cs typeface="+mn-cs"/>
              </a:defRPr>
            </a:lvl2pPr>
            <a:lvl3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rgbClr val="742774"/>
                </a:solidFill>
                <a:latin typeface="+mj-lt"/>
                <a:ea typeface="+mn-ea"/>
                <a:cs typeface="+mn-cs"/>
              </a:defRPr>
            </a:lvl3pPr>
            <a:lvl4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4pPr>
            <a:lvl5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175" b="1" kern="1200" spc="0" baseline="0">
                <a:solidFill>
                  <a:schemeClr val="tx1"/>
                </a:solidFill>
                <a:latin typeface="+mn-lt"/>
                <a:ea typeface="+mn-ea"/>
                <a:cs typeface="+mn-cs"/>
              </a:defRPr>
            </a:lvl5pPr>
            <a:lvl6pPr marL="2285477" indent="0" algn="l" defTabSz="914192"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192" rtl="0" eaLnBrk="1" latinLnBrk="0" hangingPunct="1">
              <a:lnSpc>
                <a:spcPct val="100000"/>
              </a:lnSpc>
              <a:spcBef>
                <a:spcPts val="0"/>
              </a:spcBef>
              <a:spcAft>
                <a:spcPts val="0"/>
              </a:spcAft>
              <a:buFont typeface="Arial" pitchFamily="34" charset="0"/>
              <a:buNone/>
              <a:defRPr sz="1175"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32384" rtl="0" eaLnBrk="1" fontAlgn="auto" latinLnBrk="0" hangingPunct="1">
              <a:lnSpc>
                <a:spcPct val="100000"/>
              </a:lnSpc>
              <a:spcBef>
                <a:spcPts val="1224"/>
              </a:spcBef>
              <a:spcAft>
                <a:spcPts val="1224"/>
              </a:spcAft>
              <a:buClrTx/>
              <a:buSzPct val="90000"/>
              <a:buFont typeface="Wingdings" panose="05000000000000000000" pitchFamily="2" charset="2"/>
              <a:buNone/>
              <a:tabLst/>
              <a:defRPr/>
            </a:pPr>
            <a:r>
              <a:rPr kumimoji="0" lang="en-US" sz="1600" b="1" i="0" u="none" strike="noStrike" kern="1200" cap="none" spc="-50" normalizeH="0" baseline="0" noProof="0" dirty="0">
                <a:ln>
                  <a:noFill/>
                </a:ln>
                <a:solidFill>
                  <a:srgbClr val="742774"/>
                </a:solidFill>
                <a:effectLst/>
                <a:uLnTx/>
                <a:uFillTx/>
                <a:latin typeface="Segoe UI Semibold"/>
                <a:ea typeface="+mn-ea"/>
                <a:cs typeface="+mn-cs"/>
              </a:rPr>
              <a:t>Existing offering:</a:t>
            </a:r>
            <a:br>
              <a:rPr kumimoji="0" lang="en-US" sz="1600" b="1" i="0" u="none" strike="noStrike" kern="1200" cap="none" spc="-50" normalizeH="0" baseline="0" noProof="0" dirty="0">
                <a:ln>
                  <a:noFill/>
                </a:ln>
                <a:solidFill>
                  <a:srgbClr val="742774"/>
                </a:solidFill>
                <a:effectLst/>
                <a:uLnTx/>
                <a:uFillTx/>
                <a:latin typeface="Segoe UI Semibold"/>
                <a:ea typeface="+mn-ea"/>
                <a:cs typeface="+mn-cs"/>
              </a:rPr>
            </a:br>
            <a:r>
              <a:rPr kumimoji="0" lang="en-US" sz="1600" b="0" i="0" u="none" strike="noStrike" kern="1200" cap="none" spc="-50" normalizeH="0" baseline="0" noProof="0" dirty="0">
                <a:ln>
                  <a:noFill/>
                </a:ln>
                <a:solidFill>
                  <a:srgbClr val="282828"/>
                </a:solidFill>
                <a:effectLst/>
                <a:uLnTx/>
                <a:uFillTx/>
                <a:latin typeface="Segoe UI"/>
                <a:ea typeface="+mn-ea"/>
                <a:cs typeface="+mn-cs"/>
              </a:rPr>
              <a:t>Admin Center capabilities</a:t>
            </a:r>
            <a:br>
              <a:rPr kumimoji="0" lang="en-US" sz="1600" b="0" i="0" u="none" strike="noStrike" kern="1200" cap="none" spc="-50" normalizeH="0" baseline="0" noProof="0" dirty="0">
                <a:ln>
                  <a:noFill/>
                </a:ln>
                <a:solidFill>
                  <a:srgbClr val="282828"/>
                </a:solidFill>
                <a:effectLst/>
                <a:uLnTx/>
                <a:uFillTx/>
                <a:latin typeface="Segoe UI"/>
                <a:ea typeface="+mn-ea"/>
                <a:cs typeface="+mn-cs"/>
              </a:rPr>
            </a:br>
            <a:r>
              <a:rPr kumimoji="0" lang="en-US" sz="1600" b="0" i="0" u="none" strike="noStrike" kern="1200" cap="none" spc="-50" normalizeH="0" baseline="0" noProof="0" dirty="0">
                <a:ln>
                  <a:noFill/>
                </a:ln>
                <a:solidFill>
                  <a:srgbClr val="282828"/>
                </a:solidFill>
                <a:effectLst/>
                <a:uLnTx/>
                <a:uFillTx/>
                <a:latin typeface="Segoe UI"/>
                <a:ea typeface="+mn-ea"/>
                <a:cs typeface="+mn-cs"/>
              </a:rPr>
              <a:t>Extensibility via Connectors</a:t>
            </a:r>
          </a:p>
        </p:txBody>
      </p:sp>
      <p:sp>
        <p:nvSpPr>
          <p:cNvPr id="21" name="Text Placeholder 6">
            <a:extLst>
              <a:ext uri="{FF2B5EF4-FFF2-40B4-BE49-F238E27FC236}">
                <a16:creationId xmlns:a16="http://schemas.microsoft.com/office/drawing/2014/main" id="{FB8690C0-1824-4380-BA76-50E52EAB70B5}"/>
              </a:ext>
            </a:extLst>
          </p:cNvPr>
          <p:cNvSpPr txBox="1">
            <a:spLocks/>
          </p:cNvSpPr>
          <p:nvPr/>
        </p:nvSpPr>
        <p:spPr>
          <a:xfrm>
            <a:off x="1503317" y="3268953"/>
            <a:ext cx="3005183" cy="753476"/>
          </a:xfrm>
          <a:prstGeom prst="rect">
            <a:avLst/>
          </a:prstGeom>
        </p:spPr>
        <p:txBody>
          <a:bodyPr lIns="0" tIns="0" rIns="0" bIns="0" anchor="ctr">
            <a:noAutofit/>
          </a:bodyPr>
          <a:lstStyle>
            <a:lvl1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chemeClr val="tx1"/>
                </a:solidFill>
                <a:latin typeface="+mj-lt"/>
                <a:ea typeface="+mn-ea"/>
                <a:cs typeface="+mn-cs"/>
              </a:defRPr>
            </a:lvl1pPr>
            <a:lvl2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961" kern="1200" spc="0" baseline="0">
                <a:solidFill>
                  <a:schemeClr val="tx1"/>
                </a:solidFill>
                <a:latin typeface="+mn-lt"/>
                <a:ea typeface="+mn-ea"/>
                <a:cs typeface="+mn-cs"/>
              </a:defRPr>
            </a:lvl2pPr>
            <a:lvl3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rgbClr val="742774"/>
                </a:solidFill>
                <a:latin typeface="+mj-lt"/>
                <a:ea typeface="+mn-ea"/>
                <a:cs typeface="+mn-cs"/>
              </a:defRPr>
            </a:lvl3pPr>
            <a:lvl4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4pPr>
            <a:lvl5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175" b="1" kern="1200" spc="0" baseline="0">
                <a:solidFill>
                  <a:schemeClr val="tx1"/>
                </a:solidFill>
                <a:latin typeface="+mn-lt"/>
                <a:ea typeface="+mn-ea"/>
                <a:cs typeface="+mn-cs"/>
              </a:defRPr>
            </a:lvl5pPr>
            <a:lvl6pPr marL="2285477" indent="0" algn="l" defTabSz="914192"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192" rtl="0" eaLnBrk="1" latinLnBrk="0" hangingPunct="1">
              <a:lnSpc>
                <a:spcPct val="100000"/>
              </a:lnSpc>
              <a:spcBef>
                <a:spcPts val="0"/>
              </a:spcBef>
              <a:spcAft>
                <a:spcPts val="0"/>
              </a:spcAft>
              <a:buFont typeface="Arial" pitchFamily="34" charset="0"/>
              <a:buNone/>
              <a:defRPr sz="1175"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32384" rtl="0" eaLnBrk="1" fontAlgn="auto" latinLnBrk="0" hangingPunct="1">
              <a:lnSpc>
                <a:spcPct val="100000"/>
              </a:lnSpc>
              <a:spcBef>
                <a:spcPts val="1224"/>
              </a:spcBef>
              <a:spcAft>
                <a:spcPts val="1224"/>
              </a:spcAft>
              <a:buClrTx/>
              <a:buSzPct val="90000"/>
              <a:buFont typeface="Wingdings" panose="05000000000000000000" pitchFamily="2" charset="2"/>
              <a:buNone/>
              <a:tabLst/>
              <a:defRPr/>
            </a:pPr>
            <a:r>
              <a:rPr kumimoji="0" lang="en-US" sz="1600" b="1" i="0" u="none" strike="noStrike" kern="1200" cap="none" spc="-50" normalizeH="0" baseline="0" noProof="0" dirty="0">
                <a:ln>
                  <a:noFill/>
                </a:ln>
                <a:solidFill>
                  <a:srgbClr val="742774"/>
                </a:solidFill>
                <a:effectLst/>
                <a:uLnTx/>
                <a:uFillTx/>
                <a:latin typeface="Segoe UI Semibold"/>
                <a:ea typeface="+mn-ea"/>
                <a:cs typeface="+mn-cs"/>
              </a:rPr>
              <a:t>Templates:</a:t>
            </a:r>
            <a:br>
              <a:rPr kumimoji="0" lang="en-US" sz="1600" b="1" i="0" u="none" strike="noStrike" kern="1200" cap="none" spc="-50" normalizeH="0" baseline="0" noProof="0" dirty="0">
                <a:ln>
                  <a:noFill/>
                </a:ln>
                <a:solidFill>
                  <a:srgbClr val="3C3C41"/>
                </a:solidFill>
                <a:effectLst/>
                <a:uLnTx/>
                <a:uFillTx/>
                <a:latin typeface="Segoe UI Semibold"/>
                <a:ea typeface="+mn-ea"/>
                <a:cs typeface="+mn-cs"/>
              </a:rPr>
            </a:br>
            <a:r>
              <a:rPr kumimoji="0" lang="en-US" sz="1600" b="0" i="0" u="none" strike="noStrike" kern="1200" cap="none" spc="-50" normalizeH="0" baseline="0" noProof="0" dirty="0">
                <a:ln>
                  <a:noFill/>
                </a:ln>
                <a:solidFill>
                  <a:srgbClr val="282828"/>
                </a:solidFill>
                <a:effectLst/>
                <a:uLnTx/>
                <a:uFillTx/>
                <a:latin typeface="Segoe UI"/>
                <a:ea typeface="+mn-ea"/>
                <a:cs typeface="+mn-cs"/>
              </a:rPr>
              <a:t>A templatized implementation of best practices</a:t>
            </a:r>
          </a:p>
        </p:txBody>
      </p:sp>
      <p:sp>
        <p:nvSpPr>
          <p:cNvPr id="22" name="Text Placeholder 6">
            <a:extLst>
              <a:ext uri="{FF2B5EF4-FFF2-40B4-BE49-F238E27FC236}">
                <a16:creationId xmlns:a16="http://schemas.microsoft.com/office/drawing/2014/main" id="{4329A529-ECA4-4964-BD6E-448AEA76D425}"/>
              </a:ext>
            </a:extLst>
          </p:cNvPr>
          <p:cNvSpPr txBox="1">
            <a:spLocks/>
          </p:cNvSpPr>
          <p:nvPr/>
        </p:nvSpPr>
        <p:spPr>
          <a:xfrm>
            <a:off x="1503317" y="4373842"/>
            <a:ext cx="3195683" cy="1255793"/>
          </a:xfrm>
          <a:prstGeom prst="rect">
            <a:avLst/>
          </a:prstGeom>
        </p:spPr>
        <p:txBody>
          <a:bodyPr lIns="0" tIns="0" rIns="0" bIns="0" anchor="ctr">
            <a:noAutofit/>
          </a:bodyPr>
          <a:lstStyle>
            <a:lvl1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2353" kern="1200" spc="-49" baseline="0">
                <a:solidFill>
                  <a:schemeClr val="tx1"/>
                </a:solidFill>
                <a:latin typeface="+mj-lt"/>
                <a:ea typeface="+mn-ea"/>
                <a:cs typeface="+mn-cs"/>
              </a:defRPr>
            </a:lvl1pPr>
            <a:lvl2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961" kern="1200" spc="0" baseline="0">
                <a:solidFill>
                  <a:schemeClr val="tx1"/>
                </a:solidFill>
                <a:latin typeface="+mn-lt"/>
                <a:ea typeface="+mn-ea"/>
                <a:cs typeface="+mn-cs"/>
              </a:defRPr>
            </a:lvl2pPr>
            <a:lvl3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rgbClr val="742774"/>
                </a:solidFill>
                <a:latin typeface="+mj-lt"/>
                <a:ea typeface="+mn-ea"/>
                <a:cs typeface="+mn-cs"/>
              </a:defRPr>
            </a:lvl3pPr>
            <a:lvl4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765" kern="1200" spc="0" baseline="0">
                <a:solidFill>
                  <a:schemeClr val="tx1"/>
                </a:solidFill>
                <a:latin typeface="+mn-lt"/>
                <a:ea typeface="+mn-ea"/>
                <a:cs typeface="+mn-cs"/>
              </a:defRPr>
            </a:lvl4pPr>
            <a:lvl5pPr marL="0" marR="0" indent="0" algn="l" defTabSz="914192" rtl="0" eaLnBrk="1" fontAlgn="auto" latinLnBrk="0" hangingPunct="1">
              <a:lnSpc>
                <a:spcPct val="100000"/>
              </a:lnSpc>
              <a:spcBef>
                <a:spcPts val="0"/>
              </a:spcBef>
              <a:spcAft>
                <a:spcPts val="0"/>
              </a:spcAft>
              <a:buClrTx/>
              <a:buSzPct val="90000"/>
              <a:buFont typeface="Wingdings" panose="05000000000000000000" pitchFamily="2" charset="2"/>
              <a:buNone/>
              <a:tabLst/>
              <a:defRPr sz="1175" b="1" kern="1200" spc="0" baseline="0">
                <a:solidFill>
                  <a:schemeClr val="tx1"/>
                </a:solidFill>
                <a:latin typeface="+mn-lt"/>
                <a:ea typeface="+mn-ea"/>
                <a:cs typeface="+mn-cs"/>
              </a:defRPr>
            </a:lvl5pPr>
            <a:lvl6pPr marL="2285477" indent="0" algn="l" defTabSz="914192" rtl="0" eaLnBrk="1" latinLnBrk="0" hangingPunct="1">
              <a:spcBef>
                <a:spcPct val="20000"/>
              </a:spcBef>
              <a:buFont typeface="Arial" pitchFamily="34" charset="0"/>
              <a:buNone/>
              <a:defRPr sz="1961" kern="1200">
                <a:solidFill>
                  <a:schemeClr val="tx1"/>
                </a:solidFill>
                <a:latin typeface="+mn-lt"/>
                <a:ea typeface="+mn-ea"/>
                <a:cs typeface="+mn-cs"/>
              </a:defRPr>
            </a:lvl6pPr>
            <a:lvl7pPr marL="0" indent="0" algn="l" defTabSz="914192" rtl="0" eaLnBrk="1" latinLnBrk="0" hangingPunct="1">
              <a:lnSpc>
                <a:spcPct val="100000"/>
              </a:lnSpc>
              <a:spcBef>
                <a:spcPts val="0"/>
              </a:spcBef>
              <a:spcAft>
                <a:spcPts val="0"/>
              </a:spcAft>
              <a:buFont typeface="Arial" pitchFamily="34" charset="0"/>
              <a:buNone/>
              <a:defRPr sz="1175" kern="1200">
                <a:solidFill>
                  <a:schemeClr val="tx1"/>
                </a:solidFill>
                <a:latin typeface="+mn-lt"/>
                <a:ea typeface="+mn-ea"/>
                <a:cs typeface="+mn-cs"/>
              </a:defRPr>
            </a:lvl7pPr>
            <a:lvl8pPr marL="3428219"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8pPr>
            <a:lvl9pPr marL="3885315" indent="-228548" algn="l" defTabSz="914192" rtl="0" eaLnBrk="1" latinLnBrk="0" hangingPunct="1">
              <a:spcBef>
                <a:spcPct val="20000"/>
              </a:spcBef>
              <a:buFont typeface="Arial" pitchFamily="34" charset="0"/>
              <a:buChar char="•"/>
              <a:defRPr sz="1961" kern="1200">
                <a:solidFill>
                  <a:schemeClr val="tx1"/>
                </a:solidFill>
                <a:latin typeface="+mn-lt"/>
                <a:ea typeface="+mn-ea"/>
                <a:cs typeface="+mn-cs"/>
              </a:defRPr>
            </a:lvl9pPr>
          </a:lstStyle>
          <a:p>
            <a:pPr marL="0" marR="0" lvl="0" indent="0" algn="l" defTabSz="932384" rtl="0" eaLnBrk="1" fontAlgn="auto" latinLnBrk="0" hangingPunct="1">
              <a:lnSpc>
                <a:spcPct val="100000"/>
              </a:lnSpc>
              <a:spcBef>
                <a:spcPts val="1224"/>
              </a:spcBef>
              <a:spcAft>
                <a:spcPts val="1224"/>
              </a:spcAft>
              <a:buClrTx/>
              <a:buSzPct val="90000"/>
              <a:buFont typeface="Wingdings" panose="05000000000000000000" pitchFamily="2" charset="2"/>
              <a:buNone/>
              <a:tabLst/>
              <a:defRPr/>
            </a:pPr>
            <a:r>
              <a:rPr kumimoji="0" lang="en-US" sz="1600" b="0" i="0" u="none" strike="noStrike" kern="1200" cap="none" spc="-50" normalizeH="0" baseline="0" noProof="0" dirty="0">
                <a:ln>
                  <a:noFill/>
                </a:ln>
                <a:solidFill>
                  <a:srgbClr val="282828"/>
                </a:solidFill>
                <a:effectLst/>
                <a:uLnTx/>
                <a:uFillTx/>
                <a:latin typeface="Segoe UI"/>
                <a:ea typeface="+mn-ea"/>
                <a:cs typeface="+mn-cs"/>
              </a:rPr>
              <a:t>The </a:t>
            </a:r>
            <a:r>
              <a:rPr kumimoji="0" lang="en-US" sz="1600" b="0" i="0" u="none" strike="noStrike" kern="1200" cap="none" spc="-50" normalizeH="0" baseline="0" noProof="0" dirty="0" err="1">
                <a:ln>
                  <a:noFill/>
                </a:ln>
                <a:solidFill>
                  <a:srgbClr val="282828"/>
                </a:solidFill>
                <a:effectLst/>
                <a:uLnTx/>
                <a:uFillTx/>
                <a:latin typeface="Segoe UI"/>
                <a:ea typeface="+mn-ea"/>
                <a:cs typeface="+mn-cs"/>
              </a:rPr>
              <a:t>CoE</a:t>
            </a:r>
            <a:r>
              <a:rPr kumimoji="0" lang="en-US" sz="1600" b="0" i="0" u="none" strike="noStrike" kern="1200" cap="none" spc="-50" normalizeH="0" baseline="0" noProof="0" dirty="0">
                <a:ln>
                  <a:noFill/>
                </a:ln>
                <a:solidFill>
                  <a:srgbClr val="282828"/>
                </a:solidFill>
                <a:effectLst/>
                <a:uLnTx/>
                <a:uFillTx/>
                <a:latin typeface="Segoe UI"/>
                <a:ea typeface="+mn-ea"/>
                <a:cs typeface="+mn-cs"/>
              </a:rPr>
              <a:t> Starter Kit is a collection of components and tools designed to help you get started with developing a strategy for adopting and supporting the Power Platform. </a:t>
            </a:r>
          </a:p>
        </p:txBody>
      </p:sp>
      <p:sp>
        <p:nvSpPr>
          <p:cNvPr id="16" name="Rectangle 15">
            <a:extLst>
              <a:ext uri="{FF2B5EF4-FFF2-40B4-BE49-F238E27FC236}">
                <a16:creationId xmlns:a16="http://schemas.microsoft.com/office/drawing/2014/main" id="{71B29517-B57F-442E-92B3-20281953BF08}"/>
              </a:ext>
            </a:extLst>
          </p:cNvPr>
          <p:cNvSpPr/>
          <p:nvPr/>
        </p:nvSpPr>
        <p:spPr>
          <a:xfrm>
            <a:off x="579439" y="1175424"/>
            <a:ext cx="2117631" cy="276999"/>
          </a:xfrm>
          <a:prstGeom prst="rect">
            <a:avLst/>
          </a:prstGeom>
        </p:spPr>
        <p:txBody>
          <a:bodyPr wrap="none" lIns="0" tIns="0" rIns="0" bIns="0">
            <a:noAutofit/>
          </a:bodyPr>
          <a:lstStyle/>
          <a:p>
            <a:pPr marL="0" marR="0" lvl="0" indent="0" algn="l" defTabSz="932742"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742774"/>
                </a:solidFill>
                <a:effectLst/>
                <a:uLnTx/>
                <a:uFillTx/>
                <a:latin typeface="Segoe UI Semibold"/>
                <a:ea typeface="+mn-ea"/>
                <a:cs typeface="+mn-cs"/>
                <a:hlinkClick r:id="rId5">
                  <a:extLst>
                    <a:ext uri="{A12FA001-AC4F-418D-AE19-62706E023703}">
                      <ahyp:hlinkClr xmlns:ahyp="http://schemas.microsoft.com/office/drawing/2018/hyperlinkcolor" val="tx"/>
                    </a:ext>
                  </a:extLst>
                </a:hlinkClick>
              </a:rPr>
              <a:t>aka.ms/</a:t>
            </a:r>
            <a:r>
              <a:rPr kumimoji="0" lang="en-GB" sz="1800" b="0" i="0" u="none" strike="noStrike" kern="1200" cap="none" spc="0" normalizeH="0" baseline="0" noProof="0" dirty="0" err="1">
                <a:ln>
                  <a:noFill/>
                </a:ln>
                <a:solidFill>
                  <a:srgbClr val="742774"/>
                </a:solidFill>
                <a:effectLst/>
                <a:uLnTx/>
                <a:uFillTx/>
                <a:latin typeface="Segoe UI Semibold"/>
                <a:ea typeface="+mn-ea"/>
                <a:cs typeface="+mn-cs"/>
                <a:hlinkClick r:id="rId5">
                  <a:extLst>
                    <a:ext uri="{A12FA001-AC4F-418D-AE19-62706E023703}">
                      <ahyp:hlinkClr xmlns:ahyp="http://schemas.microsoft.com/office/drawing/2018/hyperlinkcolor" val="tx"/>
                    </a:ext>
                  </a:extLst>
                </a:hlinkClick>
              </a:rPr>
              <a:t>coestarterkit</a:t>
            </a:r>
            <a:r>
              <a:rPr kumimoji="0" lang="en-GB" sz="1800" b="0" i="0" u="none" strike="noStrike" kern="1200" cap="none" spc="0" normalizeH="0" baseline="0" noProof="0" dirty="0">
                <a:ln>
                  <a:noFill/>
                </a:ln>
                <a:solidFill>
                  <a:srgbClr val="742774"/>
                </a:solidFill>
                <a:effectLst/>
                <a:uLnTx/>
                <a:uFillTx/>
                <a:latin typeface="Segoe UI Semibold"/>
                <a:ea typeface="+mn-ea"/>
                <a:cs typeface="+mn-cs"/>
              </a:rPr>
              <a:t> </a:t>
            </a:r>
          </a:p>
        </p:txBody>
      </p:sp>
      <p:grpSp>
        <p:nvGrpSpPr>
          <p:cNvPr id="39" name="Group 38">
            <a:extLst>
              <a:ext uri="{FF2B5EF4-FFF2-40B4-BE49-F238E27FC236}">
                <a16:creationId xmlns:a16="http://schemas.microsoft.com/office/drawing/2014/main" id="{3C8B2DFE-3FB9-41BE-847C-001E8976463A}"/>
              </a:ext>
            </a:extLst>
          </p:cNvPr>
          <p:cNvGrpSpPr/>
          <p:nvPr/>
        </p:nvGrpSpPr>
        <p:grpSpPr>
          <a:xfrm>
            <a:off x="634164" y="3493420"/>
            <a:ext cx="536414" cy="411104"/>
            <a:chOff x="634164" y="3468746"/>
            <a:chExt cx="536414" cy="411104"/>
          </a:xfrm>
        </p:grpSpPr>
        <p:sp>
          <p:nvSpPr>
            <p:cNvPr id="11" name="Rectangle 24">
              <a:extLst>
                <a:ext uri="{FF2B5EF4-FFF2-40B4-BE49-F238E27FC236}">
                  <a16:creationId xmlns:a16="http://schemas.microsoft.com/office/drawing/2014/main" id="{A597E6AD-0005-4417-8013-A16BE9FDDDD0}"/>
                </a:ext>
              </a:extLst>
            </p:cNvPr>
            <p:cNvSpPr/>
            <p:nvPr/>
          </p:nvSpPr>
          <p:spPr bwMode="auto">
            <a:xfrm>
              <a:off x="785949" y="3537718"/>
              <a:ext cx="86990" cy="78324"/>
            </a:xfrm>
            <a:prstGeom prst="rect">
              <a:avLst/>
            </a:prstGeom>
            <a:noFill/>
            <a:ln w="15875" cap="flat">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err="1">
                <a:ln>
                  <a:noFill/>
                </a:ln>
                <a:solidFill>
                  <a:srgbClr val="282828"/>
                </a:solidFill>
                <a:effectLst/>
                <a:uLnTx/>
                <a:uFillTx/>
                <a:latin typeface="Segoe UI"/>
                <a:ea typeface="+mn-ea"/>
                <a:cs typeface="+mn-cs"/>
              </a:endParaRPr>
            </a:p>
          </p:txBody>
        </p:sp>
        <p:sp>
          <p:nvSpPr>
            <p:cNvPr id="12" name="Rectangle 25">
              <a:extLst>
                <a:ext uri="{FF2B5EF4-FFF2-40B4-BE49-F238E27FC236}">
                  <a16:creationId xmlns:a16="http://schemas.microsoft.com/office/drawing/2014/main" id="{1E6C7567-13E3-4288-8171-A29B13DBBC52}"/>
                </a:ext>
              </a:extLst>
            </p:cNvPr>
            <p:cNvSpPr/>
            <p:nvPr/>
          </p:nvSpPr>
          <p:spPr bwMode="auto">
            <a:xfrm>
              <a:off x="931803" y="3523847"/>
              <a:ext cx="86990" cy="78324"/>
            </a:xfrm>
            <a:prstGeom prst="rect">
              <a:avLst/>
            </a:prstGeom>
            <a:noFill/>
            <a:ln w="15875" cap="flat">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err="1">
                <a:ln>
                  <a:noFill/>
                </a:ln>
                <a:solidFill>
                  <a:srgbClr val="282828"/>
                </a:solidFill>
                <a:effectLst/>
                <a:uLnTx/>
                <a:uFillTx/>
                <a:latin typeface="Segoe UI"/>
                <a:ea typeface="+mn-ea"/>
                <a:cs typeface="+mn-cs"/>
              </a:endParaRPr>
            </a:p>
          </p:txBody>
        </p:sp>
        <p:sp>
          <p:nvSpPr>
            <p:cNvPr id="13" name="Rectangle 26">
              <a:extLst>
                <a:ext uri="{FF2B5EF4-FFF2-40B4-BE49-F238E27FC236}">
                  <a16:creationId xmlns:a16="http://schemas.microsoft.com/office/drawing/2014/main" id="{F62AE21B-5EAC-4E4D-BE86-C0DF160699FA}"/>
                </a:ext>
              </a:extLst>
            </p:cNvPr>
            <p:cNvSpPr/>
            <p:nvPr/>
          </p:nvSpPr>
          <p:spPr bwMode="auto">
            <a:xfrm>
              <a:off x="914975" y="3653095"/>
              <a:ext cx="86990" cy="78324"/>
            </a:xfrm>
            <a:prstGeom prst="rect">
              <a:avLst/>
            </a:prstGeom>
            <a:noFill/>
            <a:ln w="15875" cap="flat">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err="1">
                <a:ln>
                  <a:noFill/>
                </a:ln>
                <a:solidFill>
                  <a:srgbClr val="282828"/>
                </a:solidFill>
                <a:effectLst/>
                <a:uLnTx/>
                <a:uFillTx/>
                <a:latin typeface="Segoe UI"/>
                <a:ea typeface="+mn-ea"/>
                <a:cs typeface="+mn-cs"/>
              </a:endParaRPr>
            </a:p>
          </p:txBody>
        </p:sp>
        <p:sp>
          <p:nvSpPr>
            <p:cNvPr id="14" name="Rectangle 27">
              <a:extLst>
                <a:ext uri="{FF2B5EF4-FFF2-40B4-BE49-F238E27FC236}">
                  <a16:creationId xmlns:a16="http://schemas.microsoft.com/office/drawing/2014/main" id="{EBD9AEAB-790D-4544-A254-4D1808D13C6D}"/>
                </a:ext>
              </a:extLst>
            </p:cNvPr>
            <p:cNvSpPr/>
            <p:nvPr/>
          </p:nvSpPr>
          <p:spPr bwMode="auto">
            <a:xfrm>
              <a:off x="785949" y="3653095"/>
              <a:ext cx="86990" cy="78324"/>
            </a:xfrm>
            <a:prstGeom prst="rect">
              <a:avLst/>
            </a:prstGeom>
            <a:noFill/>
            <a:ln w="15875" cap="flat">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err="1">
                <a:ln>
                  <a:noFill/>
                </a:ln>
                <a:solidFill>
                  <a:srgbClr val="282828"/>
                </a:solidFill>
                <a:effectLst/>
                <a:uLnTx/>
                <a:uFillTx/>
                <a:latin typeface="Segoe UI"/>
                <a:ea typeface="+mn-ea"/>
                <a:cs typeface="+mn-cs"/>
              </a:endParaRPr>
            </a:p>
          </p:txBody>
        </p:sp>
        <p:sp>
          <p:nvSpPr>
            <p:cNvPr id="30" name="monitor" title="Icon of a monitor">
              <a:extLst>
                <a:ext uri="{FF2B5EF4-FFF2-40B4-BE49-F238E27FC236}">
                  <a16:creationId xmlns:a16="http://schemas.microsoft.com/office/drawing/2014/main" id="{3E0E2793-8A5C-4256-9A0C-6A9945505706}"/>
                </a:ext>
              </a:extLst>
            </p:cNvPr>
            <p:cNvSpPr>
              <a:spLocks noChangeAspect="1" noEditPoints="1"/>
            </p:cNvSpPr>
            <p:nvPr/>
          </p:nvSpPr>
          <p:spPr bwMode="auto">
            <a:xfrm>
              <a:off x="634164" y="3468746"/>
              <a:ext cx="536414" cy="41110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noFill/>
            <a:ln w="15875" cap="sq">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grpSp>
      <p:grpSp>
        <p:nvGrpSpPr>
          <p:cNvPr id="38" name="Group 37">
            <a:extLst>
              <a:ext uri="{FF2B5EF4-FFF2-40B4-BE49-F238E27FC236}">
                <a16:creationId xmlns:a16="http://schemas.microsoft.com/office/drawing/2014/main" id="{90D4F464-CC10-4B84-955D-916A7F222526}"/>
              </a:ext>
            </a:extLst>
          </p:cNvPr>
          <p:cNvGrpSpPr/>
          <p:nvPr/>
        </p:nvGrpSpPr>
        <p:grpSpPr>
          <a:xfrm>
            <a:off x="634164" y="2372010"/>
            <a:ext cx="536414" cy="411104"/>
            <a:chOff x="634164" y="2332096"/>
            <a:chExt cx="536414" cy="411104"/>
          </a:xfrm>
        </p:grpSpPr>
        <p:sp>
          <p:nvSpPr>
            <p:cNvPr id="34" name="Graphic 32">
              <a:extLst>
                <a:ext uri="{FF2B5EF4-FFF2-40B4-BE49-F238E27FC236}">
                  <a16:creationId xmlns:a16="http://schemas.microsoft.com/office/drawing/2014/main" id="{498205B6-364F-421B-8F9F-F0AB1632A4B3}"/>
                </a:ext>
              </a:extLst>
            </p:cNvPr>
            <p:cNvSpPr/>
            <p:nvPr/>
          </p:nvSpPr>
          <p:spPr>
            <a:xfrm>
              <a:off x="756991" y="2389142"/>
              <a:ext cx="290760" cy="227546"/>
            </a:xfrm>
            <a:custGeom>
              <a:avLst/>
              <a:gdLst>
                <a:gd name="connsiteX0" fmla="*/ 269558 w 350520"/>
                <a:gd name="connsiteY0" fmla="*/ 156210 h 274319"/>
                <a:gd name="connsiteX1" fmla="*/ 302895 w 350520"/>
                <a:gd name="connsiteY1" fmla="*/ 189548 h 274319"/>
                <a:gd name="connsiteX2" fmla="*/ 336233 w 350520"/>
                <a:gd name="connsiteY2" fmla="*/ 156210 h 274319"/>
                <a:gd name="connsiteX3" fmla="*/ 302895 w 350520"/>
                <a:gd name="connsiteY3" fmla="*/ 122873 h 274319"/>
                <a:gd name="connsiteX4" fmla="*/ 269558 w 350520"/>
                <a:gd name="connsiteY4" fmla="*/ 156210 h 274319"/>
                <a:gd name="connsiteX5" fmla="*/ 269558 w 350520"/>
                <a:gd name="connsiteY5" fmla="*/ 156210 h 274319"/>
                <a:gd name="connsiteX6" fmla="*/ 289560 w 350520"/>
                <a:gd name="connsiteY6" fmla="*/ 125730 h 274319"/>
                <a:gd name="connsiteX7" fmla="*/ 282893 w 350520"/>
                <a:gd name="connsiteY7" fmla="*/ 109538 h 274319"/>
                <a:gd name="connsiteX8" fmla="*/ 271463 w 350520"/>
                <a:gd name="connsiteY8" fmla="*/ 142875 h 274319"/>
                <a:gd name="connsiteX9" fmla="*/ 255270 w 350520"/>
                <a:gd name="connsiteY9" fmla="*/ 136208 h 274319"/>
                <a:gd name="connsiteX10" fmla="*/ 271463 w 350520"/>
                <a:gd name="connsiteY10" fmla="*/ 168593 h 274319"/>
                <a:gd name="connsiteX11" fmla="*/ 255270 w 350520"/>
                <a:gd name="connsiteY11" fmla="*/ 175260 h 274319"/>
                <a:gd name="connsiteX12" fmla="*/ 289560 w 350520"/>
                <a:gd name="connsiteY12" fmla="*/ 186690 h 274319"/>
                <a:gd name="connsiteX13" fmla="*/ 282893 w 350520"/>
                <a:gd name="connsiteY13" fmla="*/ 202883 h 274319"/>
                <a:gd name="connsiteX14" fmla="*/ 321945 w 350520"/>
                <a:gd name="connsiteY14" fmla="*/ 202883 h 274319"/>
                <a:gd name="connsiteX15" fmla="*/ 315278 w 350520"/>
                <a:gd name="connsiteY15" fmla="*/ 186690 h 274319"/>
                <a:gd name="connsiteX16" fmla="*/ 350520 w 350520"/>
                <a:gd name="connsiteY16" fmla="*/ 175260 h 274319"/>
                <a:gd name="connsiteX17" fmla="*/ 334328 w 350520"/>
                <a:gd name="connsiteY17" fmla="*/ 168593 h 274319"/>
                <a:gd name="connsiteX18" fmla="*/ 333375 w 350520"/>
                <a:gd name="connsiteY18" fmla="*/ 142875 h 274319"/>
                <a:gd name="connsiteX19" fmla="*/ 349568 w 350520"/>
                <a:gd name="connsiteY19" fmla="*/ 136208 h 274319"/>
                <a:gd name="connsiteX20" fmla="*/ 315278 w 350520"/>
                <a:gd name="connsiteY20" fmla="*/ 125730 h 274319"/>
                <a:gd name="connsiteX21" fmla="*/ 321945 w 350520"/>
                <a:gd name="connsiteY21" fmla="*/ 109538 h 274319"/>
                <a:gd name="connsiteX22" fmla="*/ 272415 w 350520"/>
                <a:gd name="connsiteY22" fmla="*/ 227648 h 274319"/>
                <a:gd name="connsiteX23" fmla="*/ 170498 w 350520"/>
                <a:gd name="connsiteY23" fmla="*/ 274320 h 274319"/>
                <a:gd name="connsiteX24" fmla="*/ 40958 w 350520"/>
                <a:gd name="connsiteY24" fmla="*/ 180023 h 274319"/>
                <a:gd name="connsiteX25" fmla="*/ 297180 w 350520"/>
                <a:gd name="connsiteY25" fmla="*/ 88583 h 274319"/>
                <a:gd name="connsiteX26" fmla="*/ 169545 w 350520"/>
                <a:gd name="connsiteY26" fmla="*/ 0 h 274319"/>
                <a:gd name="connsiteX27" fmla="*/ 78105 w 350520"/>
                <a:gd name="connsiteY27" fmla="*/ 35243 h 274319"/>
                <a:gd name="connsiteX28" fmla="*/ 292418 w 350520"/>
                <a:gd name="connsiteY28" fmla="*/ 88583 h 274319"/>
                <a:gd name="connsiteX29" fmla="*/ 234315 w 350520"/>
                <a:gd name="connsiteY29" fmla="*/ 88583 h 274319"/>
                <a:gd name="connsiteX30" fmla="*/ 289560 w 350520"/>
                <a:gd name="connsiteY30" fmla="*/ 88583 h 274319"/>
                <a:gd name="connsiteX31" fmla="*/ 297180 w 350520"/>
                <a:gd name="connsiteY31" fmla="*/ 88583 h 274319"/>
                <a:gd name="connsiteX32" fmla="*/ 297180 w 350520"/>
                <a:gd name="connsiteY32" fmla="*/ 24765 h 274319"/>
                <a:gd name="connsiteX33" fmla="*/ 46673 w 350520"/>
                <a:gd name="connsiteY33" fmla="*/ 180023 h 274319"/>
                <a:gd name="connsiteX34" fmla="*/ 102870 w 350520"/>
                <a:gd name="connsiteY34" fmla="*/ 180023 h 274319"/>
                <a:gd name="connsiteX35" fmla="*/ 46673 w 350520"/>
                <a:gd name="connsiteY35" fmla="*/ 180023 h 274319"/>
                <a:gd name="connsiteX36" fmla="*/ 40005 w 350520"/>
                <a:gd name="connsiteY36" fmla="*/ 180023 h 274319"/>
                <a:gd name="connsiteX37" fmla="*/ 40005 w 350520"/>
                <a:gd name="connsiteY37" fmla="*/ 243840 h 274319"/>
                <a:gd name="connsiteX38" fmla="*/ 16192 w 350520"/>
                <a:gd name="connsiteY38" fmla="*/ 81915 h 274319"/>
                <a:gd name="connsiteX39" fmla="*/ 40958 w 350520"/>
                <a:gd name="connsiteY39" fmla="*/ 57150 h 274319"/>
                <a:gd name="connsiteX40" fmla="*/ 65723 w 350520"/>
                <a:gd name="connsiteY40" fmla="*/ 81915 h 274319"/>
                <a:gd name="connsiteX41" fmla="*/ 40958 w 350520"/>
                <a:gd name="connsiteY41" fmla="*/ 106680 h 274319"/>
                <a:gd name="connsiteX42" fmla="*/ 16192 w 350520"/>
                <a:gd name="connsiteY42" fmla="*/ 81915 h 274319"/>
                <a:gd name="connsiteX43" fmla="*/ 16192 w 350520"/>
                <a:gd name="connsiteY43" fmla="*/ 81915 h 274319"/>
                <a:gd name="connsiteX44" fmla="*/ 80010 w 350520"/>
                <a:gd name="connsiteY44" fmla="*/ 145733 h 274319"/>
                <a:gd name="connsiteX45" fmla="*/ 40005 w 350520"/>
                <a:gd name="connsiteY45" fmla="*/ 105728 h 274319"/>
                <a:gd name="connsiteX46" fmla="*/ 0 w 350520"/>
                <a:gd name="connsiteY46" fmla="*/ 145733 h 274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350520" h="274319">
                  <a:moveTo>
                    <a:pt x="269558" y="156210"/>
                  </a:moveTo>
                  <a:cubicBezTo>
                    <a:pt x="269558" y="174308"/>
                    <a:pt x="284798" y="189548"/>
                    <a:pt x="302895" y="189548"/>
                  </a:cubicBezTo>
                  <a:cubicBezTo>
                    <a:pt x="320993" y="189548"/>
                    <a:pt x="336233" y="174308"/>
                    <a:pt x="336233" y="156210"/>
                  </a:cubicBezTo>
                  <a:cubicBezTo>
                    <a:pt x="336233" y="138113"/>
                    <a:pt x="320993" y="122873"/>
                    <a:pt x="302895" y="122873"/>
                  </a:cubicBezTo>
                  <a:cubicBezTo>
                    <a:pt x="283845" y="122873"/>
                    <a:pt x="269558" y="138113"/>
                    <a:pt x="269558" y="156210"/>
                  </a:cubicBezTo>
                  <a:lnTo>
                    <a:pt x="269558" y="156210"/>
                  </a:lnTo>
                  <a:close/>
                  <a:moveTo>
                    <a:pt x="289560" y="125730"/>
                  </a:moveTo>
                  <a:cubicBezTo>
                    <a:pt x="289560" y="125730"/>
                    <a:pt x="289560" y="125730"/>
                    <a:pt x="282893" y="109538"/>
                  </a:cubicBezTo>
                  <a:moveTo>
                    <a:pt x="271463" y="142875"/>
                  </a:moveTo>
                  <a:cubicBezTo>
                    <a:pt x="255270" y="136208"/>
                    <a:pt x="255270" y="136208"/>
                    <a:pt x="255270" y="136208"/>
                  </a:cubicBezTo>
                  <a:moveTo>
                    <a:pt x="271463" y="168593"/>
                  </a:moveTo>
                  <a:cubicBezTo>
                    <a:pt x="255270" y="175260"/>
                    <a:pt x="255270" y="175260"/>
                    <a:pt x="255270" y="175260"/>
                  </a:cubicBezTo>
                  <a:moveTo>
                    <a:pt x="289560" y="186690"/>
                  </a:moveTo>
                  <a:cubicBezTo>
                    <a:pt x="282893" y="202883"/>
                    <a:pt x="282893" y="202883"/>
                    <a:pt x="282893" y="202883"/>
                  </a:cubicBezTo>
                  <a:moveTo>
                    <a:pt x="321945" y="202883"/>
                  </a:moveTo>
                  <a:cubicBezTo>
                    <a:pt x="321945" y="202883"/>
                    <a:pt x="321945" y="202883"/>
                    <a:pt x="315278" y="186690"/>
                  </a:cubicBezTo>
                  <a:moveTo>
                    <a:pt x="350520" y="175260"/>
                  </a:moveTo>
                  <a:cubicBezTo>
                    <a:pt x="350520" y="175260"/>
                    <a:pt x="350520" y="175260"/>
                    <a:pt x="334328" y="168593"/>
                  </a:cubicBezTo>
                  <a:moveTo>
                    <a:pt x="333375" y="142875"/>
                  </a:moveTo>
                  <a:cubicBezTo>
                    <a:pt x="349568" y="136208"/>
                    <a:pt x="349568" y="136208"/>
                    <a:pt x="349568" y="136208"/>
                  </a:cubicBezTo>
                  <a:moveTo>
                    <a:pt x="315278" y="125730"/>
                  </a:moveTo>
                  <a:cubicBezTo>
                    <a:pt x="321945" y="109538"/>
                    <a:pt x="321945" y="109538"/>
                    <a:pt x="321945" y="109538"/>
                  </a:cubicBezTo>
                  <a:moveTo>
                    <a:pt x="272415" y="227648"/>
                  </a:moveTo>
                  <a:cubicBezTo>
                    <a:pt x="247650" y="256223"/>
                    <a:pt x="210503" y="274320"/>
                    <a:pt x="170498" y="274320"/>
                  </a:cubicBezTo>
                  <a:cubicBezTo>
                    <a:pt x="110490" y="274320"/>
                    <a:pt x="58102" y="234315"/>
                    <a:pt x="40958" y="180023"/>
                  </a:cubicBezTo>
                  <a:moveTo>
                    <a:pt x="297180" y="88583"/>
                  </a:moveTo>
                  <a:cubicBezTo>
                    <a:pt x="278130" y="36195"/>
                    <a:pt x="228600" y="0"/>
                    <a:pt x="169545" y="0"/>
                  </a:cubicBezTo>
                  <a:cubicBezTo>
                    <a:pt x="134303" y="0"/>
                    <a:pt x="102870" y="13335"/>
                    <a:pt x="78105" y="35243"/>
                  </a:cubicBezTo>
                  <a:moveTo>
                    <a:pt x="292418" y="88583"/>
                  </a:moveTo>
                  <a:cubicBezTo>
                    <a:pt x="234315" y="88583"/>
                    <a:pt x="234315" y="88583"/>
                    <a:pt x="234315" y="88583"/>
                  </a:cubicBezTo>
                  <a:moveTo>
                    <a:pt x="289560" y="88583"/>
                  </a:moveTo>
                  <a:cubicBezTo>
                    <a:pt x="297180" y="88583"/>
                    <a:pt x="297180" y="88583"/>
                    <a:pt x="297180" y="88583"/>
                  </a:cubicBezTo>
                  <a:cubicBezTo>
                    <a:pt x="297180" y="24765"/>
                    <a:pt x="297180" y="24765"/>
                    <a:pt x="297180" y="24765"/>
                  </a:cubicBezTo>
                  <a:moveTo>
                    <a:pt x="46673" y="180023"/>
                  </a:moveTo>
                  <a:cubicBezTo>
                    <a:pt x="102870" y="180023"/>
                    <a:pt x="102870" y="180023"/>
                    <a:pt x="102870" y="180023"/>
                  </a:cubicBezTo>
                  <a:moveTo>
                    <a:pt x="46673" y="180023"/>
                  </a:moveTo>
                  <a:cubicBezTo>
                    <a:pt x="40005" y="180023"/>
                    <a:pt x="40005" y="180023"/>
                    <a:pt x="40005" y="180023"/>
                  </a:cubicBezTo>
                  <a:cubicBezTo>
                    <a:pt x="40005" y="243840"/>
                    <a:pt x="40005" y="243840"/>
                    <a:pt x="40005" y="243840"/>
                  </a:cubicBezTo>
                  <a:moveTo>
                    <a:pt x="16192" y="81915"/>
                  </a:moveTo>
                  <a:cubicBezTo>
                    <a:pt x="16192" y="68580"/>
                    <a:pt x="27623" y="57150"/>
                    <a:pt x="40958" y="57150"/>
                  </a:cubicBezTo>
                  <a:cubicBezTo>
                    <a:pt x="54293" y="57150"/>
                    <a:pt x="65723" y="68580"/>
                    <a:pt x="65723" y="81915"/>
                  </a:cubicBezTo>
                  <a:cubicBezTo>
                    <a:pt x="65723" y="95250"/>
                    <a:pt x="54293" y="106680"/>
                    <a:pt x="40958" y="106680"/>
                  </a:cubicBezTo>
                  <a:cubicBezTo>
                    <a:pt x="27623" y="106680"/>
                    <a:pt x="16192" y="95250"/>
                    <a:pt x="16192" y="81915"/>
                  </a:cubicBezTo>
                  <a:lnTo>
                    <a:pt x="16192" y="81915"/>
                  </a:lnTo>
                  <a:close/>
                  <a:moveTo>
                    <a:pt x="80010" y="145733"/>
                  </a:moveTo>
                  <a:cubicBezTo>
                    <a:pt x="80010" y="123825"/>
                    <a:pt x="61913" y="105728"/>
                    <a:pt x="40005" y="105728"/>
                  </a:cubicBezTo>
                  <a:cubicBezTo>
                    <a:pt x="18098" y="105728"/>
                    <a:pt x="0" y="123825"/>
                    <a:pt x="0" y="145733"/>
                  </a:cubicBezTo>
                </a:path>
              </a:pathLst>
            </a:custGeom>
            <a:noFill/>
            <a:ln w="15875" cap="flat">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82828"/>
                </a:solidFill>
                <a:effectLst/>
                <a:uLnTx/>
                <a:uFillTx/>
                <a:latin typeface="Segoe UI"/>
                <a:ea typeface="+mn-ea"/>
                <a:cs typeface="+mn-cs"/>
              </a:endParaRPr>
            </a:p>
          </p:txBody>
        </p:sp>
        <p:sp>
          <p:nvSpPr>
            <p:cNvPr id="35" name="monitor" title="Icon of a monitor">
              <a:extLst>
                <a:ext uri="{FF2B5EF4-FFF2-40B4-BE49-F238E27FC236}">
                  <a16:creationId xmlns:a16="http://schemas.microsoft.com/office/drawing/2014/main" id="{3AEB1BD3-3A48-43CF-94EC-E7E66E9E17D1}"/>
                </a:ext>
              </a:extLst>
            </p:cNvPr>
            <p:cNvSpPr>
              <a:spLocks noChangeAspect="1" noEditPoints="1"/>
            </p:cNvSpPr>
            <p:nvPr/>
          </p:nvSpPr>
          <p:spPr bwMode="auto">
            <a:xfrm>
              <a:off x="634164" y="2332096"/>
              <a:ext cx="536414" cy="41110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noFill/>
            <a:ln w="15875" cap="sq">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grpSp>
      <p:grpSp>
        <p:nvGrpSpPr>
          <p:cNvPr id="47" name="Group 46">
            <a:extLst>
              <a:ext uri="{FF2B5EF4-FFF2-40B4-BE49-F238E27FC236}">
                <a16:creationId xmlns:a16="http://schemas.microsoft.com/office/drawing/2014/main" id="{4E4F8D96-1F25-4976-AD19-53A8E435A544}"/>
              </a:ext>
            </a:extLst>
          </p:cNvPr>
          <p:cNvGrpSpPr/>
          <p:nvPr/>
        </p:nvGrpSpPr>
        <p:grpSpPr>
          <a:xfrm>
            <a:off x="634164" y="4773580"/>
            <a:ext cx="536414" cy="411104"/>
            <a:chOff x="634164" y="4733666"/>
            <a:chExt cx="536414" cy="411104"/>
          </a:xfrm>
        </p:grpSpPr>
        <p:sp>
          <p:nvSpPr>
            <p:cNvPr id="45" name="monitor" title="Icon of a monitor">
              <a:extLst>
                <a:ext uri="{FF2B5EF4-FFF2-40B4-BE49-F238E27FC236}">
                  <a16:creationId xmlns:a16="http://schemas.microsoft.com/office/drawing/2014/main" id="{1B99D8C6-AB3F-4E53-9800-BDB33F23CD7C}"/>
                </a:ext>
              </a:extLst>
            </p:cNvPr>
            <p:cNvSpPr>
              <a:spLocks noChangeAspect="1" noEditPoints="1"/>
            </p:cNvSpPr>
            <p:nvPr/>
          </p:nvSpPr>
          <p:spPr bwMode="auto">
            <a:xfrm>
              <a:off x="634164" y="4733666"/>
              <a:ext cx="536414" cy="411104"/>
            </a:xfrm>
            <a:custGeom>
              <a:avLst/>
              <a:gdLst>
                <a:gd name="T0" fmla="*/ 244 w 244"/>
                <a:gd name="T1" fmla="*/ 68 h 187"/>
                <a:gd name="T2" fmla="*/ 244 w 244"/>
                <a:gd name="T3" fmla="*/ 151 h 187"/>
                <a:gd name="T4" fmla="*/ 0 w 244"/>
                <a:gd name="T5" fmla="*/ 151 h 187"/>
                <a:gd name="T6" fmla="*/ 0 w 244"/>
                <a:gd name="T7" fmla="*/ 0 h 187"/>
                <a:gd name="T8" fmla="*/ 244 w 244"/>
                <a:gd name="T9" fmla="*/ 0 h 187"/>
                <a:gd name="T10" fmla="*/ 244 w 244"/>
                <a:gd name="T11" fmla="*/ 68 h 187"/>
                <a:gd name="T12" fmla="*/ 122 w 244"/>
                <a:gd name="T13" fmla="*/ 151 h 187"/>
                <a:gd name="T14" fmla="*/ 122 w 244"/>
                <a:gd name="T15" fmla="*/ 187 h 187"/>
                <a:gd name="T16" fmla="*/ 73 w 244"/>
                <a:gd name="T17" fmla="*/ 187 h 187"/>
                <a:gd name="T18" fmla="*/ 171 w 244"/>
                <a:gd name="T19" fmla="*/ 187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4" h="187">
                  <a:moveTo>
                    <a:pt x="244" y="68"/>
                  </a:moveTo>
                  <a:lnTo>
                    <a:pt x="244" y="151"/>
                  </a:lnTo>
                  <a:lnTo>
                    <a:pt x="0" y="151"/>
                  </a:lnTo>
                  <a:lnTo>
                    <a:pt x="0" y="0"/>
                  </a:lnTo>
                  <a:lnTo>
                    <a:pt x="244" y="0"/>
                  </a:lnTo>
                  <a:lnTo>
                    <a:pt x="244" y="68"/>
                  </a:lnTo>
                  <a:moveTo>
                    <a:pt x="122" y="151"/>
                  </a:moveTo>
                  <a:lnTo>
                    <a:pt x="122" y="187"/>
                  </a:lnTo>
                  <a:moveTo>
                    <a:pt x="73" y="187"/>
                  </a:moveTo>
                  <a:lnTo>
                    <a:pt x="171" y="187"/>
                  </a:lnTo>
                </a:path>
              </a:pathLst>
            </a:custGeom>
            <a:noFill/>
            <a:ln w="15875" cap="sq">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gradFill>
                  <a:gsLst>
                    <a:gs pos="0">
                      <a:srgbClr val="505050"/>
                    </a:gs>
                    <a:gs pos="100000">
                      <a:srgbClr val="505050"/>
                    </a:gs>
                  </a:gsLst>
                </a:gradFill>
                <a:effectLst/>
                <a:uLnTx/>
                <a:uFillTx/>
                <a:latin typeface="Segoe UI"/>
                <a:ea typeface="+mn-ea"/>
                <a:cs typeface="+mn-cs"/>
              </a:endParaRPr>
            </a:p>
          </p:txBody>
        </p:sp>
        <p:sp>
          <p:nvSpPr>
            <p:cNvPr id="46" name="Freeform 17" title="Icon of a gear with a wrench">
              <a:extLst>
                <a:ext uri="{FF2B5EF4-FFF2-40B4-BE49-F238E27FC236}">
                  <a16:creationId xmlns:a16="http://schemas.microsoft.com/office/drawing/2014/main" id="{FD661583-C770-4F30-9C82-1E859626C57E}"/>
                </a:ext>
              </a:extLst>
            </p:cNvPr>
            <p:cNvSpPr>
              <a:spLocks noChangeAspect="1" noEditPoints="1"/>
            </p:cNvSpPr>
            <p:nvPr/>
          </p:nvSpPr>
          <p:spPr bwMode="auto">
            <a:xfrm>
              <a:off x="803217" y="4792127"/>
              <a:ext cx="242152" cy="222963"/>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5875" cap="flat">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32742"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828"/>
                </a:solidFill>
                <a:effectLst/>
                <a:uLnTx/>
                <a:uFillTx/>
                <a:latin typeface="Segoe UI"/>
                <a:ea typeface="+mn-ea"/>
                <a:cs typeface="+mn-cs"/>
              </a:endParaRPr>
            </a:p>
          </p:txBody>
        </p:sp>
      </p:grpSp>
      <p:sp>
        <p:nvSpPr>
          <p:cNvPr id="49" name="Freeform: Shape 48">
            <a:extLst>
              <a:ext uri="{FF2B5EF4-FFF2-40B4-BE49-F238E27FC236}">
                <a16:creationId xmlns:a16="http://schemas.microsoft.com/office/drawing/2014/main" id="{4283B3F1-D1A8-4CA5-A126-26DAC2578A25}"/>
              </a:ext>
            </a:extLst>
          </p:cNvPr>
          <p:cNvSpPr/>
          <p:nvPr/>
        </p:nvSpPr>
        <p:spPr bwMode="auto">
          <a:xfrm>
            <a:off x="518161" y="1624930"/>
            <a:ext cx="896178" cy="4586041"/>
          </a:xfrm>
          <a:custGeom>
            <a:avLst/>
            <a:gdLst>
              <a:gd name="connsiteX0" fmla="*/ 0 w 896178"/>
              <a:gd name="connsiteY0" fmla="*/ 0 h 4586041"/>
              <a:gd name="connsiteX1" fmla="*/ 896178 w 896178"/>
              <a:gd name="connsiteY1" fmla="*/ 0 h 4586041"/>
              <a:gd name="connsiteX2" fmla="*/ 896178 w 896178"/>
              <a:gd name="connsiteY2" fmla="*/ 4586041 h 4586041"/>
              <a:gd name="connsiteX3" fmla="*/ 0 w 896178"/>
              <a:gd name="connsiteY3" fmla="*/ 4586041 h 4586041"/>
              <a:gd name="connsiteX4" fmla="*/ 0 w 896178"/>
              <a:gd name="connsiteY4" fmla="*/ 4394870 h 4586041"/>
              <a:gd name="connsiteX5" fmla="*/ 142239 w 896178"/>
              <a:gd name="connsiteY5" fmla="*/ 4394870 h 4586041"/>
              <a:gd name="connsiteX6" fmla="*/ 142239 w 896178"/>
              <a:gd name="connsiteY6" fmla="*/ 191170 h 4586041"/>
              <a:gd name="connsiteX7" fmla="*/ 0 w 896178"/>
              <a:gd name="connsiteY7" fmla="*/ 191170 h 4586041"/>
              <a:gd name="connsiteX0" fmla="*/ 142239 w 896178"/>
              <a:gd name="connsiteY0" fmla="*/ 191170 h 4586041"/>
              <a:gd name="connsiteX1" fmla="*/ 0 w 896178"/>
              <a:gd name="connsiteY1" fmla="*/ 191170 h 4586041"/>
              <a:gd name="connsiteX2" fmla="*/ 0 w 896178"/>
              <a:gd name="connsiteY2" fmla="*/ 0 h 4586041"/>
              <a:gd name="connsiteX3" fmla="*/ 896178 w 896178"/>
              <a:gd name="connsiteY3" fmla="*/ 0 h 4586041"/>
              <a:gd name="connsiteX4" fmla="*/ 896178 w 896178"/>
              <a:gd name="connsiteY4" fmla="*/ 4586041 h 4586041"/>
              <a:gd name="connsiteX5" fmla="*/ 0 w 896178"/>
              <a:gd name="connsiteY5" fmla="*/ 4586041 h 4586041"/>
              <a:gd name="connsiteX6" fmla="*/ 0 w 896178"/>
              <a:gd name="connsiteY6" fmla="*/ 4394870 h 4586041"/>
              <a:gd name="connsiteX7" fmla="*/ 142239 w 896178"/>
              <a:gd name="connsiteY7" fmla="*/ 4394870 h 4586041"/>
              <a:gd name="connsiteX8" fmla="*/ 233679 w 896178"/>
              <a:gd name="connsiteY8" fmla="*/ 282610 h 4586041"/>
              <a:gd name="connsiteX0" fmla="*/ 142239 w 896178"/>
              <a:gd name="connsiteY0" fmla="*/ 191170 h 4586041"/>
              <a:gd name="connsiteX1" fmla="*/ 0 w 896178"/>
              <a:gd name="connsiteY1" fmla="*/ 191170 h 4586041"/>
              <a:gd name="connsiteX2" fmla="*/ 0 w 896178"/>
              <a:gd name="connsiteY2" fmla="*/ 0 h 4586041"/>
              <a:gd name="connsiteX3" fmla="*/ 896178 w 896178"/>
              <a:gd name="connsiteY3" fmla="*/ 0 h 4586041"/>
              <a:gd name="connsiteX4" fmla="*/ 896178 w 896178"/>
              <a:gd name="connsiteY4" fmla="*/ 4586041 h 4586041"/>
              <a:gd name="connsiteX5" fmla="*/ 0 w 896178"/>
              <a:gd name="connsiteY5" fmla="*/ 4586041 h 4586041"/>
              <a:gd name="connsiteX6" fmla="*/ 0 w 896178"/>
              <a:gd name="connsiteY6" fmla="*/ 4394870 h 4586041"/>
              <a:gd name="connsiteX7" fmla="*/ 142239 w 896178"/>
              <a:gd name="connsiteY7" fmla="*/ 4394870 h 4586041"/>
              <a:gd name="connsiteX0" fmla="*/ 0 w 896178"/>
              <a:gd name="connsiteY0" fmla="*/ 191170 h 4586041"/>
              <a:gd name="connsiteX1" fmla="*/ 0 w 896178"/>
              <a:gd name="connsiteY1" fmla="*/ 0 h 4586041"/>
              <a:gd name="connsiteX2" fmla="*/ 896178 w 896178"/>
              <a:gd name="connsiteY2" fmla="*/ 0 h 4586041"/>
              <a:gd name="connsiteX3" fmla="*/ 896178 w 896178"/>
              <a:gd name="connsiteY3" fmla="*/ 4586041 h 4586041"/>
              <a:gd name="connsiteX4" fmla="*/ 0 w 896178"/>
              <a:gd name="connsiteY4" fmla="*/ 4586041 h 4586041"/>
              <a:gd name="connsiteX5" fmla="*/ 0 w 896178"/>
              <a:gd name="connsiteY5" fmla="*/ 4394870 h 4586041"/>
              <a:gd name="connsiteX6" fmla="*/ 142239 w 896178"/>
              <a:gd name="connsiteY6" fmla="*/ 4394870 h 4586041"/>
              <a:gd name="connsiteX0" fmla="*/ 0 w 896178"/>
              <a:gd name="connsiteY0" fmla="*/ 191170 h 4586041"/>
              <a:gd name="connsiteX1" fmla="*/ 0 w 896178"/>
              <a:gd name="connsiteY1" fmla="*/ 0 h 4586041"/>
              <a:gd name="connsiteX2" fmla="*/ 896178 w 896178"/>
              <a:gd name="connsiteY2" fmla="*/ 0 h 4586041"/>
              <a:gd name="connsiteX3" fmla="*/ 896178 w 896178"/>
              <a:gd name="connsiteY3" fmla="*/ 4586041 h 4586041"/>
              <a:gd name="connsiteX4" fmla="*/ 0 w 896178"/>
              <a:gd name="connsiteY4" fmla="*/ 4586041 h 4586041"/>
              <a:gd name="connsiteX5" fmla="*/ 0 w 896178"/>
              <a:gd name="connsiteY5" fmla="*/ 4394870 h 4586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6178" h="4586041">
                <a:moveTo>
                  <a:pt x="0" y="191170"/>
                </a:moveTo>
                <a:lnTo>
                  <a:pt x="0" y="0"/>
                </a:lnTo>
                <a:lnTo>
                  <a:pt x="896178" y="0"/>
                </a:lnTo>
                <a:lnTo>
                  <a:pt x="896178" y="4586041"/>
                </a:lnTo>
                <a:lnTo>
                  <a:pt x="0" y="4586041"/>
                </a:lnTo>
                <a:lnTo>
                  <a:pt x="0" y="4394870"/>
                </a:lnTo>
              </a:path>
            </a:pathLst>
          </a:custGeom>
          <a:noFill/>
          <a:ln>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IN" sz="2400" b="0" i="0" u="none" strike="noStrike" kern="1200" cap="none" spc="0" normalizeH="0" baseline="0" noProof="0" dirty="0" err="1">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cxnSp>
        <p:nvCxnSpPr>
          <p:cNvPr id="51" name="Straight Connector 50">
            <a:extLst>
              <a:ext uri="{FF2B5EF4-FFF2-40B4-BE49-F238E27FC236}">
                <a16:creationId xmlns:a16="http://schemas.microsoft.com/office/drawing/2014/main" id="{4F7A46B7-B7A1-4198-B01E-EB89843923D2}"/>
              </a:ext>
            </a:extLst>
          </p:cNvPr>
          <p:cNvCxnSpPr/>
          <p:nvPr/>
        </p:nvCxnSpPr>
        <p:spPr>
          <a:xfrm>
            <a:off x="647577" y="3111500"/>
            <a:ext cx="509588" cy="0"/>
          </a:xfrm>
          <a:prstGeom prst="line">
            <a:avLst/>
          </a:prstGeom>
          <a:ln>
            <a:solidFill>
              <a:srgbClr val="191919"/>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06958A94-5E53-4C9A-81EC-8134F2785895}"/>
              </a:ext>
            </a:extLst>
          </p:cNvPr>
          <p:cNvCxnSpPr/>
          <p:nvPr/>
        </p:nvCxnSpPr>
        <p:spPr>
          <a:xfrm>
            <a:off x="647577" y="4254500"/>
            <a:ext cx="509588" cy="0"/>
          </a:xfrm>
          <a:prstGeom prst="line">
            <a:avLst/>
          </a:prstGeom>
          <a:ln>
            <a:solidFill>
              <a:srgbClr val="191919"/>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7206086"/>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2BF4493-86CA-4D26-9BED-3485732B5172}"/>
              </a:ext>
            </a:extLst>
          </p:cNvPr>
          <p:cNvPicPr>
            <a:picLocks noChangeAspect="1"/>
          </p:cNvPicPr>
          <p:nvPr/>
        </p:nvPicPr>
        <p:blipFill>
          <a:blip r:embed="rId3"/>
          <a:stretch>
            <a:fillRect/>
          </a:stretch>
        </p:blipFill>
        <p:spPr>
          <a:xfrm>
            <a:off x="3565144" y="1643889"/>
            <a:ext cx="8752479" cy="4318000"/>
          </a:xfrm>
          <a:prstGeom prst="rect">
            <a:avLst/>
          </a:prstGeom>
        </p:spPr>
      </p:pic>
      <p:pic>
        <p:nvPicPr>
          <p:cNvPr id="3" name="Picture 2">
            <a:extLst>
              <a:ext uri="{FF2B5EF4-FFF2-40B4-BE49-F238E27FC236}">
                <a16:creationId xmlns:a16="http://schemas.microsoft.com/office/drawing/2014/main" id="{FB13CB19-03F5-48F1-B942-494619F2355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820666" y="1841156"/>
            <a:ext cx="6218809" cy="3262099"/>
          </a:xfrm>
          <a:prstGeom prst="rect">
            <a:avLst/>
          </a:prstGeom>
        </p:spPr>
      </p:pic>
      <p:sp>
        <p:nvSpPr>
          <p:cNvPr id="7" name="Title 7">
            <a:extLst>
              <a:ext uri="{FF2B5EF4-FFF2-40B4-BE49-F238E27FC236}">
                <a16:creationId xmlns:a16="http://schemas.microsoft.com/office/drawing/2014/main" id="{BBF08DF3-7B0A-4F32-A91C-3EC8D1E2EB63}"/>
              </a:ext>
            </a:extLst>
          </p:cNvPr>
          <p:cNvSpPr txBox="1">
            <a:spLocks/>
          </p:cNvSpPr>
          <p:nvPr/>
        </p:nvSpPr>
        <p:spPr>
          <a:xfrm>
            <a:off x="579439" y="2970212"/>
            <a:ext cx="4413476" cy="1054100"/>
          </a:xfrm>
          <a:prstGeom prst="rect">
            <a:avLst/>
          </a:prstGeom>
        </p:spPr>
        <p:txBody>
          <a:bodyPr vert="horz" wrap="square" lIns="0" tIns="0" rIns="0" bIns="0" rtlCol="0" anchor="ctr">
            <a:noAutofit/>
          </a:bodyPr>
          <a:lstStyle>
            <a:lvl1pPr algn="l" defTabSz="932742" rtl="0" eaLnBrk="1" latinLnBrk="0" hangingPunct="1">
              <a:lnSpc>
                <a:spcPct val="90000"/>
              </a:lnSpc>
              <a:spcBef>
                <a:spcPct val="0"/>
              </a:spcBef>
              <a:buNone/>
              <a:defRPr lang="en-US" sz="2800" b="0" kern="1200" cap="none" spc="-150" baseline="0" dirty="0" smtClean="0">
                <a:ln w="3175">
                  <a:noFill/>
                </a:ln>
                <a:solidFill>
                  <a:srgbClr val="000000"/>
                </a:solidFill>
                <a:effectLst/>
                <a:latin typeface="+mj-lt"/>
                <a:ea typeface="+mn-ea"/>
                <a:cs typeface="Segoe UI" pitchFamily="34" charset="0"/>
              </a:defRPr>
            </a:lvl1pPr>
          </a:lstStyle>
          <a:p>
            <a:pPr>
              <a:lnSpc>
                <a:spcPct val="100000"/>
              </a:lnSpc>
            </a:pPr>
            <a:r>
              <a:rPr lang="en-US" sz="4400" spc="0" dirty="0">
                <a:solidFill>
                  <a:schemeClr val="tx1"/>
                </a:solidFill>
              </a:rPr>
              <a:t>Demo 4</a:t>
            </a:r>
          </a:p>
          <a:p>
            <a:pPr>
              <a:lnSpc>
                <a:spcPct val="100000"/>
              </a:lnSpc>
            </a:pPr>
            <a:r>
              <a:rPr lang="en-US" sz="4400" spc="0" dirty="0">
                <a:solidFill>
                  <a:schemeClr val="tx1"/>
                </a:solidFill>
              </a:rPr>
              <a:t>Management</a:t>
            </a:r>
          </a:p>
        </p:txBody>
      </p:sp>
    </p:spTree>
    <p:extLst>
      <p:ext uri="{BB962C8B-B14F-4D97-AF65-F5344CB8AC3E}">
        <p14:creationId xmlns:p14="http://schemas.microsoft.com/office/powerpoint/2010/main" val="2276883747"/>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446D872-CB9B-481D-ADFB-13E7879D4CD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 y="0"/>
            <a:ext cx="12436476" cy="6994525"/>
          </a:xfrm>
          <a:prstGeom prst="rect">
            <a:avLst/>
          </a:prstGeom>
        </p:spPr>
      </p:pic>
      <p:sp>
        <p:nvSpPr>
          <p:cNvPr id="2" name="Rectangle 1">
            <a:extLst>
              <a:ext uri="{FF2B5EF4-FFF2-40B4-BE49-F238E27FC236}">
                <a16:creationId xmlns:a16="http://schemas.microsoft.com/office/drawing/2014/main" id="{E7EC8B1F-6289-C24C-9967-E34802AC757F}"/>
              </a:ext>
            </a:extLst>
          </p:cNvPr>
          <p:cNvSpPr/>
          <p:nvPr/>
        </p:nvSpPr>
        <p:spPr bwMode="auto">
          <a:xfrm>
            <a:off x="-1" y="0"/>
            <a:ext cx="12436475" cy="6994525"/>
          </a:xfrm>
          <a:prstGeom prst="rect">
            <a:avLst/>
          </a:prstGeom>
          <a:solidFill>
            <a:schemeClr val="tx1">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endParaRPr kumimoji="0" lang="en-US" sz="5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endParaRPr>
          </a:p>
        </p:txBody>
      </p:sp>
      <p:sp>
        <p:nvSpPr>
          <p:cNvPr id="10" name="Title 1">
            <a:extLst>
              <a:ext uri="{FF2B5EF4-FFF2-40B4-BE49-F238E27FC236}">
                <a16:creationId xmlns:a16="http://schemas.microsoft.com/office/drawing/2014/main" id="{F6123CD3-AEA0-C943-8A77-AB4FCA5584FE}"/>
              </a:ext>
            </a:extLst>
          </p:cNvPr>
          <p:cNvSpPr>
            <a:spLocks noGrp="1"/>
          </p:cNvSpPr>
          <p:nvPr>
            <p:ph type="title"/>
          </p:nvPr>
        </p:nvSpPr>
        <p:spPr/>
        <p:txBody>
          <a:bodyPr/>
          <a:lstStyle/>
          <a:p>
            <a:r>
              <a:rPr lang="en-US" dirty="0"/>
              <a:t>Extensibility</a:t>
            </a:r>
          </a:p>
        </p:txBody>
      </p:sp>
      <p:sp>
        <p:nvSpPr>
          <p:cNvPr id="11" name="Text Placeholder 2">
            <a:extLst>
              <a:ext uri="{FF2B5EF4-FFF2-40B4-BE49-F238E27FC236}">
                <a16:creationId xmlns:a16="http://schemas.microsoft.com/office/drawing/2014/main" id="{15787DD8-21BA-F84E-9CFE-7748FF9C3AA7}"/>
              </a:ext>
            </a:extLst>
          </p:cNvPr>
          <p:cNvSpPr>
            <a:spLocks noGrp="1"/>
          </p:cNvSpPr>
          <p:nvPr>
            <p:ph type="body" sz="quarter" idx="4294967295"/>
          </p:nvPr>
        </p:nvSpPr>
        <p:spPr/>
        <p:txBody>
          <a:bodyPr/>
          <a:lstStyle/>
          <a:p>
            <a:r>
              <a:rPr lang="en-US" sz="2800" dirty="0">
                <a:solidFill>
                  <a:schemeClr val="bg2"/>
                </a:solidFill>
              </a:rPr>
              <a:t>Develop faster than ever before</a:t>
            </a:r>
          </a:p>
        </p:txBody>
      </p:sp>
    </p:spTree>
    <p:extLst>
      <p:ext uri="{BB962C8B-B14F-4D97-AF65-F5344CB8AC3E}">
        <p14:creationId xmlns:p14="http://schemas.microsoft.com/office/powerpoint/2010/main" val="4181469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3F33A418-5271-4482-A531-3FEB8D8C7E28}"/>
              </a:ext>
            </a:extLst>
          </p:cNvPr>
          <p:cNvGrpSpPr/>
          <p:nvPr/>
        </p:nvGrpSpPr>
        <p:grpSpPr>
          <a:xfrm>
            <a:off x="5206837" y="2508387"/>
            <a:ext cx="7641802" cy="5135880"/>
            <a:chOff x="5220759" y="198120"/>
            <a:chExt cx="7641802" cy="5135880"/>
          </a:xfrm>
          <a:gradFill flip="none" rotWithShape="1">
            <a:gsLst>
              <a:gs pos="86000">
                <a:schemeClr val="tx2">
                  <a:lumMod val="20000"/>
                  <a:lumOff val="80000"/>
                </a:schemeClr>
              </a:gs>
              <a:gs pos="57000">
                <a:schemeClr val="tx2"/>
              </a:gs>
            </a:gsLst>
            <a:lin ang="10800000" scaled="1"/>
            <a:tileRect/>
          </a:gradFill>
        </p:grpSpPr>
        <p:grpSp>
          <p:nvGrpSpPr>
            <p:cNvPr id="22" name="Graphic 220">
              <a:extLst>
                <a:ext uri="{FF2B5EF4-FFF2-40B4-BE49-F238E27FC236}">
                  <a16:creationId xmlns:a16="http://schemas.microsoft.com/office/drawing/2014/main" id="{768B46B2-C6F0-4E30-B5DD-0DA370CB4153}"/>
                </a:ext>
              </a:extLst>
            </p:cNvPr>
            <p:cNvGrpSpPr/>
            <p:nvPr/>
          </p:nvGrpSpPr>
          <p:grpSpPr>
            <a:xfrm>
              <a:off x="5220759" y="519745"/>
              <a:ext cx="6685129" cy="4492798"/>
              <a:chOff x="4026598" y="1912775"/>
              <a:chExt cx="4068127" cy="2734020"/>
            </a:xfrm>
            <a:grpFill/>
          </p:grpSpPr>
          <p:grpSp>
            <p:nvGrpSpPr>
              <p:cNvPr id="773" name="Graphic 220">
                <a:extLst>
                  <a:ext uri="{FF2B5EF4-FFF2-40B4-BE49-F238E27FC236}">
                    <a16:creationId xmlns:a16="http://schemas.microsoft.com/office/drawing/2014/main" id="{3525DB76-D906-440E-A2A6-7C8893E0E0AE}"/>
                  </a:ext>
                </a:extLst>
              </p:cNvPr>
              <p:cNvGrpSpPr/>
              <p:nvPr/>
            </p:nvGrpSpPr>
            <p:grpSpPr>
              <a:xfrm>
                <a:off x="4105655" y="4282058"/>
                <a:ext cx="47977" cy="164198"/>
                <a:chOff x="4105655" y="4282058"/>
                <a:chExt cx="47977" cy="164198"/>
              </a:xfrm>
              <a:grpFill/>
            </p:grpSpPr>
            <p:sp>
              <p:nvSpPr>
                <p:cNvPr id="1520" name="Freeform: Shape 1519">
                  <a:extLst>
                    <a:ext uri="{FF2B5EF4-FFF2-40B4-BE49-F238E27FC236}">
                      <a16:creationId xmlns:a16="http://schemas.microsoft.com/office/drawing/2014/main" id="{24F7F4DC-D9F1-48D5-B4D7-BF85D513C771}"/>
                    </a:ext>
                  </a:extLst>
                </p:cNvPr>
                <p:cNvSpPr/>
                <p:nvPr/>
              </p:nvSpPr>
              <p:spPr>
                <a:xfrm>
                  <a:off x="4105655" y="4282058"/>
                  <a:ext cx="41338" cy="148780"/>
                </a:xfrm>
                <a:custGeom>
                  <a:avLst/>
                  <a:gdLst>
                    <a:gd name="connsiteX0" fmla="*/ 38195 w 41338"/>
                    <a:gd name="connsiteY0" fmla="*/ 148780 h 148780"/>
                    <a:gd name="connsiteX1" fmla="*/ 0 w 41338"/>
                    <a:gd name="connsiteY1" fmla="*/ 2857 h 148780"/>
                    <a:gd name="connsiteX2" fmla="*/ 2953 w 41338"/>
                    <a:gd name="connsiteY2" fmla="*/ 0 h 148780"/>
                    <a:gd name="connsiteX3" fmla="*/ 41339 w 41338"/>
                    <a:gd name="connsiteY3" fmla="*/ 146113 h 148780"/>
                  </a:gdLst>
                  <a:ahLst/>
                  <a:cxnLst>
                    <a:cxn ang="0">
                      <a:pos x="connsiteX0" y="connsiteY0"/>
                    </a:cxn>
                    <a:cxn ang="0">
                      <a:pos x="connsiteX1" y="connsiteY1"/>
                    </a:cxn>
                    <a:cxn ang="0">
                      <a:pos x="connsiteX2" y="connsiteY2"/>
                    </a:cxn>
                    <a:cxn ang="0">
                      <a:pos x="connsiteX3" y="connsiteY3"/>
                    </a:cxn>
                  </a:cxnLst>
                  <a:rect l="l" t="t" r="r" b="b"/>
                  <a:pathLst>
                    <a:path w="41338" h="148780">
                      <a:moveTo>
                        <a:pt x="38195" y="148780"/>
                      </a:moveTo>
                      <a:lnTo>
                        <a:pt x="0" y="2857"/>
                      </a:lnTo>
                      <a:lnTo>
                        <a:pt x="2953" y="0"/>
                      </a:lnTo>
                      <a:lnTo>
                        <a:pt x="41339" y="14611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21" name="Freeform: Shape 1520">
                  <a:extLst>
                    <a:ext uri="{FF2B5EF4-FFF2-40B4-BE49-F238E27FC236}">
                      <a16:creationId xmlns:a16="http://schemas.microsoft.com/office/drawing/2014/main" id="{0B2FF715-E6C5-4D7D-975B-46FDAA9BFF61}"/>
                    </a:ext>
                  </a:extLst>
                </p:cNvPr>
                <p:cNvSpPr/>
                <p:nvPr/>
              </p:nvSpPr>
              <p:spPr>
                <a:xfrm>
                  <a:off x="4137208" y="4412836"/>
                  <a:ext cx="16425" cy="33420"/>
                </a:xfrm>
                <a:custGeom>
                  <a:avLst/>
                  <a:gdLst>
                    <a:gd name="connsiteX0" fmla="*/ 15311 w 16425"/>
                    <a:gd name="connsiteY0" fmla="*/ 10668 h 33420"/>
                    <a:gd name="connsiteX1" fmla="*/ 12263 w 16425"/>
                    <a:gd name="connsiteY1" fmla="*/ 32290 h 33420"/>
                    <a:gd name="connsiteX2" fmla="*/ 1118 w 16425"/>
                    <a:gd name="connsiteY2" fmla="*/ 22670 h 33420"/>
                    <a:gd name="connsiteX3" fmla="*/ 4071 w 16425"/>
                    <a:gd name="connsiteY3" fmla="*/ 1143 h 33420"/>
                    <a:gd name="connsiteX4" fmla="*/ 15311 w 16425"/>
                    <a:gd name="connsiteY4" fmla="*/ 10668 h 334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25" h="33420">
                      <a:moveTo>
                        <a:pt x="15311" y="10668"/>
                      </a:moveTo>
                      <a:cubicBezTo>
                        <a:pt x="17597" y="19336"/>
                        <a:pt x="16263" y="28956"/>
                        <a:pt x="12263" y="32290"/>
                      </a:cubicBezTo>
                      <a:cubicBezTo>
                        <a:pt x="8357" y="35624"/>
                        <a:pt x="3404" y="31337"/>
                        <a:pt x="1118" y="22670"/>
                      </a:cubicBezTo>
                      <a:cubicBezTo>
                        <a:pt x="-1168" y="14097"/>
                        <a:pt x="166" y="4477"/>
                        <a:pt x="4071" y="1143"/>
                      </a:cubicBezTo>
                      <a:cubicBezTo>
                        <a:pt x="8072" y="-2190"/>
                        <a:pt x="13120" y="2001"/>
                        <a:pt x="15311" y="1066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74" name="Graphic 220">
                <a:extLst>
                  <a:ext uri="{FF2B5EF4-FFF2-40B4-BE49-F238E27FC236}">
                    <a16:creationId xmlns:a16="http://schemas.microsoft.com/office/drawing/2014/main" id="{B97916B0-FC19-44CA-9104-71176B2160FE}"/>
                  </a:ext>
                </a:extLst>
              </p:cNvPr>
              <p:cNvGrpSpPr/>
              <p:nvPr/>
            </p:nvGrpSpPr>
            <p:grpSpPr>
              <a:xfrm>
                <a:off x="4034028" y="4261199"/>
                <a:ext cx="81057" cy="38708"/>
                <a:chOff x="4034028" y="4261199"/>
                <a:chExt cx="81057" cy="38708"/>
              </a:xfrm>
              <a:grpFill/>
            </p:grpSpPr>
            <p:sp>
              <p:nvSpPr>
                <p:cNvPr id="1518" name="Freeform: Shape 1517">
                  <a:extLst>
                    <a:ext uri="{FF2B5EF4-FFF2-40B4-BE49-F238E27FC236}">
                      <a16:creationId xmlns:a16="http://schemas.microsoft.com/office/drawing/2014/main" id="{67572577-F3C8-460C-83D3-4CA440328791}"/>
                    </a:ext>
                  </a:extLst>
                </p:cNvPr>
                <p:cNvSpPr/>
                <p:nvPr/>
              </p:nvSpPr>
              <p:spPr>
                <a:xfrm>
                  <a:off x="4034028" y="4261199"/>
                  <a:ext cx="73151" cy="25908"/>
                </a:xfrm>
                <a:custGeom>
                  <a:avLst/>
                  <a:gdLst>
                    <a:gd name="connsiteX0" fmla="*/ 73152 w 73151"/>
                    <a:gd name="connsiteY0" fmla="*/ 25908 h 25908"/>
                    <a:gd name="connsiteX1" fmla="*/ 0 w 73151"/>
                    <a:gd name="connsiteY1" fmla="*/ 7048 h 25908"/>
                    <a:gd name="connsiteX2" fmla="*/ 0 w 73151"/>
                    <a:gd name="connsiteY2" fmla="*/ 0 h 25908"/>
                    <a:gd name="connsiteX3" fmla="*/ 73152 w 73151"/>
                    <a:gd name="connsiteY3" fmla="*/ 18669 h 25908"/>
                  </a:gdLst>
                  <a:ahLst/>
                  <a:cxnLst>
                    <a:cxn ang="0">
                      <a:pos x="connsiteX0" y="connsiteY0"/>
                    </a:cxn>
                    <a:cxn ang="0">
                      <a:pos x="connsiteX1" y="connsiteY1"/>
                    </a:cxn>
                    <a:cxn ang="0">
                      <a:pos x="connsiteX2" y="connsiteY2"/>
                    </a:cxn>
                    <a:cxn ang="0">
                      <a:pos x="connsiteX3" y="connsiteY3"/>
                    </a:cxn>
                  </a:cxnLst>
                  <a:rect l="l" t="t" r="r" b="b"/>
                  <a:pathLst>
                    <a:path w="73151" h="25908">
                      <a:moveTo>
                        <a:pt x="73152" y="25908"/>
                      </a:moveTo>
                      <a:lnTo>
                        <a:pt x="0" y="7048"/>
                      </a:lnTo>
                      <a:lnTo>
                        <a:pt x="0" y="0"/>
                      </a:lnTo>
                      <a:lnTo>
                        <a:pt x="73152" y="1866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19" name="Freeform: Shape 1518">
                  <a:extLst>
                    <a:ext uri="{FF2B5EF4-FFF2-40B4-BE49-F238E27FC236}">
                      <a16:creationId xmlns:a16="http://schemas.microsoft.com/office/drawing/2014/main" id="{5645F600-DB90-4AC7-86F5-E41578F78785}"/>
                    </a:ext>
                  </a:extLst>
                </p:cNvPr>
                <p:cNvSpPr/>
                <p:nvPr/>
              </p:nvSpPr>
              <p:spPr>
                <a:xfrm>
                  <a:off x="4099274" y="4267162"/>
                  <a:ext cx="15811" cy="32745"/>
                </a:xfrm>
                <a:custGeom>
                  <a:avLst/>
                  <a:gdLst>
                    <a:gd name="connsiteX0" fmla="*/ 7906 w 15811"/>
                    <a:gd name="connsiteY0" fmla="*/ 132 h 32745"/>
                    <a:gd name="connsiteX1" fmla="*/ 15812 w 15811"/>
                    <a:gd name="connsiteY1" fmla="*/ 18420 h 32745"/>
                    <a:gd name="connsiteX2" fmla="*/ 7906 w 15811"/>
                    <a:gd name="connsiteY2" fmla="*/ 32613 h 32745"/>
                    <a:gd name="connsiteX3" fmla="*/ 0 w 15811"/>
                    <a:gd name="connsiteY3" fmla="*/ 14325 h 32745"/>
                    <a:gd name="connsiteX4" fmla="*/ 7906 w 15811"/>
                    <a:gd name="connsiteY4" fmla="*/ 132 h 32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11" h="32745">
                      <a:moveTo>
                        <a:pt x="7906" y="132"/>
                      </a:moveTo>
                      <a:cubicBezTo>
                        <a:pt x="12287" y="1180"/>
                        <a:pt x="15812" y="9372"/>
                        <a:pt x="15812" y="18420"/>
                      </a:cubicBezTo>
                      <a:cubicBezTo>
                        <a:pt x="15812" y="27374"/>
                        <a:pt x="12287" y="33756"/>
                        <a:pt x="7906" y="32613"/>
                      </a:cubicBezTo>
                      <a:cubicBezTo>
                        <a:pt x="3524" y="31470"/>
                        <a:pt x="0" y="23278"/>
                        <a:pt x="0" y="14325"/>
                      </a:cubicBezTo>
                      <a:cubicBezTo>
                        <a:pt x="0" y="5371"/>
                        <a:pt x="3524" y="-1010"/>
                        <a:pt x="7906" y="13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75" name="Graphic 220">
                <a:extLst>
                  <a:ext uri="{FF2B5EF4-FFF2-40B4-BE49-F238E27FC236}">
                    <a16:creationId xmlns:a16="http://schemas.microsoft.com/office/drawing/2014/main" id="{F29FB6C3-46DE-4D4D-9DA7-E3FC0B123032}"/>
                  </a:ext>
                </a:extLst>
              </p:cNvPr>
              <p:cNvGrpSpPr/>
              <p:nvPr/>
            </p:nvGrpSpPr>
            <p:grpSpPr>
              <a:xfrm>
                <a:off x="4224337" y="4453413"/>
                <a:ext cx="53026" cy="175444"/>
                <a:chOff x="4224337" y="4453413"/>
                <a:chExt cx="53026" cy="175444"/>
              </a:xfrm>
              <a:grpFill/>
            </p:grpSpPr>
            <p:sp>
              <p:nvSpPr>
                <p:cNvPr id="1516" name="Freeform: Shape 1515">
                  <a:extLst>
                    <a:ext uri="{FF2B5EF4-FFF2-40B4-BE49-F238E27FC236}">
                      <a16:creationId xmlns:a16="http://schemas.microsoft.com/office/drawing/2014/main" id="{04601ABC-E34A-4999-9E39-44AEC771DF18}"/>
                    </a:ext>
                  </a:extLst>
                </p:cNvPr>
                <p:cNvSpPr/>
                <p:nvPr/>
              </p:nvSpPr>
              <p:spPr>
                <a:xfrm>
                  <a:off x="4224337" y="4453413"/>
                  <a:ext cx="45720" cy="159067"/>
                </a:xfrm>
                <a:custGeom>
                  <a:avLst/>
                  <a:gdLst>
                    <a:gd name="connsiteX0" fmla="*/ 42196 w 45720"/>
                    <a:gd name="connsiteY0" fmla="*/ 159068 h 159067"/>
                    <a:gd name="connsiteX1" fmla="*/ 0 w 45720"/>
                    <a:gd name="connsiteY1" fmla="*/ 2667 h 159067"/>
                    <a:gd name="connsiteX2" fmla="*/ 3334 w 45720"/>
                    <a:gd name="connsiteY2" fmla="*/ 0 h 159067"/>
                    <a:gd name="connsiteX3" fmla="*/ 45720 w 45720"/>
                    <a:gd name="connsiteY3" fmla="*/ 156496 h 159067"/>
                  </a:gdLst>
                  <a:ahLst/>
                  <a:cxnLst>
                    <a:cxn ang="0">
                      <a:pos x="connsiteX0" y="connsiteY0"/>
                    </a:cxn>
                    <a:cxn ang="0">
                      <a:pos x="connsiteX1" y="connsiteY1"/>
                    </a:cxn>
                    <a:cxn ang="0">
                      <a:pos x="connsiteX2" y="connsiteY2"/>
                    </a:cxn>
                    <a:cxn ang="0">
                      <a:pos x="connsiteX3" y="connsiteY3"/>
                    </a:cxn>
                  </a:cxnLst>
                  <a:rect l="l" t="t" r="r" b="b"/>
                  <a:pathLst>
                    <a:path w="45720" h="159067">
                      <a:moveTo>
                        <a:pt x="42196" y="159068"/>
                      </a:moveTo>
                      <a:lnTo>
                        <a:pt x="0" y="2667"/>
                      </a:lnTo>
                      <a:lnTo>
                        <a:pt x="3334" y="0"/>
                      </a:lnTo>
                      <a:lnTo>
                        <a:pt x="45720" y="15649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17" name="Freeform: Shape 1516">
                  <a:extLst>
                    <a:ext uri="{FF2B5EF4-FFF2-40B4-BE49-F238E27FC236}">
                      <a16:creationId xmlns:a16="http://schemas.microsoft.com/office/drawing/2014/main" id="{30D9AE30-418F-4117-9094-685509EF86B0}"/>
                    </a:ext>
                  </a:extLst>
                </p:cNvPr>
                <p:cNvSpPr/>
                <p:nvPr/>
              </p:nvSpPr>
              <p:spPr>
                <a:xfrm>
                  <a:off x="4259322" y="4593570"/>
                  <a:ext cx="18041" cy="35287"/>
                </a:xfrm>
                <a:custGeom>
                  <a:avLst/>
                  <a:gdLst>
                    <a:gd name="connsiteX0" fmla="*/ 16831 w 18041"/>
                    <a:gd name="connsiteY0" fmla="*/ 11862 h 35287"/>
                    <a:gd name="connsiteX1" fmla="*/ 13497 w 18041"/>
                    <a:gd name="connsiteY1" fmla="*/ 34341 h 35287"/>
                    <a:gd name="connsiteX2" fmla="*/ 1210 w 18041"/>
                    <a:gd name="connsiteY2" fmla="*/ 23387 h 35287"/>
                    <a:gd name="connsiteX3" fmla="*/ 4544 w 18041"/>
                    <a:gd name="connsiteY3" fmla="*/ 1003 h 35287"/>
                    <a:gd name="connsiteX4" fmla="*/ 16831 w 18041"/>
                    <a:gd name="connsiteY4" fmla="*/ 11862 h 35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41" h="35287">
                      <a:moveTo>
                        <a:pt x="16831" y="11862"/>
                      </a:moveTo>
                      <a:cubicBezTo>
                        <a:pt x="19308" y="21101"/>
                        <a:pt x="17879" y="31198"/>
                        <a:pt x="13497" y="34341"/>
                      </a:cubicBezTo>
                      <a:cubicBezTo>
                        <a:pt x="9211" y="37484"/>
                        <a:pt x="3687" y="32531"/>
                        <a:pt x="1210" y="23387"/>
                      </a:cubicBezTo>
                      <a:cubicBezTo>
                        <a:pt x="-1266" y="14243"/>
                        <a:pt x="162" y="4147"/>
                        <a:pt x="4544" y="1003"/>
                      </a:cubicBezTo>
                      <a:cubicBezTo>
                        <a:pt x="8735" y="-2235"/>
                        <a:pt x="14355" y="2623"/>
                        <a:pt x="16831" y="1186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76" name="Graphic 220">
                <a:extLst>
                  <a:ext uri="{FF2B5EF4-FFF2-40B4-BE49-F238E27FC236}">
                    <a16:creationId xmlns:a16="http://schemas.microsoft.com/office/drawing/2014/main" id="{1F7BF512-C595-4F09-A674-FD0662F82B60}"/>
                  </a:ext>
                </a:extLst>
              </p:cNvPr>
              <p:cNvGrpSpPr/>
              <p:nvPr/>
            </p:nvGrpSpPr>
            <p:grpSpPr>
              <a:xfrm>
                <a:off x="4145470" y="4425886"/>
                <a:ext cx="89249" cy="46135"/>
                <a:chOff x="4145470" y="4425886"/>
                <a:chExt cx="89249" cy="46135"/>
              </a:xfrm>
              <a:grpFill/>
            </p:grpSpPr>
            <p:sp>
              <p:nvSpPr>
                <p:cNvPr id="1514" name="Freeform: Shape 1513">
                  <a:extLst>
                    <a:ext uri="{FF2B5EF4-FFF2-40B4-BE49-F238E27FC236}">
                      <a16:creationId xmlns:a16="http://schemas.microsoft.com/office/drawing/2014/main" id="{74557ED2-936F-4119-B9C0-EED9EAC38AC9}"/>
                    </a:ext>
                  </a:extLst>
                </p:cNvPr>
                <p:cNvSpPr/>
                <p:nvPr/>
              </p:nvSpPr>
              <p:spPr>
                <a:xfrm>
                  <a:off x="4145470" y="4425886"/>
                  <a:ext cx="80486" cy="32670"/>
                </a:xfrm>
                <a:custGeom>
                  <a:avLst/>
                  <a:gdLst>
                    <a:gd name="connsiteX0" fmla="*/ 80486 w 80486"/>
                    <a:gd name="connsiteY0" fmla="*/ 32671 h 32670"/>
                    <a:gd name="connsiteX1" fmla="*/ 0 w 80486"/>
                    <a:gd name="connsiteY1" fmla="*/ 7239 h 32670"/>
                    <a:gd name="connsiteX2" fmla="*/ 0 w 80486"/>
                    <a:gd name="connsiteY2" fmla="*/ 0 h 32670"/>
                    <a:gd name="connsiteX3" fmla="*/ 80486 w 80486"/>
                    <a:gd name="connsiteY3" fmla="*/ 25051 h 32670"/>
                  </a:gdLst>
                  <a:ahLst/>
                  <a:cxnLst>
                    <a:cxn ang="0">
                      <a:pos x="connsiteX0" y="connsiteY0"/>
                    </a:cxn>
                    <a:cxn ang="0">
                      <a:pos x="connsiteX1" y="connsiteY1"/>
                    </a:cxn>
                    <a:cxn ang="0">
                      <a:pos x="connsiteX2" y="connsiteY2"/>
                    </a:cxn>
                    <a:cxn ang="0">
                      <a:pos x="connsiteX3" y="connsiteY3"/>
                    </a:cxn>
                  </a:cxnLst>
                  <a:rect l="l" t="t" r="r" b="b"/>
                  <a:pathLst>
                    <a:path w="80486" h="32670">
                      <a:moveTo>
                        <a:pt x="80486" y="32671"/>
                      </a:moveTo>
                      <a:lnTo>
                        <a:pt x="0" y="7239"/>
                      </a:lnTo>
                      <a:lnTo>
                        <a:pt x="0" y="0"/>
                      </a:lnTo>
                      <a:lnTo>
                        <a:pt x="80486" y="2505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15" name="Freeform: Shape 1514">
                  <a:extLst>
                    <a:ext uri="{FF2B5EF4-FFF2-40B4-BE49-F238E27FC236}">
                      <a16:creationId xmlns:a16="http://schemas.microsoft.com/office/drawing/2014/main" id="{7AC7DD47-C6D1-4353-9121-D0B924C70351}"/>
                    </a:ext>
                  </a:extLst>
                </p:cNvPr>
                <p:cNvSpPr/>
                <p:nvPr/>
              </p:nvSpPr>
              <p:spPr>
                <a:xfrm>
                  <a:off x="4217288" y="4437497"/>
                  <a:ext cx="17430" cy="34524"/>
                </a:xfrm>
                <a:custGeom>
                  <a:avLst/>
                  <a:gdLst>
                    <a:gd name="connsiteX0" fmla="*/ 8668 w 17430"/>
                    <a:gd name="connsiteY0" fmla="*/ 200 h 34524"/>
                    <a:gd name="connsiteX1" fmla="*/ 17431 w 17430"/>
                    <a:gd name="connsiteY1" fmla="*/ 20012 h 34524"/>
                    <a:gd name="connsiteX2" fmla="*/ 8668 w 17430"/>
                    <a:gd name="connsiteY2" fmla="*/ 34300 h 34524"/>
                    <a:gd name="connsiteX3" fmla="*/ 0 w 17430"/>
                    <a:gd name="connsiteY3" fmla="*/ 14487 h 34524"/>
                    <a:gd name="connsiteX4" fmla="*/ 8668 w 17430"/>
                    <a:gd name="connsiteY4" fmla="*/ 200 h 345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30" h="34524">
                      <a:moveTo>
                        <a:pt x="8668" y="200"/>
                      </a:moveTo>
                      <a:cubicBezTo>
                        <a:pt x="13525" y="1724"/>
                        <a:pt x="17431" y="10582"/>
                        <a:pt x="17431" y="20012"/>
                      </a:cubicBezTo>
                      <a:cubicBezTo>
                        <a:pt x="17431" y="29442"/>
                        <a:pt x="13525" y="35824"/>
                        <a:pt x="8668" y="34300"/>
                      </a:cubicBezTo>
                      <a:cubicBezTo>
                        <a:pt x="3905" y="32776"/>
                        <a:pt x="0" y="23917"/>
                        <a:pt x="0" y="14487"/>
                      </a:cubicBezTo>
                      <a:cubicBezTo>
                        <a:pt x="0" y="5153"/>
                        <a:pt x="3905" y="-1229"/>
                        <a:pt x="8668" y="20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77" name="Graphic 220">
                <a:extLst>
                  <a:ext uri="{FF2B5EF4-FFF2-40B4-BE49-F238E27FC236}">
                    <a16:creationId xmlns:a16="http://schemas.microsoft.com/office/drawing/2014/main" id="{238C67B6-910C-4B25-B190-A1B50DDC756F}"/>
                  </a:ext>
                </a:extLst>
              </p:cNvPr>
              <p:cNvGrpSpPr/>
              <p:nvPr/>
            </p:nvGrpSpPr>
            <p:grpSpPr>
              <a:xfrm>
                <a:off x="4355591" y="4346257"/>
                <a:ext cx="58970" cy="183063"/>
                <a:chOff x="4355591" y="4346257"/>
                <a:chExt cx="58970" cy="183063"/>
              </a:xfrm>
              <a:grpFill/>
            </p:grpSpPr>
            <p:sp>
              <p:nvSpPr>
                <p:cNvPr id="1512" name="Freeform: Shape 1511">
                  <a:extLst>
                    <a:ext uri="{FF2B5EF4-FFF2-40B4-BE49-F238E27FC236}">
                      <a16:creationId xmlns:a16="http://schemas.microsoft.com/office/drawing/2014/main" id="{5802E40C-8F9E-4988-8587-99B6B60157B2}"/>
                    </a:ext>
                  </a:extLst>
                </p:cNvPr>
                <p:cNvSpPr/>
                <p:nvPr/>
              </p:nvSpPr>
              <p:spPr>
                <a:xfrm>
                  <a:off x="4355591" y="4346257"/>
                  <a:ext cx="50768" cy="165925"/>
                </a:xfrm>
                <a:custGeom>
                  <a:avLst/>
                  <a:gdLst>
                    <a:gd name="connsiteX0" fmla="*/ 46958 w 50768"/>
                    <a:gd name="connsiteY0" fmla="*/ 165926 h 165925"/>
                    <a:gd name="connsiteX1" fmla="*/ 0 w 50768"/>
                    <a:gd name="connsiteY1" fmla="*/ 2953 h 165925"/>
                    <a:gd name="connsiteX2" fmla="*/ 3715 w 50768"/>
                    <a:gd name="connsiteY2" fmla="*/ 0 h 165925"/>
                    <a:gd name="connsiteX3" fmla="*/ 50768 w 50768"/>
                    <a:gd name="connsiteY3" fmla="*/ 163068 h 165925"/>
                  </a:gdLst>
                  <a:ahLst/>
                  <a:cxnLst>
                    <a:cxn ang="0">
                      <a:pos x="connsiteX0" y="connsiteY0"/>
                    </a:cxn>
                    <a:cxn ang="0">
                      <a:pos x="connsiteX1" y="connsiteY1"/>
                    </a:cxn>
                    <a:cxn ang="0">
                      <a:pos x="connsiteX2" y="connsiteY2"/>
                    </a:cxn>
                    <a:cxn ang="0">
                      <a:pos x="connsiteX3" y="connsiteY3"/>
                    </a:cxn>
                  </a:cxnLst>
                  <a:rect l="l" t="t" r="r" b="b"/>
                  <a:pathLst>
                    <a:path w="50768" h="165925">
                      <a:moveTo>
                        <a:pt x="46958" y="165926"/>
                      </a:moveTo>
                      <a:lnTo>
                        <a:pt x="0" y="2953"/>
                      </a:lnTo>
                      <a:lnTo>
                        <a:pt x="3715" y="0"/>
                      </a:lnTo>
                      <a:lnTo>
                        <a:pt x="50768" y="16306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13" name="Freeform: Shape 1512">
                  <a:extLst>
                    <a:ext uri="{FF2B5EF4-FFF2-40B4-BE49-F238E27FC236}">
                      <a16:creationId xmlns:a16="http://schemas.microsoft.com/office/drawing/2014/main" id="{396CC40A-1083-4006-9C9E-378D9E53D4F6}"/>
                    </a:ext>
                  </a:extLst>
                </p:cNvPr>
                <p:cNvSpPr/>
                <p:nvPr/>
              </p:nvSpPr>
              <p:spPr>
                <a:xfrm>
                  <a:off x="4394439" y="4492220"/>
                  <a:ext cx="20122" cy="37099"/>
                </a:xfrm>
                <a:custGeom>
                  <a:avLst/>
                  <a:gdLst>
                    <a:gd name="connsiteX0" fmla="*/ 18778 w 20122"/>
                    <a:gd name="connsiteY0" fmla="*/ 12057 h 37099"/>
                    <a:gd name="connsiteX1" fmla="*/ 15064 w 20122"/>
                    <a:gd name="connsiteY1" fmla="*/ 35964 h 37099"/>
                    <a:gd name="connsiteX2" fmla="*/ 1348 w 20122"/>
                    <a:gd name="connsiteY2" fmla="*/ 24915 h 37099"/>
                    <a:gd name="connsiteX3" fmla="*/ 4967 w 20122"/>
                    <a:gd name="connsiteY3" fmla="*/ 1198 h 37099"/>
                    <a:gd name="connsiteX4" fmla="*/ 18778 w 20122"/>
                    <a:gd name="connsiteY4" fmla="*/ 12057 h 37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2" h="37099">
                      <a:moveTo>
                        <a:pt x="18778" y="12057"/>
                      </a:moveTo>
                      <a:cubicBezTo>
                        <a:pt x="21541" y="21677"/>
                        <a:pt x="19921" y="32440"/>
                        <a:pt x="15064" y="35964"/>
                      </a:cubicBezTo>
                      <a:cubicBezTo>
                        <a:pt x="10301" y="39488"/>
                        <a:pt x="4110" y="34536"/>
                        <a:pt x="1348" y="24915"/>
                      </a:cubicBezTo>
                      <a:cubicBezTo>
                        <a:pt x="-1415" y="15295"/>
                        <a:pt x="205" y="4722"/>
                        <a:pt x="4967" y="1198"/>
                      </a:cubicBezTo>
                      <a:cubicBezTo>
                        <a:pt x="9825" y="-2422"/>
                        <a:pt x="15921" y="2436"/>
                        <a:pt x="18778" y="1205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78" name="Graphic 220">
                <a:extLst>
                  <a:ext uri="{FF2B5EF4-FFF2-40B4-BE49-F238E27FC236}">
                    <a16:creationId xmlns:a16="http://schemas.microsoft.com/office/drawing/2014/main" id="{DD3ACBA6-D380-4107-A3BC-6FC1E7EBB669}"/>
                  </a:ext>
                </a:extLst>
              </p:cNvPr>
              <p:cNvGrpSpPr/>
              <p:nvPr/>
            </p:nvGrpSpPr>
            <p:grpSpPr>
              <a:xfrm>
                <a:off x="4217278" y="4437590"/>
                <a:ext cx="52779" cy="174890"/>
                <a:chOff x="4217278" y="4437590"/>
                <a:chExt cx="52779" cy="174890"/>
              </a:xfrm>
              <a:grpFill/>
            </p:grpSpPr>
            <p:sp>
              <p:nvSpPr>
                <p:cNvPr id="1510" name="Freeform: Shape 1509">
                  <a:extLst>
                    <a:ext uri="{FF2B5EF4-FFF2-40B4-BE49-F238E27FC236}">
                      <a16:creationId xmlns:a16="http://schemas.microsoft.com/office/drawing/2014/main" id="{B6BCEB3C-6BE5-405D-95A6-8718164DA15B}"/>
                    </a:ext>
                  </a:extLst>
                </p:cNvPr>
                <p:cNvSpPr/>
                <p:nvPr/>
              </p:nvSpPr>
              <p:spPr>
                <a:xfrm>
                  <a:off x="4224337" y="4453413"/>
                  <a:ext cx="45720" cy="159067"/>
                </a:xfrm>
                <a:custGeom>
                  <a:avLst/>
                  <a:gdLst>
                    <a:gd name="connsiteX0" fmla="*/ 42196 w 45720"/>
                    <a:gd name="connsiteY0" fmla="*/ 159068 h 159067"/>
                    <a:gd name="connsiteX1" fmla="*/ 0 w 45720"/>
                    <a:gd name="connsiteY1" fmla="*/ 2667 h 159067"/>
                    <a:gd name="connsiteX2" fmla="*/ 3334 w 45720"/>
                    <a:gd name="connsiteY2" fmla="*/ 0 h 159067"/>
                    <a:gd name="connsiteX3" fmla="*/ 45720 w 45720"/>
                    <a:gd name="connsiteY3" fmla="*/ 156496 h 159067"/>
                  </a:gdLst>
                  <a:ahLst/>
                  <a:cxnLst>
                    <a:cxn ang="0">
                      <a:pos x="connsiteX0" y="connsiteY0"/>
                    </a:cxn>
                    <a:cxn ang="0">
                      <a:pos x="connsiteX1" y="connsiteY1"/>
                    </a:cxn>
                    <a:cxn ang="0">
                      <a:pos x="connsiteX2" y="connsiteY2"/>
                    </a:cxn>
                    <a:cxn ang="0">
                      <a:pos x="connsiteX3" y="connsiteY3"/>
                    </a:cxn>
                  </a:cxnLst>
                  <a:rect l="l" t="t" r="r" b="b"/>
                  <a:pathLst>
                    <a:path w="45720" h="159067">
                      <a:moveTo>
                        <a:pt x="42196" y="159068"/>
                      </a:moveTo>
                      <a:lnTo>
                        <a:pt x="0" y="2667"/>
                      </a:lnTo>
                      <a:lnTo>
                        <a:pt x="3334" y="0"/>
                      </a:lnTo>
                      <a:lnTo>
                        <a:pt x="45720" y="15649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11" name="Freeform: Shape 1510">
                  <a:extLst>
                    <a:ext uri="{FF2B5EF4-FFF2-40B4-BE49-F238E27FC236}">
                      <a16:creationId xmlns:a16="http://schemas.microsoft.com/office/drawing/2014/main" id="{87C53592-9AA2-4B14-9C0C-831A446FCFA7}"/>
                    </a:ext>
                  </a:extLst>
                </p:cNvPr>
                <p:cNvSpPr/>
                <p:nvPr/>
              </p:nvSpPr>
              <p:spPr>
                <a:xfrm>
                  <a:off x="4217278" y="4437590"/>
                  <a:ext cx="17353" cy="34451"/>
                </a:xfrm>
                <a:custGeom>
                  <a:avLst/>
                  <a:gdLst>
                    <a:gd name="connsiteX0" fmla="*/ 1154 w 17353"/>
                    <a:gd name="connsiteY0" fmla="*/ 23347 h 34451"/>
                    <a:gd name="connsiteX1" fmla="*/ 4297 w 17353"/>
                    <a:gd name="connsiteY1" fmla="*/ 1154 h 34451"/>
                    <a:gd name="connsiteX2" fmla="*/ 16203 w 17353"/>
                    <a:gd name="connsiteY2" fmla="*/ 11060 h 34451"/>
                    <a:gd name="connsiteX3" fmla="*/ 12965 w 17353"/>
                    <a:gd name="connsiteY3" fmla="*/ 33349 h 34451"/>
                    <a:gd name="connsiteX4" fmla="*/ 1154 w 17353"/>
                    <a:gd name="connsiteY4" fmla="*/ 23347 h 344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53" h="34451">
                      <a:moveTo>
                        <a:pt x="1154" y="23347"/>
                      </a:moveTo>
                      <a:cubicBezTo>
                        <a:pt x="-1227" y="14489"/>
                        <a:pt x="201" y="4488"/>
                        <a:pt x="4297" y="1154"/>
                      </a:cubicBezTo>
                      <a:cubicBezTo>
                        <a:pt x="8488" y="-2275"/>
                        <a:pt x="13822" y="2202"/>
                        <a:pt x="16203" y="11060"/>
                      </a:cubicBezTo>
                      <a:cubicBezTo>
                        <a:pt x="18585" y="20014"/>
                        <a:pt x="17156" y="30015"/>
                        <a:pt x="12965" y="33349"/>
                      </a:cubicBezTo>
                      <a:cubicBezTo>
                        <a:pt x="8869" y="36682"/>
                        <a:pt x="3535" y="32206"/>
                        <a:pt x="1154" y="233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79" name="Graphic 220">
                <a:extLst>
                  <a:ext uri="{FF2B5EF4-FFF2-40B4-BE49-F238E27FC236}">
                    <a16:creationId xmlns:a16="http://schemas.microsoft.com/office/drawing/2014/main" id="{AE5E5DA7-63E7-4111-BD52-30308C2C0D06}"/>
                  </a:ext>
                </a:extLst>
              </p:cNvPr>
              <p:cNvGrpSpPr/>
              <p:nvPr/>
            </p:nvGrpSpPr>
            <p:grpSpPr>
              <a:xfrm>
                <a:off x="4224337" y="4307310"/>
                <a:ext cx="53026" cy="149817"/>
                <a:chOff x="4224337" y="4307310"/>
                <a:chExt cx="53026" cy="149817"/>
              </a:xfrm>
              <a:grpFill/>
            </p:grpSpPr>
            <p:sp>
              <p:nvSpPr>
                <p:cNvPr id="1508" name="Freeform: Shape 1507">
                  <a:extLst>
                    <a:ext uri="{FF2B5EF4-FFF2-40B4-BE49-F238E27FC236}">
                      <a16:creationId xmlns:a16="http://schemas.microsoft.com/office/drawing/2014/main" id="{C03F58A1-39FA-41EF-80A5-21836F4AC04E}"/>
                    </a:ext>
                  </a:extLst>
                </p:cNvPr>
                <p:cNvSpPr/>
                <p:nvPr/>
              </p:nvSpPr>
              <p:spPr>
                <a:xfrm>
                  <a:off x="4224337" y="4322444"/>
                  <a:ext cx="45720" cy="134683"/>
                </a:xfrm>
                <a:custGeom>
                  <a:avLst/>
                  <a:gdLst>
                    <a:gd name="connsiteX0" fmla="*/ 3334 w 45720"/>
                    <a:gd name="connsiteY0" fmla="*/ 134684 h 134683"/>
                    <a:gd name="connsiteX1" fmla="*/ 0 w 45720"/>
                    <a:gd name="connsiteY1" fmla="*/ 129921 h 134683"/>
                    <a:gd name="connsiteX2" fmla="*/ 42196 w 45720"/>
                    <a:gd name="connsiteY2" fmla="*/ 0 h 134683"/>
                    <a:gd name="connsiteX3" fmla="*/ 45720 w 45720"/>
                    <a:gd name="connsiteY3" fmla="*/ 4763 h 134683"/>
                  </a:gdLst>
                  <a:ahLst/>
                  <a:cxnLst>
                    <a:cxn ang="0">
                      <a:pos x="connsiteX0" y="connsiteY0"/>
                    </a:cxn>
                    <a:cxn ang="0">
                      <a:pos x="connsiteX1" y="connsiteY1"/>
                    </a:cxn>
                    <a:cxn ang="0">
                      <a:pos x="connsiteX2" y="connsiteY2"/>
                    </a:cxn>
                    <a:cxn ang="0">
                      <a:pos x="connsiteX3" y="connsiteY3"/>
                    </a:cxn>
                  </a:cxnLst>
                  <a:rect l="l" t="t" r="r" b="b"/>
                  <a:pathLst>
                    <a:path w="45720" h="134683">
                      <a:moveTo>
                        <a:pt x="3334" y="134684"/>
                      </a:moveTo>
                      <a:lnTo>
                        <a:pt x="0" y="129921"/>
                      </a:lnTo>
                      <a:lnTo>
                        <a:pt x="42196" y="0"/>
                      </a:lnTo>
                      <a:lnTo>
                        <a:pt x="45720" y="47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09" name="Freeform: Shape 1508">
                  <a:extLst>
                    <a:ext uri="{FF2B5EF4-FFF2-40B4-BE49-F238E27FC236}">
                      <a16:creationId xmlns:a16="http://schemas.microsoft.com/office/drawing/2014/main" id="{855740DB-0431-42A7-A63B-E323AC71A23E}"/>
                    </a:ext>
                  </a:extLst>
                </p:cNvPr>
                <p:cNvSpPr/>
                <p:nvPr/>
              </p:nvSpPr>
              <p:spPr>
                <a:xfrm>
                  <a:off x="4259318" y="4307310"/>
                  <a:ext cx="18044" cy="34971"/>
                </a:xfrm>
                <a:custGeom>
                  <a:avLst/>
                  <a:gdLst>
                    <a:gd name="connsiteX0" fmla="*/ 1214 w 18044"/>
                    <a:gd name="connsiteY0" fmla="*/ 6848 h 34971"/>
                    <a:gd name="connsiteX1" fmla="*/ 13501 w 18044"/>
                    <a:gd name="connsiteY1" fmla="*/ 3609 h 34971"/>
                    <a:gd name="connsiteX2" fmla="*/ 16835 w 18044"/>
                    <a:gd name="connsiteY2" fmla="*/ 28184 h 34971"/>
                    <a:gd name="connsiteX3" fmla="*/ 4452 w 18044"/>
                    <a:gd name="connsiteY3" fmla="*/ 31327 h 34971"/>
                    <a:gd name="connsiteX4" fmla="*/ 1214 w 18044"/>
                    <a:gd name="connsiteY4" fmla="*/ 6848 h 349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44" h="34971">
                      <a:moveTo>
                        <a:pt x="1214" y="6848"/>
                      </a:moveTo>
                      <a:cubicBezTo>
                        <a:pt x="3690" y="-772"/>
                        <a:pt x="9215" y="-2296"/>
                        <a:pt x="13501" y="3609"/>
                      </a:cubicBezTo>
                      <a:cubicBezTo>
                        <a:pt x="17882" y="9515"/>
                        <a:pt x="19311" y="20564"/>
                        <a:pt x="16835" y="28184"/>
                      </a:cubicBezTo>
                      <a:cubicBezTo>
                        <a:pt x="14358" y="35804"/>
                        <a:pt x="8834" y="37232"/>
                        <a:pt x="4452" y="31327"/>
                      </a:cubicBezTo>
                      <a:cubicBezTo>
                        <a:pt x="166" y="25421"/>
                        <a:pt x="-1263" y="14563"/>
                        <a:pt x="1214" y="68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0" name="Graphic 220">
                <a:extLst>
                  <a:ext uri="{FF2B5EF4-FFF2-40B4-BE49-F238E27FC236}">
                    <a16:creationId xmlns:a16="http://schemas.microsoft.com/office/drawing/2014/main" id="{74AB348D-8A42-46E5-9EDF-9A91B4AF0943}"/>
                  </a:ext>
                </a:extLst>
              </p:cNvPr>
              <p:cNvGrpSpPr/>
              <p:nvPr/>
            </p:nvGrpSpPr>
            <p:grpSpPr>
              <a:xfrm>
                <a:off x="4268247" y="4321016"/>
                <a:ext cx="98964" cy="44858"/>
                <a:chOff x="4268247" y="4321016"/>
                <a:chExt cx="98964" cy="44858"/>
              </a:xfrm>
              <a:grpFill/>
            </p:grpSpPr>
            <p:sp>
              <p:nvSpPr>
                <p:cNvPr id="1506" name="Freeform: Shape 1505">
                  <a:extLst>
                    <a:ext uri="{FF2B5EF4-FFF2-40B4-BE49-F238E27FC236}">
                      <a16:creationId xmlns:a16="http://schemas.microsoft.com/office/drawing/2014/main" id="{3E4F1C0C-3ACB-45E2-BCDE-C8320201A313}"/>
                    </a:ext>
                  </a:extLst>
                </p:cNvPr>
                <p:cNvSpPr/>
                <p:nvPr/>
              </p:nvSpPr>
              <p:spPr>
                <a:xfrm>
                  <a:off x="4268247" y="4321016"/>
                  <a:ext cx="89249" cy="30670"/>
                </a:xfrm>
                <a:custGeom>
                  <a:avLst/>
                  <a:gdLst>
                    <a:gd name="connsiteX0" fmla="*/ 89249 w 89249"/>
                    <a:gd name="connsiteY0" fmla="*/ 30671 h 30670"/>
                    <a:gd name="connsiteX1" fmla="*/ 0 w 89249"/>
                    <a:gd name="connsiteY1" fmla="*/ 7715 h 30670"/>
                    <a:gd name="connsiteX2" fmla="*/ 95 w 89249"/>
                    <a:gd name="connsiteY2" fmla="*/ 0 h 30670"/>
                    <a:gd name="connsiteX3" fmla="*/ 89249 w 89249"/>
                    <a:gd name="connsiteY3" fmla="*/ 22765 h 30670"/>
                  </a:gdLst>
                  <a:ahLst/>
                  <a:cxnLst>
                    <a:cxn ang="0">
                      <a:pos x="connsiteX0" y="connsiteY0"/>
                    </a:cxn>
                    <a:cxn ang="0">
                      <a:pos x="connsiteX1" y="connsiteY1"/>
                    </a:cxn>
                    <a:cxn ang="0">
                      <a:pos x="connsiteX2" y="connsiteY2"/>
                    </a:cxn>
                    <a:cxn ang="0">
                      <a:pos x="connsiteX3" y="connsiteY3"/>
                    </a:cxn>
                  </a:cxnLst>
                  <a:rect l="l" t="t" r="r" b="b"/>
                  <a:pathLst>
                    <a:path w="89249" h="30670">
                      <a:moveTo>
                        <a:pt x="89249" y="30671"/>
                      </a:moveTo>
                      <a:lnTo>
                        <a:pt x="0" y="7715"/>
                      </a:lnTo>
                      <a:lnTo>
                        <a:pt x="95" y="0"/>
                      </a:lnTo>
                      <a:lnTo>
                        <a:pt x="89249" y="2276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07" name="Freeform: Shape 1506">
                  <a:extLst>
                    <a:ext uri="{FF2B5EF4-FFF2-40B4-BE49-F238E27FC236}">
                      <a16:creationId xmlns:a16="http://schemas.microsoft.com/office/drawing/2014/main" id="{3EBA6152-F315-4E10-ADBB-0CFE692119D9}"/>
                    </a:ext>
                  </a:extLst>
                </p:cNvPr>
                <p:cNvSpPr/>
                <p:nvPr/>
              </p:nvSpPr>
              <p:spPr>
                <a:xfrm>
                  <a:off x="4347875" y="4329615"/>
                  <a:ext cx="19337" cy="36259"/>
                </a:xfrm>
                <a:custGeom>
                  <a:avLst/>
                  <a:gdLst>
                    <a:gd name="connsiteX0" fmla="*/ 9622 w 19337"/>
                    <a:gd name="connsiteY0" fmla="*/ 164 h 36259"/>
                    <a:gd name="connsiteX1" fmla="*/ 19337 w 19337"/>
                    <a:gd name="connsiteY1" fmla="*/ 20643 h 36259"/>
                    <a:gd name="connsiteX2" fmla="*/ 9622 w 19337"/>
                    <a:gd name="connsiteY2" fmla="*/ 36073 h 36259"/>
                    <a:gd name="connsiteX3" fmla="*/ 2 w 19337"/>
                    <a:gd name="connsiteY3" fmla="*/ 15690 h 36259"/>
                    <a:gd name="connsiteX4" fmla="*/ 9622 w 19337"/>
                    <a:gd name="connsiteY4" fmla="*/ 164 h 362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7" h="36259">
                      <a:moveTo>
                        <a:pt x="9622" y="164"/>
                      </a:moveTo>
                      <a:cubicBezTo>
                        <a:pt x="14956" y="1497"/>
                        <a:pt x="19337" y="10641"/>
                        <a:pt x="19337" y="20643"/>
                      </a:cubicBezTo>
                      <a:cubicBezTo>
                        <a:pt x="19337" y="30549"/>
                        <a:pt x="14956" y="37502"/>
                        <a:pt x="9622" y="36073"/>
                      </a:cubicBezTo>
                      <a:cubicBezTo>
                        <a:pt x="4288" y="34644"/>
                        <a:pt x="2" y="25500"/>
                        <a:pt x="2" y="15690"/>
                      </a:cubicBezTo>
                      <a:cubicBezTo>
                        <a:pt x="-94" y="5784"/>
                        <a:pt x="4288" y="-1170"/>
                        <a:pt x="9622" y="1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1" name="Graphic 220">
                <a:extLst>
                  <a:ext uri="{FF2B5EF4-FFF2-40B4-BE49-F238E27FC236}">
                    <a16:creationId xmlns:a16="http://schemas.microsoft.com/office/drawing/2014/main" id="{0E8DFE80-639B-4811-BDAC-9D80D8D45A69}"/>
                  </a:ext>
                </a:extLst>
              </p:cNvPr>
              <p:cNvGrpSpPr/>
              <p:nvPr/>
            </p:nvGrpSpPr>
            <p:grpSpPr>
              <a:xfrm>
                <a:off x="4105655" y="4013930"/>
                <a:ext cx="47977" cy="159746"/>
                <a:chOff x="4105655" y="4013930"/>
                <a:chExt cx="47977" cy="159746"/>
              </a:xfrm>
              <a:grpFill/>
            </p:grpSpPr>
            <p:sp>
              <p:nvSpPr>
                <p:cNvPr id="1504" name="Freeform: Shape 1503">
                  <a:extLst>
                    <a:ext uri="{FF2B5EF4-FFF2-40B4-BE49-F238E27FC236}">
                      <a16:creationId xmlns:a16="http://schemas.microsoft.com/office/drawing/2014/main" id="{A1F77E01-8DEC-42E1-83C9-9BDD09E9B6AF}"/>
                    </a:ext>
                  </a:extLst>
                </p:cNvPr>
                <p:cNvSpPr/>
                <p:nvPr/>
              </p:nvSpPr>
              <p:spPr>
                <a:xfrm>
                  <a:off x="4105655" y="4013930"/>
                  <a:ext cx="41338" cy="144684"/>
                </a:xfrm>
                <a:custGeom>
                  <a:avLst/>
                  <a:gdLst>
                    <a:gd name="connsiteX0" fmla="*/ 38195 w 41338"/>
                    <a:gd name="connsiteY0" fmla="*/ 144685 h 144684"/>
                    <a:gd name="connsiteX1" fmla="*/ 0 w 41338"/>
                    <a:gd name="connsiteY1" fmla="*/ 3143 h 144684"/>
                    <a:gd name="connsiteX2" fmla="*/ 2953 w 41338"/>
                    <a:gd name="connsiteY2" fmla="*/ 0 h 144684"/>
                    <a:gd name="connsiteX3" fmla="*/ 41339 w 41338"/>
                    <a:gd name="connsiteY3" fmla="*/ 141732 h 144684"/>
                  </a:gdLst>
                  <a:ahLst/>
                  <a:cxnLst>
                    <a:cxn ang="0">
                      <a:pos x="connsiteX0" y="connsiteY0"/>
                    </a:cxn>
                    <a:cxn ang="0">
                      <a:pos x="connsiteX1" y="connsiteY1"/>
                    </a:cxn>
                    <a:cxn ang="0">
                      <a:pos x="connsiteX2" y="connsiteY2"/>
                    </a:cxn>
                    <a:cxn ang="0">
                      <a:pos x="connsiteX3" y="connsiteY3"/>
                    </a:cxn>
                  </a:cxnLst>
                  <a:rect l="l" t="t" r="r" b="b"/>
                  <a:pathLst>
                    <a:path w="41338" h="144684">
                      <a:moveTo>
                        <a:pt x="38195" y="144685"/>
                      </a:moveTo>
                      <a:lnTo>
                        <a:pt x="0" y="3143"/>
                      </a:lnTo>
                      <a:lnTo>
                        <a:pt x="2953" y="0"/>
                      </a:lnTo>
                      <a:lnTo>
                        <a:pt x="41339" y="14173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05" name="Freeform: Shape 1504">
                  <a:extLst>
                    <a:ext uri="{FF2B5EF4-FFF2-40B4-BE49-F238E27FC236}">
                      <a16:creationId xmlns:a16="http://schemas.microsoft.com/office/drawing/2014/main" id="{A6C6707F-BF4F-4227-89CC-D4D03B71E257}"/>
                    </a:ext>
                  </a:extLst>
                </p:cNvPr>
                <p:cNvSpPr/>
                <p:nvPr/>
              </p:nvSpPr>
              <p:spPr>
                <a:xfrm>
                  <a:off x="4137208" y="4140542"/>
                  <a:ext cx="16425" cy="33134"/>
                </a:xfrm>
                <a:custGeom>
                  <a:avLst/>
                  <a:gdLst>
                    <a:gd name="connsiteX0" fmla="*/ 15311 w 16425"/>
                    <a:gd name="connsiteY0" fmla="*/ 9690 h 33134"/>
                    <a:gd name="connsiteX1" fmla="*/ 12263 w 16425"/>
                    <a:gd name="connsiteY1" fmla="*/ 31693 h 33134"/>
                    <a:gd name="connsiteX2" fmla="*/ 1118 w 16425"/>
                    <a:gd name="connsiteY2" fmla="*/ 23406 h 33134"/>
                    <a:gd name="connsiteX3" fmla="*/ 4071 w 16425"/>
                    <a:gd name="connsiteY3" fmla="*/ 1499 h 33134"/>
                    <a:gd name="connsiteX4" fmla="*/ 15311 w 16425"/>
                    <a:gd name="connsiteY4" fmla="*/ 9690 h 331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25" h="33134">
                      <a:moveTo>
                        <a:pt x="15311" y="9690"/>
                      </a:moveTo>
                      <a:cubicBezTo>
                        <a:pt x="17597" y="18072"/>
                        <a:pt x="16263" y="27883"/>
                        <a:pt x="12263" y="31693"/>
                      </a:cubicBezTo>
                      <a:cubicBezTo>
                        <a:pt x="8357" y="35408"/>
                        <a:pt x="3404" y="31693"/>
                        <a:pt x="1118" y="23406"/>
                      </a:cubicBezTo>
                      <a:cubicBezTo>
                        <a:pt x="-1168" y="15120"/>
                        <a:pt x="166" y="5309"/>
                        <a:pt x="4071" y="1499"/>
                      </a:cubicBezTo>
                      <a:cubicBezTo>
                        <a:pt x="8072" y="-2311"/>
                        <a:pt x="13120" y="1404"/>
                        <a:pt x="15311" y="969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2" name="Graphic 220">
                <a:extLst>
                  <a:ext uri="{FF2B5EF4-FFF2-40B4-BE49-F238E27FC236}">
                    <a16:creationId xmlns:a16="http://schemas.microsoft.com/office/drawing/2014/main" id="{A5777413-370A-4CF7-A981-16EB71BD518B}"/>
                  </a:ext>
                </a:extLst>
              </p:cNvPr>
              <p:cNvGrpSpPr/>
              <p:nvPr/>
            </p:nvGrpSpPr>
            <p:grpSpPr>
              <a:xfrm>
                <a:off x="4099242" y="4154995"/>
                <a:ext cx="47752" cy="144868"/>
                <a:chOff x="4099242" y="4154995"/>
                <a:chExt cx="47752" cy="144868"/>
              </a:xfrm>
              <a:grpFill/>
            </p:grpSpPr>
            <p:sp>
              <p:nvSpPr>
                <p:cNvPr id="1502" name="Freeform: Shape 1501">
                  <a:extLst>
                    <a:ext uri="{FF2B5EF4-FFF2-40B4-BE49-F238E27FC236}">
                      <a16:creationId xmlns:a16="http://schemas.microsoft.com/office/drawing/2014/main" id="{A23078AD-A507-4E5E-944C-83D14B4B5E0A}"/>
                    </a:ext>
                  </a:extLst>
                </p:cNvPr>
                <p:cNvSpPr/>
                <p:nvPr/>
              </p:nvSpPr>
              <p:spPr>
                <a:xfrm>
                  <a:off x="4105655" y="4154995"/>
                  <a:ext cx="41338" cy="130683"/>
                </a:xfrm>
                <a:custGeom>
                  <a:avLst/>
                  <a:gdLst>
                    <a:gd name="connsiteX0" fmla="*/ 2953 w 41338"/>
                    <a:gd name="connsiteY0" fmla="*/ 130683 h 130683"/>
                    <a:gd name="connsiteX1" fmla="*/ 0 w 41338"/>
                    <a:gd name="connsiteY1" fmla="*/ 126302 h 130683"/>
                    <a:gd name="connsiteX2" fmla="*/ 38195 w 41338"/>
                    <a:gd name="connsiteY2" fmla="*/ 0 h 130683"/>
                    <a:gd name="connsiteX3" fmla="*/ 41339 w 41338"/>
                    <a:gd name="connsiteY3" fmla="*/ 4286 h 130683"/>
                  </a:gdLst>
                  <a:ahLst/>
                  <a:cxnLst>
                    <a:cxn ang="0">
                      <a:pos x="connsiteX0" y="connsiteY0"/>
                    </a:cxn>
                    <a:cxn ang="0">
                      <a:pos x="connsiteX1" y="connsiteY1"/>
                    </a:cxn>
                    <a:cxn ang="0">
                      <a:pos x="connsiteX2" y="connsiteY2"/>
                    </a:cxn>
                    <a:cxn ang="0">
                      <a:pos x="connsiteX3" y="connsiteY3"/>
                    </a:cxn>
                  </a:cxnLst>
                  <a:rect l="l" t="t" r="r" b="b"/>
                  <a:pathLst>
                    <a:path w="41338" h="130683">
                      <a:moveTo>
                        <a:pt x="2953" y="130683"/>
                      </a:moveTo>
                      <a:lnTo>
                        <a:pt x="0" y="126302"/>
                      </a:lnTo>
                      <a:lnTo>
                        <a:pt x="38195" y="0"/>
                      </a:lnTo>
                      <a:lnTo>
                        <a:pt x="41339" y="428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03" name="Freeform: Shape 1502">
                  <a:extLst>
                    <a:ext uri="{FF2B5EF4-FFF2-40B4-BE49-F238E27FC236}">
                      <a16:creationId xmlns:a16="http://schemas.microsoft.com/office/drawing/2014/main" id="{7CA63D92-01AC-423F-8EC6-0FDC93A28247}"/>
                    </a:ext>
                  </a:extLst>
                </p:cNvPr>
                <p:cNvSpPr/>
                <p:nvPr/>
              </p:nvSpPr>
              <p:spPr>
                <a:xfrm>
                  <a:off x="4099242" y="4267146"/>
                  <a:ext cx="15850" cy="32716"/>
                </a:xfrm>
                <a:custGeom>
                  <a:avLst/>
                  <a:gdLst>
                    <a:gd name="connsiteX0" fmla="*/ 14795 w 15850"/>
                    <a:gd name="connsiteY0" fmla="*/ 26247 h 32716"/>
                    <a:gd name="connsiteX1" fmla="*/ 3937 w 15850"/>
                    <a:gd name="connsiteY1" fmla="*/ 29390 h 32716"/>
                    <a:gd name="connsiteX2" fmla="*/ 1079 w 15850"/>
                    <a:gd name="connsiteY2" fmla="*/ 6530 h 32716"/>
                    <a:gd name="connsiteX3" fmla="*/ 11843 w 15850"/>
                    <a:gd name="connsiteY3" fmla="*/ 3292 h 32716"/>
                    <a:gd name="connsiteX4" fmla="*/ 14795 w 15850"/>
                    <a:gd name="connsiteY4" fmla="*/ 26247 h 327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0" h="32716">
                      <a:moveTo>
                        <a:pt x="14795" y="26247"/>
                      </a:moveTo>
                      <a:cubicBezTo>
                        <a:pt x="12605" y="33486"/>
                        <a:pt x="7747" y="34819"/>
                        <a:pt x="3937" y="29390"/>
                      </a:cubicBezTo>
                      <a:cubicBezTo>
                        <a:pt x="127" y="23961"/>
                        <a:pt x="-1111" y="13674"/>
                        <a:pt x="1079" y="6530"/>
                      </a:cubicBezTo>
                      <a:cubicBezTo>
                        <a:pt x="3270" y="-709"/>
                        <a:pt x="8033" y="-2138"/>
                        <a:pt x="11843" y="3292"/>
                      </a:cubicBezTo>
                      <a:cubicBezTo>
                        <a:pt x="15653" y="8721"/>
                        <a:pt x="16986" y="19008"/>
                        <a:pt x="14795" y="262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3" name="Graphic 220">
                <a:extLst>
                  <a:ext uri="{FF2B5EF4-FFF2-40B4-BE49-F238E27FC236}">
                    <a16:creationId xmlns:a16="http://schemas.microsoft.com/office/drawing/2014/main" id="{64197321-87D0-433B-A0F6-9C5FDA4B482F}"/>
                  </a:ext>
                </a:extLst>
              </p:cNvPr>
              <p:cNvGrpSpPr/>
              <p:nvPr/>
            </p:nvGrpSpPr>
            <p:grpSpPr>
              <a:xfrm>
                <a:off x="4026598" y="4248891"/>
                <a:ext cx="80581" cy="38215"/>
                <a:chOff x="4026598" y="4248891"/>
                <a:chExt cx="80581" cy="38215"/>
              </a:xfrm>
              <a:grpFill/>
            </p:grpSpPr>
            <p:sp>
              <p:nvSpPr>
                <p:cNvPr id="1500" name="Freeform: Shape 1499">
                  <a:extLst>
                    <a:ext uri="{FF2B5EF4-FFF2-40B4-BE49-F238E27FC236}">
                      <a16:creationId xmlns:a16="http://schemas.microsoft.com/office/drawing/2014/main" id="{46230A70-2EA1-4D0B-980A-2D86D6F9968C}"/>
                    </a:ext>
                  </a:extLst>
                </p:cNvPr>
                <p:cNvSpPr/>
                <p:nvPr/>
              </p:nvSpPr>
              <p:spPr>
                <a:xfrm>
                  <a:off x="4034028" y="4261199"/>
                  <a:ext cx="73151" cy="25908"/>
                </a:xfrm>
                <a:custGeom>
                  <a:avLst/>
                  <a:gdLst>
                    <a:gd name="connsiteX0" fmla="*/ 73152 w 73151"/>
                    <a:gd name="connsiteY0" fmla="*/ 25908 h 25908"/>
                    <a:gd name="connsiteX1" fmla="*/ 0 w 73151"/>
                    <a:gd name="connsiteY1" fmla="*/ 7048 h 25908"/>
                    <a:gd name="connsiteX2" fmla="*/ 0 w 73151"/>
                    <a:gd name="connsiteY2" fmla="*/ 0 h 25908"/>
                    <a:gd name="connsiteX3" fmla="*/ 73152 w 73151"/>
                    <a:gd name="connsiteY3" fmla="*/ 18669 h 25908"/>
                  </a:gdLst>
                  <a:ahLst/>
                  <a:cxnLst>
                    <a:cxn ang="0">
                      <a:pos x="connsiteX0" y="connsiteY0"/>
                    </a:cxn>
                    <a:cxn ang="0">
                      <a:pos x="connsiteX1" y="connsiteY1"/>
                    </a:cxn>
                    <a:cxn ang="0">
                      <a:pos x="connsiteX2" y="connsiteY2"/>
                    </a:cxn>
                    <a:cxn ang="0">
                      <a:pos x="connsiteX3" y="connsiteY3"/>
                    </a:cxn>
                  </a:cxnLst>
                  <a:rect l="l" t="t" r="r" b="b"/>
                  <a:pathLst>
                    <a:path w="73151" h="25908">
                      <a:moveTo>
                        <a:pt x="73152" y="25908"/>
                      </a:moveTo>
                      <a:lnTo>
                        <a:pt x="0" y="7048"/>
                      </a:lnTo>
                      <a:lnTo>
                        <a:pt x="0" y="0"/>
                      </a:lnTo>
                      <a:lnTo>
                        <a:pt x="73152" y="1866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501" name="Freeform: Shape 1500">
                  <a:extLst>
                    <a:ext uri="{FF2B5EF4-FFF2-40B4-BE49-F238E27FC236}">
                      <a16:creationId xmlns:a16="http://schemas.microsoft.com/office/drawing/2014/main" id="{FA90EF0E-1F35-4D35-A549-49FEEF8AC776}"/>
                    </a:ext>
                  </a:extLst>
                </p:cNvPr>
                <p:cNvSpPr/>
                <p:nvPr/>
              </p:nvSpPr>
              <p:spPr>
                <a:xfrm>
                  <a:off x="4026598" y="4248891"/>
                  <a:ext cx="14858" cy="31663"/>
                </a:xfrm>
                <a:custGeom>
                  <a:avLst/>
                  <a:gdLst>
                    <a:gd name="connsiteX0" fmla="*/ 7429 w 14858"/>
                    <a:gd name="connsiteY0" fmla="*/ 31548 h 31663"/>
                    <a:gd name="connsiteX1" fmla="*/ 0 w 14858"/>
                    <a:gd name="connsiteY1" fmla="*/ 13927 h 31663"/>
                    <a:gd name="connsiteX2" fmla="*/ 7429 w 14858"/>
                    <a:gd name="connsiteY2" fmla="*/ 116 h 31663"/>
                    <a:gd name="connsiteX3" fmla="*/ 14859 w 14858"/>
                    <a:gd name="connsiteY3" fmla="*/ 17737 h 31663"/>
                    <a:gd name="connsiteX4" fmla="*/ 7429 w 14858"/>
                    <a:gd name="connsiteY4" fmla="*/ 31548 h 31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58" h="31663">
                      <a:moveTo>
                        <a:pt x="7429" y="31548"/>
                      </a:moveTo>
                      <a:cubicBezTo>
                        <a:pt x="3334" y="30500"/>
                        <a:pt x="0" y="22595"/>
                        <a:pt x="0" y="13927"/>
                      </a:cubicBezTo>
                      <a:cubicBezTo>
                        <a:pt x="0" y="5259"/>
                        <a:pt x="3334" y="-932"/>
                        <a:pt x="7429" y="116"/>
                      </a:cubicBezTo>
                      <a:cubicBezTo>
                        <a:pt x="11525" y="1163"/>
                        <a:pt x="14859" y="9069"/>
                        <a:pt x="14859" y="17737"/>
                      </a:cubicBezTo>
                      <a:cubicBezTo>
                        <a:pt x="14859" y="26405"/>
                        <a:pt x="11621" y="32596"/>
                        <a:pt x="7429" y="315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4" name="Graphic 220">
                <a:extLst>
                  <a:ext uri="{FF2B5EF4-FFF2-40B4-BE49-F238E27FC236}">
                    <a16:creationId xmlns:a16="http://schemas.microsoft.com/office/drawing/2014/main" id="{C728A086-0023-4C31-A61F-657D832F54D9}"/>
                  </a:ext>
                </a:extLst>
              </p:cNvPr>
              <p:cNvGrpSpPr/>
              <p:nvPr/>
            </p:nvGrpSpPr>
            <p:grpSpPr>
              <a:xfrm>
                <a:off x="4224337" y="4171664"/>
                <a:ext cx="53026" cy="170640"/>
                <a:chOff x="4224337" y="4171664"/>
                <a:chExt cx="53026" cy="170640"/>
              </a:xfrm>
              <a:grpFill/>
            </p:grpSpPr>
            <p:sp>
              <p:nvSpPr>
                <p:cNvPr id="1498" name="Freeform: Shape 1497">
                  <a:extLst>
                    <a:ext uri="{FF2B5EF4-FFF2-40B4-BE49-F238E27FC236}">
                      <a16:creationId xmlns:a16="http://schemas.microsoft.com/office/drawing/2014/main" id="{75902997-B7D9-47A4-A177-FE415FDC097C}"/>
                    </a:ext>
                  </a:extLst>
                </p:cNvPr>
                <p:cNvSpPr/>
                <p:nvPr/>
              </p:nvSpPr>
              <p:spPr>
                <a:xfrm>
                  <a:off x="4224337" y="4171664"/>
                  <a:ext cx="45720" cy="154685"/>
                </a:xfrm>
                <a:custGeom>
                  <a:avLst/>
                  <a:gdLst>
                    <a:gd name="connsiteX0" fmla="*/ 42196 w 45720"/>
                    <a:gd name="connsiteY0" fmla="*/ 154686 h 154685"/>
                    <a:gd name="connsiteX1" fmla="*/ 0 w 45720"/>
                    <a:gd name="connsiteY1" fmla="*/ 3143 h 154685"/>
                    <a:gd name="connsiteX2" fmla="*/ 3334 w 45720"/>
                    <a:gd name="connsiteY2" fmla="*/ 0 h 154685"/>
                    <a:gd name="connsiteX3" fmla="*/ 45720 w 45720"/>
                    <a:gd name="connsiteY3" fmla="*/ 151733 h 154685"/>
                  </a:gdLst>
                  <a:ahLst/>
                  <a:cxnLst>
                    <a:cxn ang="0">
                      <a:pos x="connsiteX0" y="connsiteY0"/>
                    </a:cxn>
                    <a:cxn ang="0">
                      <a:pos x="connsiteX1" y="connsiteY1"/>
                    </a:cxn>
                    <a:cxn ang="0">
                      <a:pos x="connsiteX2" y="connsiteY2"/>
                    </a:cxn>
                    <a:cxn ang="0">
                      <a:pos x="connsiteX3" y="connsiteY3"/>
                    </a:cxn>
                  </a:cxnLst>
                  <a:rect l="l" t="t" r="r" b="b"/>
                  <a:pathLst>
                    <a:path w="45720" h="154685">
                      <a:moveTo>
                        <a:pt x="42196" y="154686"/>
                      </a:moveTo>
                      <a:lnTo>
                        <a:pt x="0" y="3143"/>
                      </a:lnTo>
                      <a:lnTo>
                        <a:pt x="3334" y="0"/>
                      </a:lnTo>
                      <a:lnTo>
                        <a:pt x="45720" y="15173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99" name="Freeform: Shape 1498">
                  <a:extLst>
                    <a:ext uri="{FF2B5EF4-FFF2-40B4-BE49-F238E27FC236}">
                      <a16:creationId xmlns:a16="http://schemas.microsoft.com/office/drawing/2014/main" id="{8B8BF336-517A-4620-A4D8-273AF4CCAE3D}"/>
                    </a:ext>
                  </a:extLst>
                </p:cNvPr>
                <p:cNvSpPr/>
                <p:nvPr/>
              </p:nvSpPr>
              <p:spPr>
                <a:xfrm>
                  <a:off x="4259322" y="4307375"/>
                  <a:ext cx="18041" cy="34928"/>
                </a:xfrm>
                <a:custGeom>
                  <a:avLst/>
                  <a:gdLst>
                    <a:gd name="connsiteX0" fmla="*/ 16831 w 18041"/>
                    <a:gd name="connsiteY0" fmla="*/ 10783 h 34928"/>
                    <a:gd name="connsiteX1" fmla="*/ 13497 w 18041"/>
                    <a:gd name="connsiteY1" fmla="*/ 33643 h 34928"/>
                    <a:gd name="connsiteX2" fmla="*/ 1210 w 18041"/>
                    <a:gd name="connsiteY2" fmla="*/ 24118 h 34928"/>
                    <a:gd name="connsiteX3" fmla="*/ 4544 w 18041"/>
                    <a:gd name="connsiteY3" fmla="*/ 1353 h 34928"/>
                    <a:gd name="connsiteX4" fmla="*/ 16831 w 18041"/>
                    <a:gd name="connsiteY4" fmla="*/ 10783 h 34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41" h="34928">
                      <a:moveTo>
                        <a:pt x="16831" y="10783"/>
                      </a:moveTo>
                      <a:cubicBezTo>
                        <a:pt x="19308" y="19736"/>
                        <a:pt x="17879" y="30023"/>
                        <a:pt x="13497" y="33643"/>
                      </a:cubicBezTo>
                      <a:cubicBezTo>
                        <a:pt x="9211" y="37262"/>
                        <a:pt x="3687" y="32976"/>
                        <a:pt x="1210" y="24118"/>
                      </a:cubicBezTo>
                      <a:cubicBezTo>
                        <a:pt x="-1266" y="15260"/>
                        <a:pt x="162" y="5068"/>
                        <a:pt x="4544" y="1353"/>
                      </a:cubicBezTo>
                      <a:cubicBezTo>
                        <a:pt x="8735" y="-2362"/>
                        <a:pt x="14355" y="1829"/>
                        <a:pt x="16831" y="1078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5" name="Graphic 220">
                <a:extLst>
                  <a:ext uri="{FF2B5EF4-FFF2-40B4-BE49-F238E27FC236}">
                    <a16:creationId xmlns:a16="http://schemas.microsoft.com/office/drawing/2014/main" id="{C574D1AB-1812-4057-94C3-5D22D16E875B}"/>
                  </a:ext>
                </a:extLst>
              </p:cNvPr>
              <p:cNvGrpSpPr/>
              <p:nvPr/>
            </p:nvGrpSpPr>
            <p:grpSpPr>
              <a:xfrm>
                <a:off x="4217352" y="4322444"/>
                <a:ext cx="52705" cy="149617"/>
                <a:chOff x="4217352" y="4322444"/>
                <a:chExt cx="52705" cy="149617"/>
              </a:xfrm>
              <a:grpFill/>
            </p:grpSpPr>
            <p:sp>
              <p:nvSpPr>
                <p:cNvPr id="1496" name="Freeform: Shape 1495">
                  <a:extLst>
                    <a:ext uri="{FF2B5EF4-FFF2-40B4-BE49-F238E27FC236}">
                      <a16:creationId xmlns:a16="http://schemas.microsoft.com/office/drawing/2014/main" id="{827CDC9E-6D0B-408E-9FD9-FBBDC637E035}"/>
                    </a:ext>
                  </a:extLst>
                </p:cNvPr>
                <p:cNvSpPr/>
                <p:nvPr/>
              </p:nvSpPr>
              <p:spPr>
                <a:xfrm>
                  <a:off x="4224337" y="4322444"/>
                  <a:ext cx="45720" cy="134683"/>
                </a:xfrm>
                <a:custGeom>
                  <a:avLst/>
                  <a:gdLst>
                    <a:gd name="connsiteX0" fmla="*/ 3334 w 45720"/>
                    <a:gd name="connsiteY0" fmla="*/ 134684 h 134683"/>
                    <a:gd name="connsiteX1" fmla="*/ 0 w 45720"/>
                    <a:gd name="connsiteY1" fmla="*/ 129921 h 134683"/>
                    <a:gd name="connsiteX2" fmla="*/ 42196 w 45720"/>
                    <a:gd name="connsiteY2" fmla="*/ 0 h 134683"/>
                    <a:gd name="connsiteX3" fmla="*/ 45720 w 45720"/>
                    <a:gd name="connsiteY3" fmla="*/ 4763 h 134683"/>
                  </a:gdLst>
                  <a:ahLst/>
                  <a:cxnLst>
                    <a:cxn ang="0">
                      <a:pos x="connsiteX0" y="connsiteY0"/>
                    </a:cxn>
                    <a:cxn ang="0">
                      <a:pos x="connsiteX1" y="connsiteY1"/>
                    </a:cxn>
                    <a:cxn ang="0">
                      <a:pos x="connsiteX2" y="connsiteY2"/>
                    </a:cxn>
                    <a:cxn ang="0">
                      <a:pos x="connsiteX3" y="connsiteY3"/>
                    </a:cxn>
                  </a:cxnLst>
                  <a:rect l="l" t="t" r="r" b="b"/>
                  <a:pathLst>
                    <a:path w="45720" h="134683">
                      <a:moveTo>
                        <a:pt x="3334" y="134684"/>
                      </a:moveTo>
                      <a:lnTo>
                        <a:pt x="0" y="129921"/>
                      </a:lnTo>
                      <a:lnTo>
                        <a:pt x="42196" y="0"/>
                      </a:lnTo>
                      <a:lnTo>
                        <a:pt x="45720" y="47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97" name="Freeform: Shape 1496">
                  <a:extLst>
                    <a:ext uri="{FF2B5EF4-FFF2-40B4-BE49-F238E27FC236}">
                      <a16:creationId xmlns:a16="http://schemas.microsoft.com/office/drawing/2014/main" id="{2BCFBB21-6BDF-40DD-A0C4-1F572AEB412B}"/>
                    </a:ext>
                  </a:extLst>
                </p:cNvPr>
                <p:cNvSpPr/>
                <p:nvPr/>
              </p:nvSpPr>
              <p:spPr>
                <a:xfrm>
                  <a:off x="4217352" y="4437565"/>
                  <a:ext cx="17378" cy="34496"/>
                </a:xfrm>
                <a:custGeom>
                  <a:avLst/>
                  <a:gdLst>
                    <a:gd name="connsiteX0" fmla="*/ 16224 w 17378"/>
                    <a:gd name="connsiteY0" fmla="*/ 28135 h 34496"/>
                    <a:gd name="connsiteX1" fmla="*/ 4318 w 17378"/>
                    <a:gd name="connsiteY1" fmla="*/ 30612 h 34496"/>
                    <a:gd name="connsiteX2" fmla="*/ 1175 w 17378"/>
                    <a:gd name="connsiteY2" fmla="*/ 6418 h 34496"/>
                    <a:gd name="connsiteX3" fmla="*/ 13081 w 17378"/>
                    <a:gd name="connsiteY3" fmla="*/ 3847 h 34496"/>
                    <a:gd name="connsiteX4" fmla="*/ 16224 w 17378"/>
                    <a:gd name="connsiteY4" fmla="*/ 28135 h 344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78" h="34496">
                      <a:moveTo>
                        <a:pt x="16224" y="28135"/>
                      </a:moveTo>
                      <a:cubicBezTo>
                        <a:pt x="13843" y="35565"/>
                        <a:pt x="8414" y="36613"/>
                        <a:pt x="4318" y="30612"/>
                      </a:cubicBezTo>
                      <a:cubicBezTo>
                        <a:pt x="127" y="24611"/>
                        <a:pt x="-1206" y="13752"/>
                        <a:pt x="1175" y="6418"/>
                      </a:cubicBezTo>
                      <a:cubicBezTo>
                        <a:pt x="3556" y="-1011"/>
                        <a:pt x="8890" y="-2154"/>
                        <a:pt x="13081" y="3847"/>
                      </a:cubicBezTo>
                      <a:cubicBezTo>
                        <a:pt x="17177" y="9752"/>
                        <a:pt x="18606" y="20706"/>
                        <a:pt x="16224" y="281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6" name="Graphic 220">
                <a:extLst>
                  <a:ext uri="{FF2B5EF4-FFF2-40B4-BE49-F238E27FC236}">
                    <a16:creationId xmlns:a16="http://schemas.microsoft.com/office/drawing/2014/main" id="{8AAEA7BC-AA35-4872-9D16-4851CA00BE15}"/>
                  </a:ext>
                </a:extLst>
              </p:cNvPr>
              <p:cNvGrpSpPr/>
              <p:nvPr/>
            </p:nvGrpSpPr>
            <p:grpSpPr>
              <a:xfrm>
                <a:off x="4137374" y="4412825"/>
                <a:ext cx="88582" cy="45732"/>
                <a:chOff x="4137374" y="4412825"/>
                <a:chExt cx="88582" cy="45732"/>
              </a:xfrm>
              <a:grpFill/>
            </p:grpSpPr>
            <p:sp>
              <p:nvSpPr>
                <p:cNvPr id="1494" name="Freeform: Shape 1493">
                  <a:extLst>
                    <a:ext uri="{FF2B5EF4-FFF2-40B4-BE49-F238E27FC236}">
                      <a16:creationId xmlns:a16="http://schemas.microsoft.com/office/drawing/2014/main" id="{CACF6A32-313F-43FD-A1AF-E3A446191685}"/>
                    </a:ext>
                  </a:extLst>
                </p:cNvPr>
                <p:cNvSpPr/>
                <p:nvPr/>
              </p:nvSpPr>
              <p:spPr>
                <a:xfrm>
                  <a:off x="4145470" y="4425886"/>
                  <a:ext cx="80486" cy="32670"/>
                </a:xfrm>
                <a:custGeom>
                  <a:avLst/>
                  <a:gdLst>
                    <a:gd name="connsiteX0" fmla="*/ 80486 w 80486"/>
                    <a:gd name="connsiteY0" fmla="*/ 32671 h 32670"/>
                    <a:gd name="connsiteX1" fmla="*/ 0 w 80486"/>
                    <a:gd name="connsiteY1" fmla="*/ 7239 h 32670"/>
                    <a:gd name="connsiteX2" fmla="*/ 0 w 80486"/>
                    <a:gd name="connsiteY2" fmla="*/ 0 h 32670"/>
                    <a:gd name="connsiteX3" fmla="*/ 80486 w 80486"/>
                    <a:gd name="connsiteY3" fmla="*/ 25051 h 32670"/>
                  </a:gdLst>
                  <a:ahLst/>
                  <a:cxnLst>
                    <a:cxn ang="0">
                      <a:pos x="connsiteX0" y="connsiteY0"/>
                    </a:cxn>
                    <a:cxn ang="0">
                      <a:pos x="connsiteX1" y="connsiteY1"/>
                    </a:cxn>
                    <a:cxn ang="0">
                      <a:pos x="connsiteX2" y="connsiteY2"/>
                    </a:cxn>
                    <a:cxn ang="0">
                      <a:pos x="connsiteX3" y="connsiteY3"/>
                    </a:cxn>
                  </a:cxnLst>
                  <a:rect l="l" t="t" r="r" b="b"/>
                  <a:pathLst>
                    <a:path w="80486" h="32670">
                      <a:moveTo>
                        <a:pt x="80486" y="32671"/>
                      </a:moveTo>
                      <a:lnTo>
                        <a:pt x="0" y="7239"/>
                      </a:lnTo>
                      <a:lnTo>
                        <a:pt x="0" y="0"/>
                      </a:lnTo>
                      <a:lnTo>
                        <a:pt x="80486" y="2505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95" name="Freeform: Shape 1494">
                  <a:extLst>
                    <a:ext uri="{FF2B5EF4-FFF2-40B4-BE49-F238E27FC236}">
                      <a16:creationId xmlns:a16="http://schemas.microsoft.com/office/drawing/2014/main" id="{AB362BC6-0029-47F4-9657-4D5A1196D24E}"/>
                    </a:ext>
                  </a:extLst>
                </p:cNvPr>
                <p:cNvSpPr/>
                <p:nvPr/>
              </p:nvSpPr>
              <p:spPr>
                <a:xfrm>
                  <a:off x="4137374" y="4412825"/>
                  <a:ext cx="16287" cy="33363"/>
                </a:xfrm>
                <a:custGeom>
                  <a:avLst/>
                  <a:gdLst>
                    <a:gd name="connsiteX0" fmla="*/ 8096 w 16287"/>
                    <a:gd name="connsiteY0" fmla="*/ 33159 h 33363"/>
                    <a:gd name="connsiteX1" fmla="*/ 0 w 16287"/>
                    <a:gd name="connsiteY1" fmla="*/ 14109 h 33363"/>
                    <a:gd name="connsiteX2" fmla="*/ 8096 w 16287"/>
                    <a:gd name="connsiteY2" fmla="*/ 203 h 33363"/>
                    <a:gd name="connsiteX3" fmla="*/ 16288 w 16287"/>
                    <a:gd name="connsiteY3" fmla="*/ 19253 h 33363"/>
                    <a:gd name="connsiteX4" fmla="*/ 8096 w 16287"/>
                    <a:gd name="connsiteY4" fmla="*/ 33159 h 33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87" h="33363">
                      <a:moveTo>
                        <a:pt x="8096" y="33159"/>
                      </a:moveTo>
                      <a:cubicBezTo>
                        <a:pt x="3620" y="31730"/>
                        <a:pt x="0" y="23158"/>
                        <a:pt x="0" y="14109"/>
                      </a:cubicBezTo>
                      <a:cubicBezTo>
                        <a:pt x="0" y="5060"/>
                        <a:pt x="3620" y="-1226"/>
                        <a:pt x="8096" y="203"/>
                      </a:cubicBezTo>
                      <a:cubicBezTo>
                        <a:pt x="12573" y="1631"/>
                        <a:pt x="16288" y="10109"/>
                        <a:pt x="16288" y="19253"/>
                      </a:cubicBezTo>
                      <a:cubicBezTo>
                        <a:pt x="16288" y="28396"/>
                        <a:pt x="12573" y="34588"/>
                        <a:pt x="8096" y="3315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7" name="Graphic 220">
                <a:extLst>
                  <a:ext uri="{FF2B5EF4-FFF2-40B4-BE49-F238E27FC236}">
                    <a16:creationId xmlns:a16="http://schemas.microsoft.com/office/drawing/2014/main" id="{820734FC-FB42-4870-B68A-3E8A4F948A89}"/>
                  </a:ext>
                </a:extLst>
              </p:cNvPr>
              <p:cNvGrpSpPr/>
              <p:nvPr/>
            </p:nvGrpSpPr>
            <p:grpSpPr>
              <a:xfrm>
                <a:off x="4099263" y="4267140"/>
                <a:ext cx="47731" cy="163698"/>
                <a:chOff x="4099263" y="4267140"/>
                <a:chExt cx="47731" cy="163698"/>
              </a:xfrm>
              <a:grpFill/>
            </p:grpSpPr>
            <p:sp>
              <p:nvSpPr>
                <p:cNvPr id="1492" name="Freeform: Shape 1491">
                  <a:extLst>
                    <a:ext uri="{FF2B5EF4-FFF2-40B4-BE49-F238E27FC236}">
                      <a16:creationId xmlns:a16="http://schemas.microsoft.com/office/drawing/2014/main" id="{37977C6A-53C1-4A04-B62D-4750572FFD2D}"/>
                    </a:ext>
                  </a:extLst>
                </p:cNvPr>
                <p:cNvSpPr/>
                <p:nvPr/>
              </p:nvSpPr>
              <p:spPr>
                <a:xfrm>
                  <a:off x="4105655" y="4282058"/>
                  <a:ext cx="41338" cy="148780"/>
                </a:xfrm>
                <a:custGeom>
                  <a:avLst/>
                  <a:gdLst>
                    <a:gd name="connsiteX0" fmla="*/ 38195 w 41338"/>
                    <a:gd name="connsiteY0" fmla="*/ 148780 h 148780"/>
                    <a:gd name="connsiteX1" fmla="*/ 0 w 41338"/>
                    <a:gd name="connsiteY1" fmla="*/ 2857 h 148780"/>
                    <a:gd name="connsiteX2" fmla="*/ 2953 w 41338"/>
                    <a:gd name="connsiteY2" fmla="*/ 0 h 148780"/>
                    <a:gd name="connsiteX3" fmla="*/ 41339 w 41338"/>
                    <a:gd name="connsiteY3" fmla="*/ 146113 h 148780"/>
                  </a:gdLst>
                  <a:ahLst/>
                  <a:cxnLst>
                    <a:cxn ang="0">
                      <a:pos x="connsiteX0" y="connsiteY0"/>
                    </a:cxn>
                    <a:cxn ang="0">
                      <a:pos x="connsiteX1" y="connsiteY1"/>
                    </a:cxn>
                    <a:cxn ang="0">
                      <a:pos x="connsiteX2" y="connsiteY2"/>
                    </a:cxn>
                    <a:cxn ang="0">
                      <a:pos x="connsiteX3" y="connsiteY3"/>
                    </a:cxn>
                  </a:cxnLst>
                  <a:rect l="l" t="t" r="r" b="b"/>
                  <a:pathLst>
                    <a:path w="41338" h="148780">
                      <a:moveTo>
                        <a:pt x="38195" y="148780"/>
                      </a:moveTo>
                      <a:lnTo>
                        <a:pt x="0" y="2857"/>
                      </a:lnTo>
                      <a:lnTo>
                        <a:pt x="2953" y="0"/>
                      </a:lnTo>
                      <a:lnTo>
                        <a:pt x="41339" y="14611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93" name="Freeform: Shape 1492">
                  <a:extLst>
                    <a:ext uri="{FF2B5EF4-FFF2-40B4-BE49-F238E27FC236}">
                      <a16:creationId xmlns:a16="http://schemas.microsoft.com/office/drawing/2014/main" id="{32019FAE-0857-42C1-ABB6-739A5F3EE6DF}"/>
                    </a:ext>
                  </a:extLst>
                </p:cNvPr>
                <p:cNvSpPr/>
                <p:nvPr/>
              </p:nvSpPr>
              <p:spPr>
                <a:xfrm>
                  <a:off x="4099263" y="4267140"/>
                  <a:ext cx="15829" cy="32693"/>
                </a:xfrm>
                <a:custGeom>
                  <a:avLst/>
                  <a:gdLst>
                    <a:gd name="connsiteX0" fmla="*/ 1059 w 15829"/>
                    <a:gd name="connsiteY0" fmla="*/ 22634 h 32693"/>
                    <a:gd name="connsiteX1" fmla="*/ 3916 w 15829"/>
                    <a:gd name="connsiteY1" fmla="*/ 1298 h 32693"/>
                    <a:gd name="connsiteX2" fmla="*/ 14775 w 15829"/>
                    <a:gd name="connsiteY2" fmla="*/ 9966 h 32693"/>
                    <a:gd name="connsiteX3" fmla="*/ 11822 w 15829"/>
                    <a:gd name="connsiteY3" fmla="*/ 31397 h 32693"/>
                    <a:gd name="connsiteX4" fmla="*/ 1059 w 15829"/>
                    <a:gd name="connsiteY4" fmla="*/ 22634 h 32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29" h="32693">
                      <a:moveTo>
                        <a:pt x="1059" y="22634"/>
                      </a:moveTo>
                      <a:cubicBezTo>
                        <a:pt x="-1132" y="14347"/>
                        <a:pt x="201" y="4822"/>
                        <a:pt x="3916" y="1298"/>
                      </a:cubicBezTo>
                      <a:cubicBezTo>
                        <a:pt x="7726" y="-2226"/>
                        <a:pt x="12584" y="1679"/>
                        <a:pt x="14775" y="9966"/>
                      </a:cubicBezTo>
                      <a:cubicBezTo>
                        <a:pt x="16965" y="18348"/>
                        <a:pt x="15632" y="27968"/>
                        <a:pt x="11822" y="31397"/>
                      </a:cubicBezTo>
                      <a:cubicBezTo>
                        <a:pt x="8012" y="34921"/>
                        <a:pt x="3249" y="31016"/>
                        <a:pt x="1059" y="2263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8" name="Graphic 220">
                <a:extLst>
                  <a:ext uri="{FF2B5EF4-FFF2-40B4-BE49-F238E27FC236}">
                    <a16:creationId xmlns:a16="http://schemas.microsoft.com/office/drawing/2014/main" id="{73E938BD-D2A9-4217-94C1-97CF073AC148}"/>
                  </a:ext>
                </a:extLst>
              </p:cNvPr>
              <p:cNvGrpSpPr/>
              <p:nvPr/>
            </p:nvGrpSpPr>
            <p:grpSpPr>
              <a:xfrm>
                <a:off x="4105655" y="4140535"/>
                <a:ext cx="48010" cy="145143"/>
                <a:chOff x="4105655" y="4140535"/>
                <a:chExt cx="48010" cy="145143"/>
              </a:xfrm>
              <a:grpFill/>
            </p:grpSpPr>
            <p:sp>
              <p:nvSpPr>
                <p:cNvPr id="1490" name="Freeform: Shape 1489">
                  <a:extLst>
                    <a:ext uri="{FF2B5EF4-FFF2-40B4-BE49-F238E27FC236}">
                      <a16:creationId xmlns:a16="http://schemas.microsoft.com/office/drawing/2014/main" id="{3C7574DE-3880-4F43-AD44-5A3175C0AD33}"/>
                    </a:ext>
                  </a:extLst>
                </p:cNvPr>
                <p:cNvSpPr/>
                <p:nvPr/>
              </p:nvSpPr>
              <p:spPr>
                <a:xfrm>
                  <a:off x="4105655" y="4154995"/>
                  <a:ext cx="41338" cy="130683"/>
                </a:xfrm>
                <a:custGeom>
                  <a:avLst/>
                  <a:gdLst>
                    <a:gd name="connsiteX0" fmla="*/ 2953 w 41338"/>
                    <a:gd name="connsiteY0" fmla="*/ 130683 h 130683"/>
                    <a:gd name="connsiteX1" fmla="*/ 0 w 41338"/>
                    <a:gd name="connsiteY1" fmla="*/ 126302 h 130683"/>
                    <a:gd name="connsiteX2" fmla="*/ 38195 w 41338"/>
                    <a:gd name="connsiteY2" fmla="*/ 0 h 130683"/>
                    <a:gd name="connsiteX3" fmla="*/ 41339 w 41338"/>
                    <a:gd name="connsiteY3" fmla="*/ 4286 h 130683"/>
                  </a:gdLst>
                  <a:ahLst/>
                  <a:cxnLst>
                    <a:cxn ang="0">
                      <a:pos x="connsiteX0" y="connsiteY0"/>
                    </a:cxn>
                    <a:cxn ang="0">
                      <a:pos x="connsiteX1" y="connsiteY1"/>
                    </a:cxn>
                    <a:cxn ang="0">
                      <a:pos x="connsiteX2" y="connsiteY2"/>
                    </a:cxn>
                    <a:cxn ang="0">
                      <a:pos x="connsiteX3" y="connsiteY3"/>
                    </a:cxn>
                  </a:cxnLst>
                  <a:rect l="l" t="t" r="r" b="b"/>
                  <a:pathLst>
                    <a:path w="41338" h="130683">
                      <a:moveTo>
                        <a:pt x="2953" y="130683"/>
                      </a:moveTo>
                      <a:lnTo>
                        <a:pt x="0" y="126302"/>
                      </a:lnTo>
                      <a:lnTo>
                        <a:pt x="38195" y="0"/>
                      </a:lnTo>
                      <a:lnTo>
                        <a:pt x="41339" y="428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91" name="Freeform: Shape 1490">
                  <a:extLst>
                    <a:ext uri="{FF2B5EF4-FFF2-40B4-BE49-F238E27FC236}">
                      <a16:creationId xmlns:a16="http://schemas.microsoft.com/office/drawing/2014/main" id="{3524D27B-41CF-430C-91EE-E1C9EB67BEE4}"/>
                    </a:ext>
                  </a:extLst>
                </p:cNvPr>
                <p:cNvSpPr/>
                <p:nvPr/>
              </p:nvSpPr>
              <p:spPr>
                <a:xfrm>
                  <a:off x="4137307" y="4140535"/>
                  <a:ext cx="16359" cy="33068"/>
                </a:xfrm>
                <a:custGeom>
                  <a:avLst/>
                  <a:gdLst>
                    <a:gd name="connsiteX0" fmla="*/ 1115 w 16359"/>
                    <a:gd name="connsiteY0" fmla="*/ 6935 h 33068"/>
                    <a:gd name="connsiteX1" fmla="*/ 12259 w 16359"/>
                    <a:gd name="connsiteY1" fmla="*/ 3030 h 33068"/>
                    <a:gd name="connsiteX2" fmla="*/ 15307 w 16359"/>
                    <a:gd name="connsiteY2" fmla="*/ 26176 h 33068"/>
                    <a:gd name="connsiteX3" fmla="*/ 4163 w 16359"/>
                    <a:gd name="connsiteY3" fmla="*/ 29891 h 33068"/>
                    <a:gd name="connsiteX4" fmla="*/ 1115 w 16359"/>
                    <a:gd name="connsiteY4" fmla="*/ 6935 h 33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 h="33068">
                      <a:moveTo>
                        <a:pt x="1115" y="6935"/>
                      </a:moveTo>
                      <a:cubicBezTo>
                        <a:pt x="3401" y="-494"/>
                        <a:pt x="8354" y="-2209"/>
                        <a:pt x="12259" y="3030"/>
                      </a:cubicBezTo>
                      <a:cubicBezTo>
                        <a:pt x="16164" y="8364"/>
                        <a:pt x="17498" y="18746"/>
                        <a:pt x="15307" y="26176"/>
                      </a:cubicBezTo>
                      <a:cubicBezTo>
                        <a:pt x="13021" y="33605"/>
                        <a:pt x="8068" y="35320"/>
                        <a:pt x="4163" y="29891"/>
                      </a:cubicBezTo>
                      <a:cubicBezTo>
                        <a:pt x="162" y="24747"/>
                        <a:pt x="-1171" y="14365"/>
                        <a:pt x="1115" y="69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89" name="Graphic 220">
                <a:extLst>
                  <a:ext uri="{FF2B5EF4-FFF2-40B4-BE49-F238E27FC236}">
                    <a16:creationId xmlns:a16="http://schemas.microsoft.com/office/drawing/2014/main" id="{FECC96D1-8339-450A-A6DE-525AD509D413}"/>
                  </a:ext>
                </a:extLst>
              </p:cNvPr>
              <p:cNvGrpSpPr/>
              <p:nvPr/>
            </p:nvGrpSpPr>
            <p:grpSpPr>
              <a:xfrm>
                <a:off x="4145470" y="4153471"/>
                <a:ext cx="89249" cy="36854"/>
                <a:chOff x="4145470" y="4153471"/>
                <a:chExt cx="89249" cy="36854"/>
              </a:xfrm>
              <a:grpFill/>
            </p:grpSpPr>
            <p:sp>
              <p:nvSpPr>
                <p:cNvPr id="1488" name="Freeform: Shape 1487">
                  <a:extLst>
                    <a:ext uri="{FF2B5EF4-FFF2-40B4-BE49-F238E27FC236}">
                      <a16:creationId xmlns:a16="http://schemas.microsoft.com/office/drawing/2014/main" id="{08117ED4-66A8-4DE1-8EC1-A8A50025300D}"/>
                    </a:ext>
                  </a:extLst>
                </p:cNvPr>
                <p:cNvSpPr/>
                <p:nvPr/>
              </p:nvSpPr>
              <p:spPr>
                <a:xfrm>
                  <a:off x="4145470" y="4153471"/>
                  <a:ext cx="80486" cy="23526"/>
                </a:xfrm>
                <a:custGeom>
                  <a:avLst/>
                  <a:gdLst>
                    <a:gd name="connsiteX0" fmla="*/ 80486 w 80486"/>
                    <a:gd name="connsiteY0" fmla="*/ 23527 h 23526"/>
                    <a:gd name="connsiteX1" fmla="*/ 0 w 80486"/>
                    <a:gd name="connsiteY1" fmla="*/ 7334 h 23526"/>
                    <a:gd name="connsiteX2" fmla="*/ 0 w 80486"/>
                    <a:gd name="connsiteY2" fmla="*/ 0 h 23526"/>
                    <a:gd name="connsiteX3" fmla="*/ 80486 w 80486"/>
                    <a:gd name="connsiteY3" fmla="*/ 16002 h 23526"/>
                  </a:gdLst>
                  <a:ahLst/>
                  <a:cxnLst>
                    <a:cxn ang="0">
                      <a:pos x="connsiteX0" y="connsiteY0"/>
                    </a:cxn>
                    <a:cxn ang="0">
                      <a:pos x="connsiteX1" y="connsiteY1"/>
                    </a:cxn>
                    <a:cxn ang="0">
                      <a:pos x="connsiteX2" y="connsiteY2"/>
                    </a:cxn>
                    <a:cxn ang="0">
                      <a:pos x="connsiteX3" y="connsiteY3"/>
                    </a:cxn>
                  </a:cxnLst>
                  <a:rect l="l" t="t" r="r" b="b"/>
                  <a:pathLst>
                    <a:path w="80486" h="23526">
                      <a:moveTo>
                        <a:pt x="80486" y="23527"/>
                      </a:moveTo>
                      <a:lnTo>
                        <a:pt x="0" y="7334"/>
                      </a:lnTo>
                      <a:lnTo>
                        <a:pt x="0" y="0"/>
                      </a:lnTo>
                      <a:lnTo>
                        <a:pt x="80486" y="1600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89" name="Freeform: Shape 1488">
                  <a:extLst>
                    <a:ext uri="{FF2B5EF4-FFF2-40B4-BE49-F238E27FC236}">
                      <a16:creationId xmlns:a16="http://schemas.microsoft.com/office/drawing/2014/main" id="{9FAB813A-2485-47D2-962E-3A81A91994C2}"/>
                    </a:ext>
                  </a:extLst>
                </p:cNvPr>
                <p:cNvSpPr/>
                <p:nvPr/>
              </p:nvSpPr>
              <p:spPr>
                <a:xfrm>
                  <a:off x="4217288" y="4156050"/>
                  <a:ext cx="17430" cy="34276"/>
                </a:xfrm>
                <a:custGeom>
                  <a:avLst/>
                  <a:gdLst>
                    <a:gd name="connsiteX0" fmla="*/ 8668 w 17430"/>
                    <a:gd name="connsiteY0" fmla="*/ 88 h 34276"/>
                    <a:gd name="connsiteX1" fmla="*/ 17431 w 17430"/>
                    <a:gd name="connsiteY1" fmla="*/ 18853 h 34276"/>
                    <a:gd name="connsiteX2" fmla="*/ 8668 w 17430"/>
                    <a:gd name="connsiteY2" fmla="*/ 34188 h 34276"/>
                    <a:gd name="connsiteX3" fmla="*/ 0 w 17430"/>
                    <a:gd name="connsiteY3" fmla="*/ 15424 h 34276"/>
                    <a:gd name="connsiteX4" fmla="*/ 8668 w 17430"/>
                    <a:gd name="connsiteY4" fmla="*/ 88 h 34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30" h="34276">
                      <a:moveTo>
                        <a:pt x="8668" y="88"/>
                      </a:moveTo>
                      <a:cubicBezTo>
                        <a:pt x="13525" y="1041"/>
                        <a:pt x="17431" y="9423"/>
                        <a:pt x="17431" y="18853"/>
                      </a:cubicBezTo>
                      <a:cubicBezTo>
                        <a:pt x="17431" y="28282"/>
                        <a:pt x="13525" y="35140"/>
                        <a:pt x="8668" y="34188"/>
                      </a:cubicBezTo>
                      <a:cubicBezTo>
                        <a:pt x="3905" y="33235"/>
                        <a:pt x="0" y="24758"/>
                        <a:pt x="0" y="15424"/>
                      </a:cubicBezTo>
                      <a:cubicBezTo>
                        <a:pt x="0" y="5994"/>
                        <a:pt x="3905" y="-864"/>
                        <a:pt x="8668" y="8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0" name="Graphic 220">
                <a:extLst>
                  <a:ext uri="{FF2B5EF4-FFF2-40B4-BE49-F238E27FC236}">
                    <a16:creationId xmlns:a16="http://schemas.microsoft.com/office/drawing/2014/main" id="{0584F990-E9CD-435D-B6FE-83E241E47107}"/>
                  </a:ext>
                </a:extLst>
              </p:cNvPr>
              <p:cNvGrpSpPr/>
              <p:nvPr/>
            </p:nvGrpSpPr>
            <p:grpSpPr>
              <a:xfrm>
                <a:off x="4217278" y="4021074"/>
                <a:ext cx="197284" cy="344806"/>
                <a:chOff x="4217278" y="4021074"/>
                <a:chExt cx="197284" cy="344806"/>
              </a:xfrm>
              <a:grpFill/>
            </p:grpSpPr>
            <p:grpSp>
              <p:nvGrpSpPr>
                <p:cNvPr id="1470" name="Graphic 220">
                  <a:extLst>
                    <a:ext uri="{FF2B5EF4-FFF2-40B4-BE49-F238E27FC236}">
                      <a16:creationId xmlns:a16="http://schemas.microsoft.com/office/drawing/2014/main" id="{16B9F59D-704B-4424-9276-BD8629CC2BD1}"/>
                    </a:ext>
                  </a:extLst>
                </p:cNvPr>
                <p:cNvGrpSpPr/>
                <p:nvPr/>
              </p:nvGrpSpPr>
              <p:grpSpPr>
                <a:xfrm>
                  <a:off x="4355591" y="4049458"/>
                  <a:ext cx="58970" cy="177765"/>
                  <a:chOff x="4355591" y="4049458"/>
                  <a:chExt cx="58970" cy="177765"/>
                </a:xfrm>
                <a:grpFill/>
              </p:grpSpPr>
              <p:sp>
                <p:nvSpPr>
                  <p:cNvPr id="1486" name="Freeform: Shape 1485">
                    <a:extLst>
                      <a:ext uri="{FF2B5EF4-FFF2-40B4-BE49-F238E27FC236}">
                        <a16:creationId xmlns:a16="http://schemas.microsoft.com/office/drawing/2014/main" id="{4E19A128-2B74-4BAD-8205-1F29FF10511C}"/>
                      </a:ext>
                    </a:extLst>
                  </p:cNvPr>
                  <p:cNvSpPr/>
                  <p:nvPr/>
                </p:nvSpPr>
                <p:spPr>
                  <a:xfrm>
                    <a:off x="4355591" y="4049458"/>
                    <a:ext cx="50768" cy="161067"/>
                  </a:xfrm>
                  <a:custGeom>
                    <a:avLst/>
                    <a:gdLst>
                      <a:gd name="connsiteX0" fmla="*/ 46958 w 50768"/>
                      <a:gd name="connsiteY0" fmla="*/ 161068 h 161067"/>
                      <a:gd name="connsiteX1" fmla="*/ 0 w 50768"/>
                      <a:gd name="connsiteY1" fmla="*/ 3429 h 161067"/>
                      <a:gd name="connsiteX2" fmla="*/ 3715 w 50768"/>
                      <a:gd name="connsiteY2" fmla="*/ 0 h 161067"/>
                      <a:gd name="connsiteX3" fmla="*/ 50768 w 50768"/>
                      <a:gd name="connsiteY3" fmla="*/ 157734 h 161067"/>
                    </a:gdLst>
                    <a:ahLst/>
                    <a:cxnLst>
                      <a:cxn ang="0">
                        <a:pos x="connsiteX0" y="connsiteY0"/>
                      </a:cxn>
                      <a:cxn ang="0">
                        <a:pos x="connsiteX1" y="connsiteY1"/>
                      </a:cxn>
                      <a:cxn ang="0">
                        <a:pos x="connsiteX2" y="connsiteY2"/>
                      </a:cxn>
                      <a:cxn ang="0">
                        <a:pos x="connsiteX3" y="connsiteY3"/>
                      </a:cxn>
                    </a:cxnLst>
                    <a:rect l="l" t="t" r="r" b="b"/>
                    <a:pathLst>
                      <a:path w="50768" h="161067">
                        <a:moveTo>
                          <a:pt x="46958" y="161068"/>
                        </a:moveTo>
                        <a:lnTo>
                          <a:pt x="0" y="3429"/>
                        </a:lnTo>
                        <a:lnTo>
                          <a:pt x="3715" y="0"/>
                        </a:lnTo>
                        <a:lnTo>
                          <a:pt x="50768" y="1577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87" name="Freeform: Shape 1486">
                    <a:extLst>
                      <a:ext uri="{FF2B5EF4-FFF2-40B4-BE49-F238E27FC236}">
                        <a16:creationId xmlns:a16="http://schemas.microsoft.com/office/drawing/2014/main" id="{F3E42D8A-A585-41AF-A640-7AC6FFECEF86}"/>
                      </a:ext>
                    </a:extLst>
                  </p:cNvPr>
                  <p:cNvSpPr/>
                  <p:nvPr/>
                </p:nvSpPr>
                <p:spPr>
                  <a:xfrm>
                    <a:off x="4394439" y="4190437"/>
                    <a:ext cx="20122" cy="36786"/>
                  </a:xfrm>
                  <a:custGeom>
                    <a:avLst/>
                    <a:gdLst>
                      <a:gd name="connsiteX0" fmla="*/ 18778 w 20122"/>
                      <a:gd name="connsiteY0" fmla="*/ 10944 h 36786"/>
                      <a:gd name="connsiteX1" fmla="*/ 15064 w 20122"/>
                      <a:gd name="connsiteY1" fmla="*/ 35233 h 36786"/>
                      <a:gd name="connsiteX2" fmla="*/ 1348 w 20122"/>
                      <a:gd name="connsiteY2" fmla="*/ 25708 h 36786"/>
                      <a:gd name="connsiteX3" fmla="*/ 4967 w 20122"/>
                      <a:gd name="connsiteY3" fmla="*/ 1515 h 36786"/>
                      <a:gd name="connsiteX4" fmla="*/ 18778 w 20122"/>
                      <a:gd name="connsiteY4" fmla="*/ 10944 h 367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2" h="36786">
                        <a:moveTo>
                          <a:pt x="18778" y="10944"/>
                        </a:moveTo>
                        <a:cubicBezTo>
                          <a:pt x="21541" y="20279"/>
                          <a:pt x="19921" y="31137"/>
                          <a:pt x="15064" y="35233"/>
                        </a:cubicBezTo>
                        <a:cubicBezTo>
                          <a:pt x="10301" y="39329"/>
                          <a:pt x="4110" y="35043"/>
                          <a:pt x="1348" y="25708"/>
                        </a:cubicBezTo>
                        <a:cubicBezTo>
                          <a:pt x="-1415" y="16469"/>
                          <a:pt x="205" y="5610"/>
                          <a:pt x="4967" y="1515"/>
                        </a:cubicBezTo>
                        <a:cubicBezTo>
                          <a:pt x="9825" y="-2486"/>
                          <a:pt x="15921" y="1705"/>
                          <a:pt x="18778" y="1094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71" name="Graphic 220">
                  <a:extLst>
                    <a:ext uri="{FF2B5EF4-FFF2-40B4-BE49-F238E27FC236}">
                      <a16:creationId xmlns:a16="http://schemas.microsoft.com/office/drawing/2014/main" id="{E835795F-B3BD-4ADE-BB2A-C7F42E8A4D8E}"/>
                    </a:ext>
                  </a:extLst>
                </p:cNvPr>
                <p:cNvGrpSpPr/>
                <p:nvPr/>
              </p:nvGrpSpPr>
              <p:grpSpPr>
                <a:xfrm>
                  <a:off x="4347827" y="4206430"/>
                  <a:ext cx="58533" cy="159451"/>
                  <a:chOff x="4347827" y="4206430"/>
                  <a:chExt cx="58533" cy="159451"/>
                </a:xfrm>
                <a:grpFill/>
              </p:grpSpPr>
              <p:sp>
                <p:nvSpPr>
                  <p:cNvPr id="1484" name="Freeform: Shape 1483">
                    <a:extLst>
                      <a:ext uri="{FF2B5EF4-FFF2-40B4-BE49-F238E27FC236}">
                        <a16:creationId xmlns:a16="http://schemas.microsoft.com/office/drawing/2014/main" id="{0DFA698A-F95D-413C-B047-A014C475C874}"/>
                      </a:ext>
                    </a:extLst>
                  </p:cNvPr>
                  <p:cNvSpPr/>
                  <p:nvPr/>
                </p:nvSpPr>
                <p:spPr>
                  <a:xfrm>
                    <a:off x="4355591" y="4206430"/>
                    <a:ext cx="50768" cy="143732"/>
                  </a:xfrm>
                  <a:custGeom>
                    <a:avLst/>
                    <a:gdLst>
                      <a:gd name="connsiteX0" fmla="*/ 3715 w 50768"/>
                      <a:gd name="connsiteY0" fmla="*/ 143732 h 143732"/>
                      <a:gd name="connsiteX1" fmla="*/ 0 w 50768"/>
                      <a:gd name="connsiteY1" fmla="*/ 138875 h 143732"/>
                      <a:gd name="connsiteX2" fmla="*/ 46958 w 50768"/>
                      <a:gd name="connsiteY2" fmla="*/ 0 h 143732"/>
                      <a:gd name="connsiteX3" fmla="*/ 50768 w 50768"/>
                      <a:gd name="connsiteY3" fmla="*/ 4858 h 143732"/>
                    </a:gdLst>
                    <a:ahLst/>
                    <a:cxnLst>
                      <a:cxn ang="0">
                        <a:pos x="connsiteX0" y="connsiteY0"/>
                      </a:cxn>
                      <a:cxn ang="0">
                        <a:pos x="connsiteX1" y="connsiteY1"/>
                      </a:cxn>
                      <a:cxn ang="0">
                        <a:pos x="connsiteX2" y="connsiteY2"/>
                      </a:cxn>
                      <a:cxn ang="0">
                        <a:pos x="connsiteX3" y="connsiteY3"/>
                      </a:cxn>
                    </a:cxnLst>
                    <a:rect l="l" t="t" r="r" b="b"/>
                    <a:pathLst>
                      <a:path w="50768" h="143732">
                        <a:moveTo>
                          <a:pt x="3715" y="143732"/>
                        </a:moveTo>
                        <a:lnTo>
                          <a:pt x="0" y="138875"/>
                        </a:lnTo>
                        <a:lnTo>
                          <a:pt x="46958" y="0"/>
                        </a:lnTo>
                        <a:lnTo>
                          <a:pt x="50768"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85" name="Freeform: Shape 1484">
                    <a:extLst>
                      <a:ext uri="{FF2B5EF4-FFF2-40B4-BE49-F238E27FC236}">
                        <a16:creationId xmlns:a16="http://schemas.microsoft.com/office/drawing/2014/main" id="{86BC6774-12B3-401F-BB5A-8806D93DEE5A}"/>
                      </a:ext>
                    </a:extLst>
                  </p:cNvPr>
                  <p:cNvSpPr/>
                  <p:nvPr/>
                </p:nvSpPr>
                <p:spPr>
                  <a:xfrm>
                    <a:off x="4347827" y="4329717"/>
                    <a:ext cx="19339" cy="36164"/>
                  </a:xfrm>
                  <a:custGeom>
                    <a:avLst/>
                    <a:gdLst>
                      <a:gd name="connsiteX0" fmla="*/ 18052 w 19339"/>
                      <a:gd name="connsiteY0" fmla="*/ 29208 h 36164"/>
                      <a:gd name="connsiteX1" fmla="*/ 4812 w 19339"/>
                      <a:gd name="connsiteY1" fmla="*/ 32352 h 36164"/>
                      <a:gd name="connsiteX2" fmla="*/ 1288 w 19339"/>
                      <a:gd name="connsiteY2" fmla="*/ 7015 h 36164"/>
                      <a:gd name="connsiteX3" fmla="*/ 14528 w 19339"/>
                      <a:gd name="connsiteY3" fmla="*/ 3777 h 36164"/>
                      <a:gd name="connsiteX4" fmla="*/ 18052 w 19339"/>
                      <a:gd name="connsiteY4" fmla="*/ 29208 h 36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9" h="36164">
                        <a:moveTo>
                          <a:pt x="18052" y="29208"/>
                        </a:moveTo>
                        <a:cubicBezTo>
                          <a:pt x="15385" y="37114"/>
                          <a:pt x="9384" y="38448"/>
                          <a:pt x="4812" y="32352"/>
                        </a:cubicBezTo>
                        <a:cubicBezTo>
                          <a:pt x="240" y="26160"/>
                          <a:pt x="-1379" y="14826"/>
                          <a:pt x="1288" y="7015"/>
                        </a:cubicBezTo>
                        <a:cubicBezTo>
                          <a:pt x="3955" y="-891"/>
                          <a:pt x="9860" y="-2319"/>
                          <a:pt x="14528" y="3777"/>
                        </a:cubicBezTo>
                        <a:cubicBezTo>
                          <a:pt x="19100" y="9873"/>
                          <a:pt x="20719" y="21303"/>
                          <a:pt x="18052" y="2920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72" name="Graphic 220">
                  <a:extLst>
                    <a:ext uri="{FF2B5EF4-FFF2-40B4-BE49-F238E27FC236}">
                      <a16:creationId xmlns:a16="http://schemas.microsoft.com/office/drawing/2014/main" id="{A1DDB5D9-90FF-4674-AF57-3C4FC037FD58}"/>
                    </a:ext>
                  </a:extLst>
                </p:cNvPr>
                <p:cNvGrpSpPr/>
                <p:nvPr/>
              </p:nvGrpSpPr>
              <p:grpSpPr>
                <a:xfrm>
                  <a:off x="4259294" y="4307344"/>
                  <a:ext cx="98202" cy="44342"/>
                  <a:chOff x="4259294" y="4307344"/>
                  <a:chExt cx="98202" cy="44342"/>
                </a:xfrm>
                <a:grpFill/>
              </p:grpSpPr>
              <p:sp>
                <p:nvSpPr>
                  <p:cNvPr id="1482" name="Freeform: Shape 1481">
                    <a:extLst>
                      <a:ext uri="{FF2B5EF4-FFF2-40B4-BE49-F238E27FC236}">
                        <a16:creationId xmlns:a16="http://schemas.microsoft.com/office/drawing/2014/main" id="{3D66FB1D-8B71-4E2D-8D46-BD84D734B9FA}"/>
                      </a:ext>
                    </a:extLst>
                  </p:cNvPr>
                  <p:cNvSpPr/>
                  <p:nvPr/>
                </p:nvSpPr>
                <p:spPr>
                  <a:xfrm>
                    <a:off x="4268247" y="4321016"/>
                    <a:ext cx="89249" cy="30670"/>
                  </a:xfrm>
                  <a:custGeom>
                    <a:avLst/>
                    <a:gdLst>
                      <a:gd name="connsiteX0" fmla="*/ 89249 w 89249"/>
                      <a:gd name="connsiteY0" fmla="*/ 30671 h 30670"/>
                      <a:gd name="connsiteX1" fmla="*/ 0 w 89249"/>
                      <a:gd name="connsiteY1" fmla="*/ 7715 h 30670"/>
                      <a:gd name="connsiteX2" fmla="*/ 95 w 89249"/>
                      <a:gd name="connsiteY2" fmla="*/ 0 h 30670"/>
                      <a:gd name="connsiteX3" fmla="*/ 89249 w 89249"/>
                      <a:gd name="connsiteY3" fmla="*/ 22765 h 30670"/>
                    </a:gdLst>
                    <a:ahLst/>
                    <a:cxnLst>
                      <a:cxn ang="0">
                        <a:pos x="connsiteX0" y="connsiteY0"/>
                      </a:cxn>
                      <a:cxn ang="0">
                        <a:pos x="connsiteX1" y="connsiteY1"/>
                      </a:cxn>
                      <a:cxn ang="0">
                        <a:pos x="connsiteX2" y="connsiteY2"/>
                      </a:cxn>
                      <a:cxn ang="0">
                        <a:pos x="connsiteX3" y="connsiteY3"/>
                      </a:cxn>
                    </a:cxnLst>
                    <a:rect l="l" t="t" r="r" b="b"/>
                    <a:pathLst>
                      <a:path w="89249" h="30670">
                        <a:moveTo>
                          <a:pt x="89249" y="30671"/>
                        </a:moveTo>
                        <a:lnTo>
                          <a:pt x="0" y="7715"/>
                        </a:lnTo>
                        <a:lnTo>
                          <a:pt x="95" y="0"/>
                        </a:lnTo>
                        <a:lnTo>
                          <a:pt x="89249" y="2276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83" name="Freeform: Shape 1482">
                    <a:extLst>
                      <a:ext uri="{FF2B5EF4-FFF2-40B4-BE49-F238E27FC236}">
                        <a16:creationId xmlns:a16="http://schemas.microsoft.com/office/drawing/2014/main" id="{F8DD5328-48AC-4BCC-BC86-2A27406FCC0B}"/>
                      </a:ext>
                    </a:extLst>
                  </p:cNvPr>
                  <p:cNvSpPr/>
                  <p:nvPr/>
                </p:nvSpPr>
                <p:spPr>
                  <a:xfrm>
                    <a:off x="4259294" y="4307344"/>
                    <a:ext cx="18003" cy="34986"/>
                  </a:xfrm>
                  <a:custGeom>
                    <a:avLst/>
                    <a:gdLst>
                      <a:gd name="connsiteX0" fmla="*/ 8954 w 18003"/>
                      <a:gd name="connsiteY0" fmla="*/ 34817 h 34986"/>
                      <a:gd name="connsiteX1" fmla="*/ 0 w 18003"/>
                      <a:gd name="connsiteY1" fmla="*/ 15196 h 34986"/>
                      <a:gd name="connsiteX2" fmla="*/ 8954 w 18003"/>
                      <a:gd name="connsiteY2" fmla="*/ 146 h 34986"/>
                      <a:gd name="connsiteX3" fmla="*/ 18002 w 18003"/>
                      <a:gd name="connsiteY3" fmla="*/ 19768 h 34986"/>
                      <a:gd name="connsiteX4" fmla="*/ 8954 w 18003"/>
                      <a:gd name="connsiteY4" fmla="*/ 34817 h 34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3" h="34986">
                        <a:moveTo>
                          <a:pt x="8954" y="34817"/>
                        </a:moveTo>
                        <a:cubicBezTo>
                          <a:pt x="4000" y="33484"/>
                          <a:pt x="0" y="24721"/>
                          <a:pt x="0" y="15196"/>
                        </a:cubicBezTo>
                        <a:cubicBezTo>
                          <a:pt x="0" y="5671"/>
                          <a:pt x="4000" y="-1092"/>
                          <a:pt x="8954" y="146"/>
                        </a:cubicBezTo>
                        <a:cubicBezTo>
                          <a:pt x="13907" y="1384"/>
                          <a:pt x="18002" y="10243"/>
                          <a:pt x="18002" y="19768"/>
                        </a:cubicBezTo>
                        <a:cubicBezTo>
                          <a:pt x="18098" y="29483"/>
                          <a:pt x="14002" y="36151"/>
                          <a:pt x="8954" y="348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73" name="Graphic 220">
                  <a:extLst>
                    <a:ext uri="{FF2B5EF4-FFF2-40B4-BE49-F238E27FC236}">
                      <a16:creationId xmlns:a16="http://schemas.microsoft.com/office/drawing/2014/main" id="{6DFE0E84-9C56-4FCA-80CF-19524C751680}"/>
                    </a:ext>
                  </a:extLst>
                </p:cNvPr>
                <p:cNvGrpSpPr/>
                <p:nvPr/>
              </p:nvGrpSpPr>
              <p:grpSpPr>
                <a:xfrm>
                  <a:off x="4217278" y="4156129"/>
                  <a:ext cx="52779" cy="170220"/>
                  <a:chOff x="4217278" y="4156129"/>
                  <a:chExt cx="52779" cy="170220"/>
                </a:xfrm>
                <a:grpFill/>
              </p:grpSpPr>
              <p:sp>
                <p:nvSpPr>
                  <p:cNvPr id="1480" name="Freeform: Shape 1479">
                    <a:extLst>
                      <a:ext uri="{FF2B5EF4-FFF2-40B4-BE49-F238E27FC236}">
                        <a16:creationId xmlns:a16="http://schemas.microsoft.com/office/drawing/2014/main" id="{AF6465EA-4773-4286-AC54-37E2AC92CF32}"/>
                      </a:ext>
                    </a:extLst>
                  </p:cNvPr>
                  <p:cNvSpPr/>
                  <p:nvPr/>
                </p:nvSpPr>
                <p:spPr>
                  <a:xfrm>
                    <a:off x="4224337" y="4171664"/>
                    <a:ext cx="45720" cy="154685"/>
                  </a:xfrm>
                  <a:custGeom>
                    <a:avLst/>
                    <a:gdLst>
                      <a:gd name="connsiteX0" fmla="*/ 42196 w 45720"/>
                      <a:gd name="connsiteY0" fmla="*/ 154686 h 154685"/>
                      <a:gd name="connsiteX1" fmla="*/ 0 w 45720"/>
                      <a:gd name="connsiteY1" fmla="*/ 3143 h 154685"/>
                      <a:gd name="connsiteX2" fmla="*/ 3334 w 45720"/>
                      <a:gd name="connsiteY2" fmla="*/ 0 h 154685"/>
                      <a:gd name="connsiteX3" fmla="*/ 45720 w 45720"/>
                      <a:gd name="connsiteY3" fmla="*/ 151733 h 154685"/>
                    </a:gdLst>
                    <a:ahLst/>
                    <a:cxnLst>
                      <a:cxn ang="0">
                        <a:pos x="connsiteX0" y="connsiteY0"/>
                      </a:cxn>
                      <a:cxn ang="0">
                        <a:pos x="connsiteX1" y="connsiteY1"/>
                      </a:cxn>
                      <a:cxn ang="0">
                        <a:pos x="connsiteX2" y="connsiteY2"/>
                      </a:cxn>
                      <a:cxn ang="0">
                        <a:pos x="connsiteX3" y="connsiteY3"/>
                      </a:cxn>
                    </a:cxnLst>
                    <a:rect l="l" t="t" r="r" b="b"/>
                    <a:pathLst>
                      <a:path w="45720" h="154685">
                        <a:moveTo>
                          <a:pt x="42196" y="154686"/>
                        </a:moveTo>
                        <a:lnTo>
                          <a:pt x="0" y="3143"/>
                        </a:lnTo>
                        <a:lnTo>
                          <a:pt x="3334" y="0"/>
                        </a:lnTo>
                        <a:lnTo>
                          <a:pt x="45720" y="15173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81" name="Freeform: Shape 1480">
                    <a:extLst>
                      <a:ext uri="{FF2B5EF4-FFF2-40B4-BE49-F238E27FC236}">
                        <a16:creationId xmlns:a16="http://schemas.microsoft.com/office/drawing/2014/main" id="{793C06C5-20C6-4512-A52D-204559462087}"/>
                      </a:ext>
                    </a:extLst>
                  </p:cNvPr>
                  <p:cNvSpPr/>
                  <p:nvPr/>
                </p:nvSpPr>
                <p:spPr>
                  <a:xfrm>
                    <a:off x="4217278" y="4156129"/>
                    <a:ext cx="17353" cy="34235"/>
                  </a:xfrm>
                  <a:custGeom>
                    <a:avLst/>
                    <a:gdLst>
                      <a:gd name="connsiteX0" fmla="*/ 1154 w 17353"/>
                      <a:gd name="connsiteY0" fmla="*/ 24107 h 34235"/>
                      <a:gd name="connsiteX1" fmla="*/ 4297 w 17353"/>
                      <a:gd name="connsiteY1" fmla="*/ 1533 h 34235"/>
                      <a:gd name="connsiteX2" fmla="*/ 16203 w 17353"/>
                      <a:gd name="connsiteY2" fmla="*/ 10105 h 34235"/>
                      <a:gd name="connsiteX3" fmla="*/ 12965 w 17353"/>
                      <a:gd name="connsiteY3" fmla="*/ 32774 h 34235"/>
                      <a:gd name="connsiteX4" fmla="*/ 1154 w 17353"/>
                      <a:gd name="connsiteY4" fmla="*/ 24107 h 34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53" h="34235">
                        <a:moveTo>
                          <a:pt x="1154" y="24107"/>
                        </a:moveTo>
                        <a:cubicBezTo>
                          <a:pt x="-1227" y="15534"/>
                          <a:pt x="201" y="5438"/>
                          <a:pt x="4297" y="1533"/>
                        </a:cubicBezTo>
                        <a:cubicBezTo>
                          <a:pt x="8488" y="-2373"/>
                          <a:pt x="13822" y="1437"/>
                          <a:pt x="16203" y="10105"/>
                        </a:cubicBezTo>
                        <a:cubicBezTo>
                          <a:pt x="18585" y="18773"/>
                          <a:pt x="17156" y="28965"/>
                          <a:pt x="12965" y="32774"/>
                        </a:cubicBezTo>
                        <a:cubicBezTo>
                          <a:pt x="8869" y="36584"/>
                          <a:pt x="3535" y="32679"/>
                          <a:pt x="1154" y="2410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74" name="Graphic 220">
                  <a:extLst>
                    <a:ext uri="{FF2B5EF4-FFF2-40B4-BE49-F238E27FC236}">
                      <a16:creationId xmlns:a16="http://schemas.microsoft.com/office/drawing/2014/main" id="{5A991CB6-B81C-43CB-BB7B-5F13BF051C7F}"/>
                    </a:ext>
                  </a:extLst>
                </p:cNvPr>
                <p:cNvGrpSpPr/>
                <p:nvPr/>
              </p:nvGrpSpPr>
              <p:grpSpPr>
                <a:xfrm>
                  <a:off x="4224337" y="4021074"/>
                  <a:ext cx="53026" cy="154399"/>
                  <a:chOff x="4224337" y="4021074"/>
                  <a:chExt cx="53026" cy="154399"/>
                </a:xfrm>
                <a:grpFill/>
              </p:grpSpPr>
              <p:sp>
                <p:nvSpPr>
                  <p:cNvPr id="1478" name="Freeform: Shape 1477">
                    <a:extLst>
                      <a:ext uri="{FF2B5EF4-FFF2-40B4-BE49-F238E27FC236}">
                        <a16:creationId xmlns:a16="http://schemas.microsoft.com/office/drawing/2014/main" id="{88A2C992-083E-49DF-9A06-DD5004BA09BC}"/>
                      </a:ext>
                    </a:extLst>
                  </p:cNvPr>
                  <p:cNvSpPr/>
                  <p:nvPr/>
                </p:nvSpPr>
                <p:spPr>
                  <a:xfrm>
                    <a:off x="4224337" y="4036314"/>
                    <a:ext cx="45720" cy="139160"/>
                  </a:xfrm>
                  <a:custGeom>
                    <a:avLst/>
                    <a:gdLst>
                      <a:gd name="connsiteX0" fmla="*/ 3334 w 45720"/>
                      <a:gd name="connsiteY0" fmla="*/ 139160 h 139160"/>
                      <a:gd name="connsiteX1" fmla="*/ 0 w 45720"/>
                      <a:gd name="connsiteY1" fmla="*/ 134683 h 139160"/>
                      <a:gd name="connsiteX2" fmla="*/ 42196 w 45720"/>
                      <a:gd name="connsiteY2" fmla="*/ 0 h 139160"/>
                      <a:gd name="connsiteX3" fmla="*/ 45720 w 45720"/>
                      <a:gd name="connsiteY3" fmla="*/ 4286 h 139160"/>
                    </a:gdLst>
                    <a:ahLst/>
                    <a:cxnLst>
                      <a:cxn ang="0">
                        <a:pos x="connsiteX0" y="connsiteY0"/>
                      </a:cxn>
                      <a:cxn ang="0">
                        <a:pos x="connsiteX1" y="connsiteY1"/>
                      </a:cxn>
                      <a:cxn ang="0">
                        <a:pos x="connsiteX2" y="connsiteY2"/>
                      </a:cxn>
                      <a:cxn ang="0">
                        <a:pos x="connsiteX3" y="connsiteY3"/>
                      </a:cxn>
                    </a:cxnLst>
                    <a:rect l="l" t="t" r="r" b="b"/>
                    <a:pathLst>
                      <a:path w="45720" h="139160">
                        <a:moveTo>
                          <a:pt x="3334" y="139160"/>
                        </a:moveTo>
                        <a:lnTo>
                          <a:pt x="0" y="134683"/>
                        </a:lnTo>
                        <a:lnTo>
                          <a:pt x="42196" y="0"/>
                        </a:lnTo>
                        <a:lnTo>
                          <a:pt x="45720" y="428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79" name="Freeform: Shape 1478">
                    <a:extLst>
                      <a:ext uri="{FF2B5EF4-FFF2-40B4-BE49-F238E27FC236}">
                        <a16:creationId xmlns:a16="http://schemas.microsoft.com/office/drawing/2014/main" id="{6184C1DC-6A36-4C45-926B-3B0B0E6A0596}"/>
                      </a:ext>
                    </a:extLst>
                  </p:cNvPr>
                  <p:cNvSpPr/>
                  <p:nvPr/>
                </p:nvSpPr>
                <p:spPr>
                  <a:xfrm>
                    <a:off x="4259318" y="4021074"/>
                    <a:ext cx="18044" cy="34741"/>
                  </a:xfrm>
                  <a:custGeom>
                    <a:avLst/>
                    <a:gdLst>
                      <a:gd name="connsiteX0" fmla="*/ 1214 w 18044"/>
                      <a:gd name="connsiteY0" fmla="*/ 7619 h 34741"/>
                      <a:gd name="connsiteX1" fmla="*/ 13501 w 18044"/>
                      <a:gd name="connsiteY1" fmla="*/ 2952 h 34741"/>
                      <a:gd name="connsiteX2" fmla="*/ 16835 w 18044"/>
                      <a:gd name="connsiteY2" fmla="*/ 27145 h 34741"/>
                      <a:gd name="connsiteX3" fmla="*/ 4452 w 18044"/>
                      <a:gd name="connsiteY3" fmla="*/ 31717 h 34741"/>
                      <a:gd name="connsiteX4" fmla="*/ 1214 w 18044"/>
                      <a:gd name="connsiteY4" fmla="*/ 7619 h 34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44" h="34741">
                        <a:moveTo>
                          <a:pt x="1214" y="7619"/>
                        </a:moveTo>
                        <a:cubicBezTo>
                          <a:pt x="3690" y="-287"/>
                          <a:pt x="9215" y="-2382"/>
                          <a:pt x="13501" y="2952"/>
                        </a:cubicBezTo>
                        <a:cubicBezTo>
                          <a:pt x="17882" y="8381"/>
                          <a:pt x="19311" y="19239"/>
                          <a:pt x="16835" y="27145"/>
                        </a:cubicBezTo>
                        <a:cubicBezTo>
                          <a:pt x="14358" y="35051"/>
                          <a:pt x="8834" y="37147"/>
                          <a:pt x="4452" y="31717"/>
                        </a:cubicBezTo>
                        <a:cubicBezTo>
                          <a:pt x="166" y="26288"/>
                          <a:pt x="-1263" y="15525"/>
                          <a:pt x="1214" y="76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75" name="Graphic 220">
                  <a:extLst>
                    <a:ext uri="{FF2B5EF4-FFF2-40B4-BE49-F238E27FC236}">
                      <a16:creationId xmlns:a16="http://schemas.microsoft.com/office/drawing/2014/main" id="{3F60604B-E756-43CD-94D9-403551FAEDF4}"/>
                    </a:ext>
                  </a:extLst>
                </p:cNvPr>
                <p:cNvGrpSpPr/>
                <p:nvPr/>
              </p:nvGrpSpPr>
              <p:grpSpPr>
                <a:xfrm>
                  <a:off x="4268342" y="4033212"/>
                  <a:ext cx="98869" cy="36016"/>
                  <a:chOff x="4268342" y="4033212"/>
                  <a:chExt cx="98869" cy="36016"/>
                </a:xfrm>
                <a:grpFill/>
              </p:grpSpPr>
              <p:sp>
                <p:nvSpPr>
                  <p:cNvPr id="1476" name="Freeform: Shape 1475">
                    <a:extLst>
                      <a:ext uri="{FF2B5EF4-FFF2-40B4-BE49-F238E27FC236}">
                        <a16:creationId xmlns:a16="http://schemas.microsoft.com/office/drawing/2014/main" id="{FBBD3B75-011E-49C9-ADBE-CEB1837E7798}"/>
                      </a:ext>
                    </a:extLst>
                  </p:cNvPr>
                  <p:cNvSpPr/>
                  <p:nvPr/>
                </p:nvSpPr>
                <p:spPr>
                  <a:xfrm>
                    <a:off x="4268342" y="4034599"/>
                    <a:ext cx="89154" cy="20574"/>
                  </a:xfrm>
                  <a:custGeom>
                    <a:avLst/>
                    <a:gdLst>
                      <a:gd name="connsiteX0" fmla="*/ 89154 w 89154"/>
                      <a:gd name="connsiteY0" fmla="*/ 20574 h 20574"/>
                      <a:gd name="connsiteX1" fmla="*/ 0 w 89154"/>
                      <a:gd name="connsiteY1" fmla="*/ 7716 h 20574"/>
                      <a:gd name="connsiteX2" fmla="*/ 0 w 89154"/>
                      <a:gd name="connsiteY2" fmla="*/ 0 h 20574"/>
                      <a:gd name="connsiteX3" fmla="*/ 89154 w 89154"/>
                      <a:gd name="connsiteY3" fmla="*/ 12573 h 20574"/>
                    </a:gdLst>
                    <a:ahLst/>
                    <a:cxnLst>
                      <a:cxn ang="0">
                        <a:pos x="connsiteX0" y="connsiteY0"/>
                      </a:cxn>
                      <a:cxn ang="0">
                        <a:pos x="connsiteX1" y="connsiteY1"/>
                      </a:cxn>
                      <a:cxn ang="0">
                        <a:pos x="connsiteX2" y="connsiteY2"/>
                      </a:cxn>
                      <a:cxn ang="0">
                        <a:pos x="connsiteX3" y="connsiteY3"/>
                      </a:cxn>
                    </a:cxnLst>
                    <a:rect l="l" t="t" r="r" b="b"/>
                    <a:pathLst>
                      <a:path w="89154" h="20574">
                        <a:moveTo>
                          <a:pt x="89154" y="20574"/>
                        </a:moveTo>
                        <a:lnTo>
                          <a:pt x="0" y="7716"/>
                        </a:lnTo>
                        <a:lnTo>
                          <a:pt x="0" y="0"/>
                        </a:lnTo>
                        <a:lnTo>
                          <a:pt x="89154" y="1257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77" name="Freeform: Shape 1476">
                    <a:extLst>
                      <a:ext uri="{FF2B5EF4-FFF2-40B4-BE49-F238E27FC236}">
                        <a16:creationId xmlns:a16="http://schemas.microsoft.com/office/drawing/2014/main" id="{C278618B-79FF-42C8-BAC8-87A1D115DDC3}"/>
                      </a:ext>
                    </a:extLst>
                  </p:cNvPr>
                  <p:cNvSpPr/>
                  <p:nvPr/>
                </p:nvSpPr>
                <p:spPr>
                  <a:xfrm>
                    <a:off x="4347875" y="4033212"/>
                    <a:ext cx="19337" cy="36016"/>
                  </a:xfrm>
                  <a:custGeom>
                    <a:avLst/>
                    <a:gdLst>
                      <a:gd name="connsiteX0" fmla="*/ 9622 w 19337"/>
                      <a:gd name="connsiteY0" fmla="*/ 54 h 36016"/>
                      <a:gd name="connsiteX1" fmla="*/ 19337 w 19337"/>
                      <a:gd name="connsiteY1" fmla="*/ 19390 h 36016"/>
                      <a:gd name="connsiteX2" fmla="*/ 9622 w 19337"/>
                      <a:gd name="connsiteY2" fmla="*/ 35963 h 36016"/>
                      <a:gd name="connsiteX3" fmla="*/ 2 w 19337"/>
                      <a:gd name="connsiteY3" fmla="*/ 16627 h 36016"/>
                      <a:gd name="connsiteX4" fmla="*/ 9622 w 19337"/>
                      <a:gd name="connsiteY4" fmla="*/ 54 h 360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7" h="36016">
                        <a:moveTo>
                          <a:pt x="9622" y="54"/>
                        </a:moveTo>
                        <a:cubicBezTo>
                          <a:pt x="14956" y="816"/>
                          <a:pt x="19337" y="9483"/>
                          <a:pt x="19337" y="19390"/>
                        </a:cubicBezTo>
                        <a:cubicBezTo>
                          <a:pt x="19337" y="29296"/>
                          <a:pt x="14956" y="36725"/>
                          <a:pt x="9622" y="35963"/>
                        </a:cubicBezTo>
                        <a:cubicBezTo>
                          <a:pt x="4288" y="35201"/>
                          <a:pt x="2" y="26533"/>
                          <a:pt x="2" y="16627"/>
                        </a:cubicBezTo>
                        <a:cubicBezTo>
                          <a:pt x="-94" y="6721"/>
                          <a:pt x="4288" y="-708"/>
                          <a:pt x="9622" y="5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791" name="Graphic 220">
                <a:extLst>
                  <a:ext uri="{FF2B5EF4-FFF2-40B4-BE49-F238E27FC236}">
                    <a16:creationId xmlns:a16="http://schemas.microsoft.com/office/drawing/2014/main" id="{4C13DF69-101E-4D4B-A824-920BABC479E1}"/>
                  </a:ext>
                </a:extLst>
              </p:cNvPr>
              <p:cNvGrpSpPr/>
              <p:nvPr/>
            </p:nvGrpSpPr>
            <p:grpSpPr>
              <a:xfrm>
                <a:off x="4501705" y="4227004"/>
                <a:ext cx="65814" cy="191359"/>
                <a:chOff x="4501705" y="4227004"/>
                <a:chExt cx="65814" cy="191359"/>
              </a:xfrm>
              <a:grpFill/>
            </p:grpSpPr>
            <p:sp>
              <p:nvSpPr>
                <p:cNvPr id="1468" name="Freeform: Shape 1467">
                  <a:extLst>
                    <a:ext uri="{FF2B5EF4-FFF2-40B4-BE49-F238E27FC236}">
                      <a16:creationId xmlns:a16="http://schemas.microsoft.com/office/drawing/2014/main" id="{0C8C2775-E10A-44B5-A666-92799E2E7A4C}"/>
                    </a:ext>
                  </a:extLst>
                </p:cNvPr>
                <p:cNvSpPr/>
                <p:nvPr/>
              </p:nvSpPr>
              <p:spPr>
                <a:xfrm>
                  <a:off x="4501705" y="4227004"/>
                  <a:ext cx="56673" cy="173355"/>
                </a:xfrm>
                <a:custGeom>
                  <a:avLst/>
                  <a:gdLst>
                    <a:gd name="connsiteX0" fmla="*/ 52388 w 56673"/>
                    <a:gd name="connsiteY0" fmla="*/ 173355 h 173355"/>
                    <a:gd name="connsiteX1" fmla="*/ 0 w 56673"/>
                    <a:gd name="connsiteY1" fmla="*/ 3334 h 173355"/>
                    <a:gd name="connsiteX2" fmla="*/ 4096 w 56673"/>
                    <a:gd name="connsiteY2" fmla="*/ 0 h 173355"/>
                    <a:gd name="connsiteX3" fmla="*/ 56674 w 56673"/>
                    <a:gd name="connsiteY3" fmla="*/ 170117 h 173355"/>
                  </a:gdLst>
                  <a:ahLst/>
                  <a:cxnLst>
                    <a:cxn ang="0">
                      <a:pos x="connsiteX0" y="connsiteY0"/>
                    </a:cxn>
                    <a:cxn ang="0">
                      <a:pos x="connsiteX1" y="connsiteY1"/>
                    </a:cxn>
                    <a:cxn ang="0">
                      <a:pos x="connsiteX2" y="connsiteY2"/>
                    </a:cxn>
                    <a:cxn ang="0">
                      <a:pos x="connsiteX3" y="connsiteY3"/>
                    </a:cxn>
                  </a:cxnLst>
                  <a:rect l="l" t="t" r="r" b="b"/>
                  <a:pathLst>
                    <a:path w="56673" h="173355">
                      <a:moveTo>
                        <a:pt x="52388" y="173355"/>
                      </a:moveTo>
                      <a:lnTo>
                        <a:pt x="0" y="3334"/>
                      </a:lnTo>
                      <a:lnTo>
                        <a:pt x="4096" y="0"/>
                      </a:lnTo>
                      <a:lnTo>
                        <a:pt x="56674" y="17011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69" name="Freeform: Shape 1468">
                  <a:extLst>
                    <a:ext uri="{FF2B5EF4-FFF2-40B4-BE49-F238E27FC236}">
                      <a16:creationId xmlns:a16="http://schemas.microsoft.com/office/drawing/2014/main" id="{8A8D801B-3276-479F-9D14-DB45AD172D85}"/>
                    </a:ext>
                  </a:extLst>
                </p:cNvPr>
                <p:cNvSpPr/>
                <p:nvPr/>
              </p:nvSpPr>
              <p:spPr>
                <a:xfrm>
                  <a:off x="4545089" y="4379284"/>
                  <a:ext cx="22430" cy="39078"/>
                </a:xfrm>
                <a:custGeom>
                  <a:avLst/>
                  <a:gdLst>
                    <a:gd name="connsiteX0" fmla="*/ 20909 w 22430"/>
                    <a:gd name="connsiteY0" fmla="*/ 12312 h 39078"/>
                    <a:gd name="connsiteX1" fmla="*/ 16814 w 22430"/>
                    <a:gd name="connsiteY1" fmla="*/ 37743 h 39078"/>
                    <a:gd name="connsiteX2" fmla="*/ 1478 w 22430"/>
                    <a:gd name="connsiteY2" fmla="*/ 26694 h 39078"/>
                    <a:gd name="connsiteX3" fmla="*/ 5574 w 22430"/>
                    <a:gd name="connsiteY3" fmla="*/ 1453 h 39078"/>
                    <a:gd name="connsiteX4" fmla="*/ 20909 w 22430"/>
                    <a:gd name="connsiteY4" fmla="*/ 12312 h 39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30" h="39078">
                      <a:moveTo>
                        <a:pt x="20909" y="12312"/>
                      </a:moveTo>
                      <a:cubicBezTo>
                        <a:pt x="24053" y="22408"/>
                        <a:pt x="22148" y="33743"/>
                        <a:pt x="16814" y="37743"/>
                      </a:cubicBezTo>
                      <a:cubicBezTo>
                        <a:pt x="11480" y="41649"/>
                        <a:pt x="4622" y="36696"/>
                        <a:pt x="1478" y="26694"/>
                      </a:cubicBezTo>
                      <a:cubicBezTo>
                        <a:pt x="-1570" y="16693"/>
                        <a:pt x="240" y="5358"/>
                        <a:pt x="5574" y="1453"/>
                      </a:cubicBezTo>
                      <a:cubicBezTo>
                        <a:pt x="10908" y="-2643"/>
                        <a:pt x="17766" y="2215"/>
                        <a:pt x="20909" y="1231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2" name="Graphic 220">
                <a:extLst>
                  <a:ext uri="{FF2B5EF4-FFF2-40B4-BE49-F238E27FC236}">
                    <a16:creationId xmlns:a16="http://schemas.microsoft.com/office/drawing/2014/main" id="{4A63B76C-BFAE-440C-A891-52B2AA1743CD}"/>
                  </a:ext>
                </a:extLst>
              </p:cNvPr>
              <p:cNvGrpSpPr/>
              <p:nvPr/>
            </p:nvGrpSpPr>
            <p:grpSpPr>
              <a:xfrm>
                <a:off x="4347827" y="4329657"/>
                <a:ext cx="58533" cy="182525"/>
                <a:chOff x="4347827" y="4329657"/>
                <a:chExt cx="58533" cy="182525"/>
              </a:xfrm>
              <a:grpFill/>
            </p:grpSpPr>
            <p:sp>
              <p:nvSpPr>
                <p:cNvPr id="1466" name="Freeform: Shape 1465">
                  <a:extLst>
                    <a:ext uri="{FF2B5EF4-FFF2-40B4-BE49-F238E27FC236}">
                      <a16:creationId xmlns:a16="http://schemas.microsoft.com/office/drawing/2014/main" id="{9D025E62-368A-4B60-B89F-D55C5BE26289}"/>
                    </a:ext>
                  </a:extLst>
                </p:cNvPr>
                <p:cNvSpPr/>
                <p:nvPr/>
              </p:nvSpPr>
              <p:spPr>
                <a:xfrm>
                  <a:off x="4355591" y="4346257"/>
                  <a:ext cx="50768" cy="165925"/>
                </a:xfrm>
                <a:custGeom>
                  <a:avLst/>
                  <a:gdLst>
                    <a:gd name="connsiteX0" fmla="*/ 46958 w 50768"/>
                    <a:gd name="connsiteY0" fmla="*/ 165926 h 165925"/>
                    <a:gd name="connsiteX1" fmla="*/ 0 w 50768"/>
                    <a:gd name="connsiteY1" fmla="*/ 2953 h 165925"/>
                    <a:gd name="connsiteX2" fmla="*/ 3715 w 50768"/>
                    <a:gd name="connsiteY2" fmla="*/ 0 h 165925"/>
                    <a:gd name="connsiteX3" fmla="*/ 50768 w 50768"/>
                    <a:gd name="connsiteY3" fmla="*/ 163068 h 165925"/>
                  </a:gdLst>
                  <a:ahLst/>
                  <a:cxnLst>
                    <a:cxn ang="0">
                      <a:pos x="connsiteX0" y="connsiteY0"/>
                    </a:cxn>
                    <a:cxn ang="0">
                      <a:pos x="connsiteX1" y="connsiteY1"/>
                    </a:cxn>
                    <a:cxn ang="0">
                      <a:pos x="connsiteX2" y="connsiteY2"/>
                    </a:cxn>
                    <a:cxn ang="0">
                      <a:pos x="connsiteX3" y="connsiteY3"/>
                    </a:cxn>
                  </a:cxnLst>
                  <a:rect l="l" t="t" r="r" b="b"/>
                  <a:pathLst>
                    <a:path w="50768" h="165925">
                      <a:moveTo>
                        <a:pt x="46958" y="165926"/>
                      </a:moveTo>
                      <a:lnTo>
                        <a:pt x="0" y="2953"/>
                      </a:lnTo>
                      <a:lnTo>
                        <a:pt x="3715" y="0"/>
                      </a:lnTo>
                      <a:lnTo>
                        <a:pt x="50768" y="16306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67" name="Freeform: Shape 1466">
                  <a:extLst>
                    <a:ext uri="{FF2B5EF4-FFF2-40B4-BE49-F238E27FC236}">
                      <a16:creationId xmlns:a16="http://schemas.microsoft.com/office/drawing/2014/main" id="{FE68412F-36FF-44D3-A069-EF83A8F387BA}"/>
                    </a:ext>
                  </a:extLst>
                </p:cNvPr>
                <p:cNvSpPr/>
                <p:nvPr/>
              </p:nvSpPr>
              <p:spPr>
                <a:xfrm>
                  <a:off x="4347827" y="4329657"/>
                  <a:ext cx="19339" cy="36194"/>
                </a:xfrm>
                <a:custGeom>
                  <a:avLst/>
                  <a:gdLst>
                    <a:gd name="connsiteX0" fmla="*/ 1288 w 19339"/>
                    <a:gd name="connsiteY0" fmla="*/ 24887 h 36194"/>
                    <a:gd name="connsiteX1" fmla="*/ 4812 w 19339"/>
                    <a:gd name="connsiteY1" fmla="*/ 1360 h 36194"/>
                    <a:gd name="connsiteX2" fmla="*/ 18052 w 19339"/>
                    <a:gd name="connsiteY2" fmla="*/ 11266 h 36194"/>
                    <a:gd name="connsiteX3" fmla="*/ 14528 w 19339"/>
                    <a:gd name="connsiteY3" fmla="*/ 34888 h 36194"/>
                    <a:gd name="connsiteX4" fmla="*/ 1288 w 19339"/>
                    <a:gd name="connsiteY4" fmla="*/ 24887 h 361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9" h="36194">
                      <a:moveTo>
                        <a:pt x="1288" y="24887"/>
                      </a:moveTo>
                      <a:cubicBezTo>
                        <a:pt x="-1379" y="15648"/>
                        <a:pt x="240" y="5075"/>
                        <a:pt x="4812" y="1360"/>
                      </a:cubicBezTo>
                      <a:cubicBezTo>
                        <a:pt x="9479" y="-2450"/>
                        <a:pt x="15385" y="2027"/>
                        <a:pt x="18052" y="11266"/>
                      </a:cubicBezTo>
                      <a:cubicBezTo>
                        <a:pt x="20719" y="20601"/>
                        <a:pt x="19100" y="31173"/>
                        <a:pt x="14528" y="34888"/>
                      </a:cubicBezTo>
                      <a:cubicBezTo>
                        <a:pt x="9860" y="38603"/>
                        <a:pt x="3955" y="34126"/>
                        <a:pt x="1288" y="248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3" name="Graphic 220">
                <a:extLst>
                  <a:ext uri="{FF2B5EF4-FFF2-40B4-BE49-F238E27FC236}">
                    <a16:creationId xmlns:a16="http://schemas.microsoft.com/office/drawing/2014/main" id="{A1A895CD-7E4E-49B9-BCF5-6DA7ADDB3294}"/>
                  </a:ext>
                </a:extLst>
              </p:cNvPr>
              <p:cNvGrpSpPr/>
              <p:nvPr/>
            </p:nvGrpSpPr>
            <p:grpSpPr>
              <a:xfrm>
                <a:off x="4355591" y="4190409"/>
                <a:ext cx="58970" cy="159753"/>
                <a:chOff x="4355591" y="4190409"/>
                <a:chExt cx="58970" cy="159753"/>
              </a:xfrm>
              <a:grpFill/>
            </p:grpSpPr>
            <p:sp>
              <p:nvSpPr>
                <p:cNvPr id="1464" name="Freeform: Shape 1463">
                  <a:extLst>
                    <a:ext uri="{FF2B5EF4-FFF2-40B4-BE49-F238E27FC236}">
                      <a16:creationId xmlns:a16="http://schemas.microsoft.com/office/drawing/2014/main" id="{0E1D4C8B-A992-439E-8FAA-77966825BE8A}"/>
                    </a:ext>
                  </a:extLst>
                </p:cNvPr>
                <p:cNvSpPr/>
                <p:nvPr/>
              </p:nvSpPr>
              <p:spPr>
                <a:xfrm>
                  <a:off x="4355591" y="4206430"/>
                  <a:ext cx="50768" cy="143732"/>
                </a:xfrm>
                <a:custGeom>
                  <a:avLst/>
                  <a:gdLst>
                    <a:gd name="connsiteX0" fmla="*/ 3715 w 50768"/>
                    <a:gd name="connsiteY0" fmla="*/ 143732 h 143732"/>
                    <a:gd name="connsiteX1" fmla="*/ 0 w 50768"/>
                    <a:gd name="connsiteY1" fmla="*/ 138875 h 143732"/>
                    <a:gd name="connsiteX2" fmla="*/ 46958 w 50768"/>
                    <a:gd name="connsiteY2" fmla="*/ 0 h 143732"/>
                    <a:gd name="connsiteX3" fmla="*/ 50768 w 50768"/>
                    <a:gd name="connsiteY3" fmla="*/ 4858 h 143732"/>
                  </a:gdLst>
                  <a:ahLst/>
                  <a:cxnLst>
                    <a:cxn ang="0">
                      <a:pos x="connsiteX0" y="connsiteY0"/>
                    </a:cxn>
                    <a:cxn ang="0">
                      <a:pos x="connsiteX1" y="connsiteY1"/>
                    </a:cxn>
                    <a:cxn ang="0">
                      <a:pos x="connsiteX2" y="connsiteY2"/>
                    </a:cxn>
                    <a:cxn ang="0">
                      <a:pos x="connsiteX3" y="connsiteY3"/>
                    </a:cxn>
                  </a:cxnLst>
                  <a:rect l="l" t="t" r="r" b="b"/>
                  <a:pathLst>
                    <a:path w="50768" h="143732">
                      <a:moveTo>
                        <a:pt x="3715" y="143732"/>
                      </a:moveTo>
                      <a:lnTo>
                        <a:pt x="0" y="138875"/>
                      </a:lnTo>
                      <a:lnTo>
                        <a:pt x="46958" y="0"/>
                      </a:lnTo>
                      <a:lnTo>
                        <a:pt x="50768"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65" name="Freeform: Shape 1464">
                  <a:extLst>
                    <a:ext uri="{FF2B5EF4-FFF2-40B4-BE49-F238E27FC236}">
                      <a16:creationId xmlns:a16="http://schemas.microsoft.com/office/drawing/2014/main" id="{062A1D8B-611F-493A-A56C-46F76B6458DB}"/>
                    </a:ext>
                  </a:extLst>
                </p:cNvPr>
                <p:cNvSpPr/>
                <p:nvPr/>
              </p:nvSpPr>
              <p:spPr>
                <a:xfrm>
                  <a:off x="4394443" y="4190409"/>
                  <a:ext cx="20119" cy="36838"/>
                </a:xfrm>
                <a:custGeom>
                  <a:avLst/>
                  <a:gdLst>
                    <a:gd name="connsiteX0" fmla="*/ 1344 w 20119"/>
                    <a:gd name="connsiteY0" fmla="*/ 7544 h 36838"/>
                    <a:gd name="connsiteX1" fmla="*/ 15060 w 20119"/>
                    <a:gd name="connsiteY1" fmla="*/ 3543 h 36838"/>
                    <a:gd name="connsiteX2" fmla="*/ 18775 w 20119"/>
                    <a:gd name="connsiteY2" fmla="*/ 29356 h 36838"/>
                    <a:gd name="connsiteX3" fmla="*/ 5059 w 20119"/>
                    <a:gd name="connsiteY3" fmla="*/ 33261 h 36838"/>
                    <a:gd name="connsiteX4" fmla="*/ 1344 w 20119"/>
                    <a:gd name="connsiteY4" fmla="*/ 7544 h 368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9" h="36838">
                      <a:moveTo>
                        <a:pt x="1344" y="7544"/>
                      </a:moveTo>
                      <a:cubicBezTo>
                        <a:pt x="4106" y="-648"/>
                        <a:pt x="10202" y="-2457"/>
                        <a:pt x="15060" y="3543"/>
                      </a:cubicBezTo>
                      <a:cubicBezTo>
                        <a:pt x="19918" y="9544"/>
                        <a:pt x="21537" y="21069"/>
                        <a:pt x="18775" y="29356"/>
                      </a:cubicBezTo>
                      <a:cubicBezTo>
                        <a:pt x="16013" y="37548"/>
                        <a:pt x="9821" y="39262"/>
                        <a:pt x="5059" y="33261"/>
                      </a:cubicBezTo>
                      <a:cubicBezTo>
                        <a:pt x="201" y="27261"/>
                        <a:pt x="-1418" y="15735"/>
                        <a:pt x="1344" y="754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4" name="Graphic 220">
                <a:extLst>
                  <a:ext uri="{FF2B5EF4-FFF2-40B4-BE49-F238E27FC236}">
                    <a16:creationId xmlns:a16="http://schemas.microsoft.com/office/drawing/2014/main" id="{AD0CA0F9-74E3-4804-8C70-8BD020E896CB}"/>
                  </a:ext>
                </a:extLst>
              </p:cNvPr>
              <p:cNvGrpSpPr/>
              <p:nvPr/>
            </p:nvGrpSpPr>
            <p:grpSpPr>
              <a:xfrm>
                <a:off x="4404455" y="4204811"/>
                <a:ext cx="110108" cy="42900"/>
                <a:chOff x="4404455" y="4204811"/>
                <a:chExt cx="110108" cy="42900"/>
              </a:xfrm>
              <a:grpFill/>
            </p:grpSpPr>
            <p:sp>
              <p:nvSpPr>
                <p:cNvPr id="1462" name="Freeform: Shape 1461">
                  <a:extLst>
                    <a:ext uri="{FF2B5EF4-FFF2-40B4-BE49-F238E27FC236}">
                      <a16:creationId xmlns:a16="http://schemas.microsoft.com/office/drawing/2014/main" id="{B7074B2D-D404-430D-866D-ED1FF0C5A21B}"/>
                    </a:ext>
                  </a:extLst>
                </p:cNvPr>
                <p:cNvSpPr/>
                <p:nvPr/>
              </p:nvSpPr>
              <p:spPr>
                <a:xfrm>
                  <a:off x="4404455" y="4204811"/>
                  <a:ext cx="99250" cy="28098"/>
                </a:xfrm>
                <a:custGeom>
                  <a:avLst/>
                  <a:gdLst>
                    <a:gd name="connsiteX0" fmla="*/ 99250 w 99250"/>
                    <a:gd name="connsiteY0" fmla="*/ 28099 h 28098"/>
                    <a:gd name="connsiteX1" fmla="*/ 0 w 99250"/>
                    <a:gd name="connsiteY1" fmla="*/ 8096 h 28098"/>
                    <a:gd name="connsiteX2" fmla="*/ 0 w 99250"/>
                    <a:gd name="connsiteY2" fmla="*/ 0 h 28098"/>
                    <a:gd name="connsiteX3" fmla="*/ 99250 w 99250"/>
                    <a:gd name="connsiteY3" fmla="*/ 19621 h 28098"/>
                  </a:gdLst>
                  <a:ahLst/>
                  <a:cxnLst>
                    <a:cxn ang="0">
                      <a:pos x="connsiteX0" y="connsiteY0"/>
                    </a:cxn>
                    <a:cxn ang="0">
                      <a:pos x="connsiteX1" y="connsiteY1"/>
                    </a:cxn>
                    <a:cxn ang="0">
                      <a:pos x="connsiteX2" y="connsiteY2"/>
                    </a:cxn>
                    <a:cxn ang="0">
                      <a:pos x="connsiteX3" y="connsiteY3"/>
                    </a:cxn>
                  </a:cxnLst>
                  <a:rect l="l" t="t" r="r" b="b"/>
                  <a:pathLst>
                    <a:path w="99250" h="28098">
                      <a:moveTo>
                        <a:pt x="99250" y="28099"/>
                      </a:moveTo>
                      <a:lnTo>
                        <a:pt x="0" y="8096"/>
                      </a:lnTo>
                      <a:lnTo>
                        <a:pt x="0" y="0"/>
                      </a:lnTo>
                      <a:lnTo>
                        <a:pt x="99250" y="1962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63" name="Freeform: Shape 1462">
                  <a:extLst>
                    <a:ext uri="{FF2B5EF4-FFF2-40B4-BE49-F238E27FC236}">
                      <a16:creationId xmlns:a16="http://schemas.microsoft.com/office/drawing/2014/main" id="{758040A1-AB59-4163-9143-A2448CB65331}"/>
                    </a:ext>
                  </a:extLst>
                </p:cNvPr>
                <p:cNvSpPr/>
                <p:nvPr/>
              </p:nvSpPr>
              <p:spPr>
                <a:xfrm>
                  <a:off x="4492942" y="4209552"/>
                  <a:ext cx="21621" cy="38158"/>
                </a:xfrm>
                <a:custGeom>
                  <a:avLst/>
                  <a:gdLst>
                    <a:gd name="connsiteX0" fmla="*/ 10763 w 21621"/>
                    <a:gd name="connsiteY0" fmla="*/ 116 h 38158"/>
                    <a:gd name="connsiteX1" fmla="*/ 21622 w 21621"/>
                    <a:gd name="connsiteY1" fmla="*/ 21261 h 38158"/>
                    <a:gd name="connsiteX2" fmla="*/ 10763 w 21621"/>
                    <a:gd name="connsiteY2" fmla="*/ 38026 h 38158"/>
                    <a:gd name="connsiteX3" fmla="*/ 0 w 21621"/>
                    <a:gd name="connsiteY3" fmla="*/ 16880 h 38158"/>
                    <a:gd name="connsiteX4" fmla="*/ 10763 w 21621"/>
                    <a:gd name="connsiteY4" fmla="*/ 116 h 38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1" h="38158">
                      <a:moveTo>
                        <a:pt x="10763" y="116"/>
                      </a:moveTo>
                      <a:cubicBezTo>
                        <a:pt x="16764" y="1259"/>
                        <a:pt x="21622" y="10689"/>
                        <a:pt x="21622" y="21261"/>
                      </a:cubicBezTo>
                      <a:cubicBezTo>
                        <a:pt x="21622" y="31739"/>
                        <a:pt x="16764" y="39264"/>
                        <a:pt x="10763" y="38026"/>
                      </a:cubicBezTo>
                      <a:cubicBezTo>
                        <a:pt x="4858" y="36787"/>
                        <a:pt x="0" y="27358"/>
                        <a:pt x="0" y="16880"/>
                      </a:cubicBezTo>
                      <a:cubicBezTo>
                        <a:pt x="0" y="6403"/>
                        <a:pt x="4858" y="-1027"/>
                        <a:pt x="10763" y="1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5" name="Graphic 220">
                <a:extLst>
                  <a:ext uri="{FF2B5EF4-FFF2-40B4-BE49-F238E27FC236}">
                    <a16:creationId xmlns:a16="http://schemas.microsoft.com/office/drawing/2014/main" id="{7FB2D3F2-D8EA-4961-A64E-5AF99805F9AE}"/>
                  </a:ext>
                </a:extLst>
              </p:cNvPr>
              <p:cNvGrpSpPr/>
              <p:nvPr/>
            </p:nvGrpSpPr>
            <p:grpSpPr>
              <a:xfrm>
                <a:off x="4665154" y="4093464"/>
                <a:ext cx="74006" cy="200286"/>
                <a:chOff x="4665154" y="4093464"/>
                <a:chExt cx="74006" cy="200286"/>
              </a:xfrm>
              <a:grpFill/>
            </p:grpSpPr>
            <p:sp>
              <p:nvSpPr>
                <p:cNvPr id="1460" name="Freeform: Shape 1459">
                  <a:extLst>
                    <a:ext uri="{FF2B5EF4-FFF2-40B4-BE49-F238E27FC236}">
                      <a16:creationId xmlns:a16="http://schemas.microsoft.com/office/drawing/2014/main" id="{9F51B241-2656-4AFF-8322-34B90607DCF8}"/>
                    </a:ext>
                  </a:extLst>
                </p:cNvPr>
                <p:cNvSpPr/>
                <p:nvPr/>
              </p:nvSpPr>
              <p:spPr>
                <a:xfrm>
                  <a:off x="4665154" y="4093464"/>
                  <a:ext cx="63722" cy="181451"/>
                </a:xfrm>
                <a:custGeom>
                  <a:avLst/>
                  <a:gdLst>
                    <a:gd name="connsiteX0" fmla="*/ 58960 w 63722"/>
                    <a:gd name="connsiteY0" fmla="*/ 181451 h 181451"/>
                    <a:gd name="connsiteX1" fmla="*/ 0 w 63722"/>
                    <a:gd name="connsiteY1" fmla="*/ 3810 h 181451"/>
                    <a:gd name="connsiteX2" fmla="*/ 4667 w 63722"/>
                    <a:gd name="connsiteY2" fmla="*/ 0 h 181451"/>
                    <a:gd name="connsiteX3" fmla="*/ 63722 w 63722"/>
                    <a:gd name="connsiteY3" fmla="*/ 177832 h 181451"/>
                  </a:gdLst>
                  <a:ahLst/>
                  <a:cxnLst>
                    <a:cxn ang="0">
                      <a:pos x="connsiteX0" y="connsiteY0"/>
                    </a:cxn>
                    <a:cxn ang="0">
                      <a:pos x="connsiteX1" y="connsiteY1"/>
                    </a:cxn>
                    <a:cxn ang="0">
                      <a:pos x="connsiteX2" y="connsiteY2"/>
                    </a:cxn>
                    <a:cxn ang="0">
                      <a:pos x="connsiteX3" y="connsiteY3"/>
                    </a:cxn>
                  </a:cxnLst>
                  <a:rect l="l" t="t" r="r" b="b"/>
                  <a:pathLst>
                    <a:path w="63722" h="181451">
                      <a:moveTo>
                        <a:pt x="58960" y="181451"/>
                      </a:moveTo>
                      <a:lnTo>
                        <a:pt x="0" y="3810"/>
                      </a:lnTo>
                      <a:lnTo>
                        <a:pt x="4667" y="0"/>
                      </a:lnTo>
                      <a:lnTo>
                        <a:pt x="63722" y="17783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61" name="Freeform: Shape 1460">
                  <a:extLst>
                    <a:ext uri="{FF2B5EF4-FFF2-40B4-BE49-F238E27FC236}">
                      <a16:creationId xmlns:a16="http://schemas.microsoft.com/office/drawing/2014/main" id="{A21F04CB-623C-433B-B763-CD8B005EA56A}"/>
                    </a:ext>
                  </a:extLst>
                </p:cNvPr>
                <p:cNvSpPr/>
                <p:nvPr/>
              </p:nvSpPr>
              <p:spPr>
                <a:xfrm>
                  <a:off x="4713869" y="4252445"/>
                  <a:ext cx="25291" cy="41305"/>
                </a:xfrm>
                <a:custGeom>
                  <a:avLst/>
                  <a:gdLst>
                    <a:gd name="connsiteX0" fmla="*/ 23580 w 25291"/>
                    <a:gd name="connsiteY0" fmla="*/ 12564 h 41305"/>
                    <a:gd name="connsiteX1" fmla="*/ 18913 w 25291"/>
                    <a:gd name="connsiteY1" fmla="*/ 39710 h 41305"/>
                    <a:gd name="connsiteX2" fmla="*/ 1672 w 25291"/>
                    <a:gd name="connsiteY2" fmla="*/ 28661 h 41305"/>
                    <a:gd name="connsiteX3" fmla="*/ 6244 w 25291"/>
                    <a:gd name="connsiteY3" fmla="*/ 1610 h 41305"/>
                    <a:gd name="connsiteX4" fmla="*/ 23580 w 25291"/>
                    <a:gd name="connsiteY4" fmla="*/ 12564 h 41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91" h="41305">
                      <a:moveTo>
                        <a:pt x="23580" y="12564"/>
                      </a:moveTo>
                      <a:cubicBezTo>
                        <a:pt x="27104" y="23137"/>
                        <a:pt x="25009" y="35329"/>
                        <a:pt x="18913" y="39710"/>
                      </a:cubicBezTo>
                      <a:cubicBezTo>
                        <a:pt x="12817" y="44092"/>
                        <a:pt x="5197" y="39139"/>
                        <a:pt x="1672" y="28661"/>
                      </a:cubicBezTo>
                      <a:cubicBezTo>
                        <a:pt x="-1757" y="18184"/>
                        <a:pt x="244" y="6087"/>
                        <a:pt x="6244" y="1610"/>
                      </a:cubicBezTo>
                      <a:cubicBezTo>
                        <a:pt x="12340" y="-2771"/>
                        <a:pt x="20056" y="2087"/>
                        <a:pt x="23580" y="125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6" name="Graphic 220">
                <a:extLst>
                  <a:ext uri="{FF2B5EF4-FFF2-40B4-BE49-F238E27FC236}">
                    <a16:creationId xmlns:a16="http://schemas.microsoft.com/office/drawing/2014/main" id="{17924DE4-D8A9-4CE9-958A-B8F15B5BF9F6}"/>
                  </a:ext>
                </a:extLst>
              </p:cNvPr>
              <p:cNvGrpSpPr/>
              <p:nvPr/>
            </p:nvGrpSpPr>
            <p:grpSpPr>
              <a:xfrm>
                <a:off x="4655421" y="4270343"/>
                <a:ext cx="73455" cy="177302"/>
                <a:chOff x="4655421" y="4270343"/>
                <a:chExt cx="73455" cy="177302"/>
              </a:xfrm>
              <a:grpFill/>
            </p:grpSpPr>
            <p:sp>
              <p:nvSpPr>
                <p:cNvPr id="1458" name="Freeform: Shape 1457">
                  <a:extLst>
                    <a:ext uri="{FF2B5EF4-FFF2-40B4-BE49-F238E27FC236}">
                      <a16:creationId xmlns:a16="http://schemas.microsoft.com/office/drawing/2014/main" id="{818FF866-B161-40FA-B3FE-CD30F29ECB70}"/>
                    </a:ext>
                  </a:extLst>
                </p:cNvPr>
                <p:cNvSpPr/>
                <p:nvPr/>
              </p:nvSpPr>
              <p:spPr>
                <a:xfrm>
                  <a:off x="4665154" y="4270343"/>
                  <a:ext cx="63722" cy="159829"/>
                </a:xfrm>
                <a:custGeom>
                  <a:avLst/>
                  <a:gdLst>
                    <a:gd name="connsiteX0" fmla="*/ 4667 w 63722"/>
                    <a:gd name="connsiteY0" fmla="*/ 159829 h 159829"/>
                    <a:gd name="connsiteX1" fmla="*/ 0 w 63722"/>
                    <a:gd name="connsiteY1" fmla="*/ 154115 h 159829"/>
                    <a:gd name="connsiteX2" fmla="*/ 58960 w 63722"/>
                    <a:gd name="connsiteY2" fmla="*/ 0 h 159829"/>
                    <a:gd name="connsiteX3" fmla="*/ 63722 w 63722"/>
                    <a:gd name="connsiteY3" fmla="*/ 5525 h 159829"/>
                  </a:gdLst>
                  <a:ahLst/>
                  <a:cxnLst>
                    <a:cxn ang="0">
                      <a:pos x="connsiteX0" y="connsiteY0"/>
                    </a:cxn>
                    <a:cxn ang="0">
                      <a:pos x="connsiteX1" y="connsiteY1"/>
                    </a:cxn>
                    <a:cxn ang="0">
                      <a:pos x="connsiteX2" y="connsiteY2"/>
                    </a:cxn>
                    <a:cxn ang="0">
                      <a:pos x="connsiteX3" y="connsiteY3"/>
                    </a:cxn>
                  </a:cxnLst>
                  <a:rect l="l" t="t" r="r" b="b"/>
                  <a:pathLst>
                    <a:path w="63722" h="159829">
                      <a:moveTo>
                        <a:pt x="4667" y="159829"/>
                      </a:moveTo>
                      <a:lnTo>
                        <a:pt x="0" y="154115"/>
                      </a:lnTo>
                      <a:lnTo>
                        <a:pt x="58960" y="0"/>
                      </a:lnTo>
                      <a:lnTo>
                        <a:pt x="63722" y="5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59" name="Freeform: Shape 1458">
                  <a:extLst>
                    <a:ext uri="{FF2B5EF4-FFF2-40B4-BE49-F238E27FC236}">
                      <a16:creationId xmlns:a16="http://schemas.microsoft.com/office/drawing/2014/main" id="{26120A06-1F4F-4132-8718-2810DCC52BF0}"/>
                    </a:ext>
                  </a:extLst>
                </p:cNvPr>
                <p:cNvSpPr/>
                <p:nvPr/>
              </p:nvSpPr>
              <p:spPr>
                <a:xfrm>
                  <a:off x="4655421" y="4407022"/>
                  <a:ext cx="24271" cy="40623"/>
                </a:xfrm>
                <a:custGeom>
                  <a:avLst/>
                  <a:gdLst>
                    <a:gd name="connsiteX0" fmla="*/ 22592 w 24271"/>
                    <a:gd name="connsiteY0" fmla="*/ 33056 h 40623"/>
                    <a:gd name="connsiteX1" fmla="*/ 6018 w 24271"/>
                    <a:gd name="connsiteY1" fmla="*/ 36104 h 40623"/>
                    <a:gd name="connsiteX2" fmla="*/ 1637 w 24271"/>
                    <a:gd name="connsiteY2" fmla="*/ 7625 h 40623"/>
                    <a:gd name="connsiteX3" fmla="*/ 18210 w 24271"/>
                    <a:gd name="connsiteY3" fmla="*/ 4481 h 40623"/>
                    <a:gd name="connsiteX4" fmla="*/ 22592 w 24271"/>
                    <a:gd name="connsiteY4" fmla="*/ 33056 h 406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71" h="40623">
                      <a:moveTo>
                        <a:pt x="22592" y="33056"/>
                      </a:moveTo>
                      <a:cubicBezTo>
                        <a:pt x="19258" y="41819"/>
                        <a:pt x="11829" y="43153"/>
                        <a:pt x="6018" y="36104"/>
                      </a:cubicBezTo>
                      <a:cubicBezTo>
                        <a:pt x="208" y="29056"/>
                        <a:pt x="-1697" y="16292"/>
                        <a:pt x="1637" y="7625"/>
                      </a:cubicBezTo>
                      <a:cubicBezTo>
                        <a:pt x="4971" y="-1139"/>
                        <a:pt x="12400" y="-2567"/>
                        <a:pt x="18210" y="4481"/>
                      </a:cubicBezTo>
                      <a:cubicBezTo>
                        <a:pt x="24021" y="11434"/>
                        <a:pt x="26021" y="24293"/>
                        <a:pt x="22592" y="3305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7" name="Graphic 220">
                <a:extLst>
                  <a:ext uri="{FF2B5EF4-FFF2-40B4-BE49-F238E27FC236}">
                    <a16:creationId xmlns:a16="http://schemas.microsoft.com/office/drawing/2014/main" id="{F29926BC-9C20-4B47-85C9-49BAE18399BE}"/>
                  </a:ext>
                </a:extLst>
              </p:cNvPr>
              <p:cNvGrpSpPr/>
              <p:nvPr/>
            </p:nvGrpSpPr>
            <p:grpSpPr>
              <a:xfrm>
                <a:off x="4493023" y="4209603"/>
                <a:ext cx="65355" cy="190755"/>
                <a:chOff x="4493023" y="4209603"/>
                <a:chExt cx="65355" cy="190755"/>
              </a:xfrm>
              <a:grpFill/>
            </p:grpSpPr>
            <p:sp>
              <p:nvSpPr>
                <p:cNvPr id="1456" name="Freeform: Shape 1455">
                  <a:extLst>
                    <a:ext uri="{FF2B5EF4-FFF2-40B4-BE49-F238E27FC236}">
                      <a16:creationId xmlns:a16="http://schemas.microsoft.com/office/drawing/2014/main" id="{2D1F2E17-C99F-4794-8BF0-6718B6973ACE}"/>
                    </a:ext>
                  </a:extLst>
                </p:cNvPr>
                <p:cNvSpPr/>
                <p:nvPr/>
              </p:nvSpPr>
              <p:spPr>
                <a:xfrm>
                  <a:off x="4501705" y="4227004"/>
                  <a:ext cx="56673" cy="173355"/>
                </a:xfrm>
                <a:custGeom>
                  <a:avLst/>
                  <a:gdLst>
                    <a:gd name="connsiteX0" fmla="*/ 52388 w 56673"/>
                    <a:gd name="connsiteY0" fmla="*/ 173355 h 173355"/>
                    <a:gd name="connsiteX1" fmla="*/ 0 w 56673"/>
                    <a:gd name="connsiteY1" fmla="*/ 3334 h 173355"/>
                    <a:gd name="connsiteX2" fmla="*/ 4096 w 56673"/>
                    <a:gd name="connsiteY2" fmla="*/ 0 h 173355"/>
                    <a:gd name="connsiteX3" fmla="*/ 56674 w 56673"/>
                    <a:gd name="connsiteY3" fmla="*/ 170117 h 173355"/>
                  </a:gdLst>
                  <a:ahLst/>
                  <a:cxnLst>
                    <a:cxn ang="0">
                      <a:pos x="connsiteX0" y="connsiteY0"/>
                    </a:cxn>
                    <a:cxn ang="0">
                      <a:pos x="connsiteX1" y="connsiteY1"/>
                    </a:cxn>
                    <a:cxn ang="0">
                      <a:pos x="connsiteX2" y="connsiteY2"/>
                    </a:cxn>
                    <a:cxn ang="0">
                      <a:pos x="connsiteX3" y="connsiteY3"/>
                    </a:cxn>
                  </a:cxnLst>
                  <a:rect l="l" t="t" r="r" b="b"/>
                  <a:pathLst>
                    <a:path w="56673" h="173355">
                      <a:moveTo>
                        <a:pt x="52388" y="173355"/>
                      </a:moveTo>
                      <a:lnTo>
                        <a:pt x="0" y="3334"/>
                      </a:lnTo>
                      <a:lnTo>
                        <a:pt x="4096" y="0"/>
                      </a:lnTo>
                      <a:lnTo>
                        <a:pt x="56674" y="17011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57" name="Freeform: Shape 1456">
                  <a:extLst>
                    <a:ext uri="{FF2B5EF4-FFF2-40B4-BE49-F238E27FC236}">
                      <a16:creationId xmlns:a16="http://schemas.microsoft.com/office/drawing/2014/main" id="{E82AAF8B-1255-41C1-85FB-609506FEDAE9}"/>
                    </a:ext>
                  </a:extLst>
                </p:cNvPr>
                <p:cNvSpPr/>
                <p:nvPr/>
              </p:nvSpPr>
              <p:spPr>
                <a:xfrm>
                  <a:off x="4493023" y="4209603"/>
                  <a:ext cx="21593" cy="38119"/>
                </a:xfrm>
                <a:custGeom>
                  <a:avLst/>
                  <a:gdLst>
                    <a:gd name="connsiteX0" fmla="*/ 1443 w 21593"/>
                    <a:gd name="connsiteY0" fmla="*/ 26640 h 38119"/>
                    <a:gd name="connsiteX1" fmla="*/ 5348 w 21593"/>
                    <a:gd name="connsiteY1" fmla="*/ 1589 h 38119"/>
                    <a:gd name="connsiteX2" fmla="*/ 20112 w 21593"/>
                    <a:gd name="connsiteY2" fmla="*/ 11400 h 38119"/>
                    <a:gd name="connsiteX3" fmla="*/ 16111 w 21593"/>
                    <a:gd name="connsiteY3" fmla="*/ 36546 h 38119"/>
                    <a:gd name="connsiteX4" fmla="*/ 1443 w 21593"/>
                    <a:gd name="connsiteY4" fmla="*/ 26640 h 381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3" h="38119">
                      <a:moveTo>
                        <a:pt x="1443" y="26640"/>
                      </a:moveTo>
                      <a:cubicBezTo>
                        <a:pt x="-1510" y="17020"/>
                        <a:pt x="205" y="5780"/>
                        <a:pt x="5348" y="1589"/>
                      </a:cubicBezTo>
                      <a:cubicBezTo>
                        <a:pt x="10492" y="-2602"/>
                        <a:pt x="17159" y="1780"/>
                        <a:pt x="20112" y="11400"/>
                      </a:cubicBezTo>
                      <a:cubicBezTo>
                        <a:pt x="23160" y="21116"/>
                        <a:pt x="21350" y="32355"/>
                        <a:pt x="16111" y="36546"/>
                      </a:cubicBezTo>
                      <a:cubicBezTo>
                        <a:pt x="10968" y="40737"/>
                        <a:pt x="4396" y="36260"/>
                        <a:pt x="1443" y="2664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8" name="Graphic 220">
                <a:extLst>
                  <a:ext uri="{FF2B5EF4-FFF2-40B4-BE49-F238E27FC236}">
                    <a16:creationId xmlns:a16="http://schemas.microsoft.com/office/drawing/2014/main" id="{C6155658-929B-41FD-AF55-7F13C244B374}"/>
                  </a:ext>
                </a:extLst>
              </p:cNvPr>
              <p:cNvGrpSpPr/>
              <p:nvPr/>
            </p:nvGrpSpPr>
            <p:grpSpPr>
              <a:xfrm>
                <a:off x="4501705" y="4060132"/>
                <a:ext cx="65835" cy="171062"/>
                <a:chOff x="4501705" y="4060132"/>
                <a:chExt cx="65835" cy="171062"/>
              </a:xfrm>
              <a:grpFill/>
            </p:grpSpPr>
            <p:sp>
              <p:nvSpPr>
                <p:cNvPr id="1454" name="Freeform: Shape 1453">
                  <a:extLst>
                    <a:ext uri="{FF2B5EF4-FFF2-40B4-BE49-F238E27FC236}">
                      <a16:creationId xmlns:a16="http://schemas.microsoft.com/office/drawing/2014/main" id="{35849132-C25B-491F-82E9-C458D848DFE4}"/>
                    </a:ext>
                  </a:extLst>
                </p:cNvPr>
                <p:cNvSpPr/>
                <p:nvPr/>
              </p:nvSpPr>
              <p:spPr>
                <a:xfrm>
                  <a:off x="4501705" y="4077081"/>
                  <a:ext cx="56673" cy="154114"/>
                </a:xfrm>
                <a:custGeom>
                  <a:avLst/>
                  <a:gdLst>
                    <a:gd name="connsiteX0" fmla="*/ 4096 w 56673"/>
                    <a:gd name="connsiteY0" fmla="*/ 154114 h 154114"/>
                    <a:gd name="connsiteX1" fmla="*/ 0 w 56673"/>
                    <a:gd name="connsiteY1" fmla="*/ 149066 h 154114"/>
                    <a:gd name="connsiteX2" fmla="*/ 52388 w 56673"/>
                    <a:gd name="connsiteY2" fmla="*/ 0 h 154114"/>
                    <a:gd name="connsiteX3" fmla="*/ 56674 w 56673"/>
                    <a:gd name="connsiteY3" fmla="*/ 4858 h 154114"/>
                  </a:gdLst>
                  <a:ahLst/>
                  <a:cxnLst>
                    <a:cxn ang="0">
                      <a:pos x="connsiteX0" y="connsiteY0"/>
                    </a:cxn>
                    <a:cxn ang="0">
                      <a:pos x="connsiteX1" y="connsiteY1"/>
                    </a:cxn>
                    <a:cxn ang="0">
                      <a:pos x="connsiteX2" y="connsiteY2"/>
                    </a:cxn>
                    <a:cxn ang="0">
                      <a:pos x="connsiteX3" y="connsiteY3"/>
                    </a:cxn>
                  </a:cxnLst>
                  <a:rect l="l" t="t" r="r" b="b"/>
                  <a:pathLst>
                    <a:path w="56673" h="154114">
                      <a:moveTo>
                        <a:pt x="4096" y="154114"/>
                      </a:moveTo>
                      <a:lnTo>
                        <a:pt x="0" y="149066"/>
                      </a:lnTo>
                      <a:lnTo>
                        <a:pt x="52388" y="0"/>
                      </a:lnTo>
                      <a:lnTo>
                        <a:pt x="56674"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55" name="Freeform: Shape 1454">
                  <a:extLst>
                    <a:ext uri="{FF2B5EF4-FFF2-40B4-BE49-F238E27FC236}">
                      <a16:creationId xmlns:a16="http://schemas.microsoft.com/office/drawing/2014/main" id="{4F3B1779-7EDA-4D65-BCE4-2C47B9D26349}"/>
                    </a:ext>
                  </a:extLst>
                </p:cNvPr>
                <p:cNvSpPr/>
                <p:nvPr/>
              </p:nvSpPr>
              <p:spPr>
                <a:xfrm>
                  <a:off x="4545089" y="4060132"/>
                  <a:ext cx="22451" cy="38785"/>
                </a:xfrm>
                <a:custGeom>
                  <a:avLst/>
                  <a:gdLst>
                    <a:gd name="connsiteX0" fmla="*/ 1478 w 22451"/>
                    <a:gd name="connsiteY0" fmla="*/ 8376 h 38785"/>
                    <a:gd name="connsiteX1" fmla="*/ 16814 w 22451"/>
                    <a:gd name="connsiteY1" fmla="*/ 3423 h 38785"/>
                    <a:gd name="connsiteX2" fmla="*/ 20909 w 22451"/>
                    <a:gd name="connsiteY2" fmla="*/ 30474 h 38785"/>
                    <a:gd name="connsiteX3" fmla="*/ 5574 w 22451"/>
                    <a:gd name="connsiteY3" fmla="*/ 35332 h 38785"/>
                    <a:gd name="connsiteX4" fmla="*/ 1478 w 22451"/>
                    <a:gd name="connsiteY4" fmla="*/ 8376 h 38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1" h="38785">
                      <a:moveTo>
                        <a:pt x="1478" y="8376"/>
                      </a:moveTo>
                      <a:cubicBezTo>
                        <a:pt x="4526" y="-387"/>
                        <a:pt x="11384" y="-2673"/>
                        <a:pt x="16814" y="3423"/>
                      </a:cubicBezTo>
                      <a:cubicBezTo>
                        <a:pt x="22243" y="9519"/>
                        <a:pt x="24053" y="21616"/>
                        <a:pt x="20909" y="30474"/>
                      </a:cubicBezTo>
                      <a:cubicBezTo>
                        <a:pt x="17766" y="39237"/>
                        <a:pt x="10908" y="41427"/>
                        <a:pt x="5574" y="35332"/>
                      </a:cubicBezTo>
                      <a:cubicBezTo>
                        <a:pt x="240" y="29140"/>
                        <a:pt x="-1570" y="17139"/>
                        <a:pt x="1478" y="837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99" name="Graphic 220">
                <a:extLst>
                  <a:ext uri="{FF2B5EF4-FFF2-40B4-BE49-F238E27FC236}">
                    <a16:creationId xmlns:a16="http://schemas.microsoft.com/office/drawing/2014/main" id="{17503F9C-5A50-43A4-B6C4-92FA0608087D}"/>
                  </a:ext>
                </a:extLst>
              </p:cNvPr>
              <p:cNvGrpSpPr/>
              <p:nvPr/>
            </p:nvGrpSpPr>
            <p:grpSpPr>
              <a:xfrm>
                <a:off x="4556283" y="4075209"/>
                <a:ext cx="123443" cy="40332"/>
                <a:chOff x="4556283" y="4075209"/>
                <a:chExt cx="123443" cy="40332"/>
              </a:xfrm>
              <a:grpFill/>
            </p:grpSpPr>
            <p:sp>
              <p:nvSpPr>
                <p:cNvPr id="1452" name="Freeform: Shape 1451">
                  <a:extLst>
                    <a:ext uri="{FF2B5EF4-FFF2-40B4-BE49-F238E27FC236}">
                      <a16:creationId xmlns:a16="http://schemas.microsoft.com/office/drawing/2014/main" id="{8137F8AE-0495-4A93-9568-FDA98891EFF2}"/>
                    </a:ext>
                  </a:extLst>
                </p:cNvPr>
                <p:cNvSpPr/>
                <p:nvPr/>
              </p:nvSpPr>
              <p:spPr>
                <a:xfrm>
                  <a:off x="4556283" y="4075271"/>
                  <a:ext cx="111251" cy="24574"/>
                </a:xfrm>
                <a:custGeom>
                  <a:avLst/>
                  <a:gdLst>
                    <a:gd name="connsiteX0" fmla="*/ 111252 w 111251"/>
                    <a:gd name="connsiteY0" fmla="*/ 24574 h 24574"/>
                    <a:gd name="connsiteX1" fmla="*/ 0 w 111251"/>
                    <a:gd name="connsiteY1" fmla="*/ 8572 h 24574"/>
                    <a:gd name="connsiteX2" fmla="*/ 0 w 111251"/>
                    <a:gd name="connsiteY2" fmla="*/ 0 h 24574"/>
                    <a:gd name="connsiteX3" fmla="*/ 111252 w 111251"/>
                    <a:gd name="connsiteY3" fmla="*/ 15621 h 24574"/>
                  </a:gdLst>
                  <a:ahLst/>
                  <a:cxnLst>
                    <a:cxn ang="0">
                      <a:pos x="connsiteX0" y="connsiteY0"/>
                    </a:cxn>
                    <a:cxn ang="0">
                      <a:pos x="connsiteX1" y="connsiteY1"/>
                    </a:cxn>
                    <a:cxn ang="0">
                      <a:pos x="connsiteX2" y="connsiteY2"/>
                    </a:cxn>
                    <a:cxn ang="0">
                      <a:pos x="connsiteX3" y="connsiteY3"/>
                    </a:cxn>
                  </a:cxnLst>
                  <a:rect l="l" t="t" r="r" b="b"/>
                  <a:pathLst>
                    <a:path w="111251" h="24574">
                      <a:moveTo>
                        <a:pt x="111252" y="24574"/>
                      </a:moveTo>
                      <a:lnTo>
                        <a:pt x="0" y="8572"/>
                      </a:lnTo>
                      <a:lnTo>
                        <a:pt x="0" y="0"/>
                      </a:lnTo>
                      <a:lnTo>
                        <a:pt x="111252" y="1562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53" name="Freeform: Shape 1452">
                  <a:extLst>
                    <a:ext uri="{FF2B5EF4-FFF2-40B4-BE49-F238E27FC236}">
                      <a16:creationId xmlns:a16="http://schemas.microsoft.com/office/drawing/2014/main" id="{33AB0804-A87A-4F0D-B6F5-77E903DA4409}"/>
                    </a:ext>
                  </a:extLst>
                </p:cNvPr>
                <p:cNvSpPr/>
                <p:nvPr/>
              </p:nvSpPr>
              <p:spPr>
                <a:xfrm>
                  <a:off x="4655438" y="4075209"/>
                  <a:ext cx="24288" cy="40332"/>
                </a:xfrm>
                <a:custGeom>
                  <a:avLst/>
                  <a:gdLst>
                    <a:gd name="connsiteX0" fmla="*/ 12097 w 24288"/>
                    <a:gd name="connsiteY0" fmla="*/ 62 h 40332"/>
                    <a:gd name="connsiteX1" fmla="*/ 24289 w 24288"/>
                    <a:gd name="connsiteY1" fmla="*/ 21874 h 40332"/>
                    <a:gd name="connsiteX2" fmla="*/ 12097 w 24288"/>
                    <a:gd name="connsiteY2" fmla="*/ 40257 h 40332"/>
                    <a:gd name="connsiteX3" fmla="*/ 0 w 24288"/>
                    <a:gd name="connsiteY3" fmla="*/ 18445 h 40332"/>
                    <a:gd name="connsiteX4" fmla="*/ 12097 w 24288"/>
                    <a:gd name="connsiteY4" fmla="*/ 62 h 40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8" h="40332">
                      <a:moveTo>
                        <a:pt x="12097" y="62"/>
                      </a:moveTo>
                      <a:cubicBezTo>
                        <a:pt x="18764" y="1014"/>
                        <a:pt x="24289" y="10730"/>
                        <a:pt x="24289" y="21874"/>
                      </a:cubicBezTo>
                      <a:cubicBezTo>
                        <a:pt x="24289" y="33018"/>
                        <a:pt x="18860" y="41210"/>
                        <a:pt x="12097" y="40257"/>
                      </a:cubicBezTo>
                      <a:cubicBezTo>
                        <a:pt x="5429" y="39305"/>
                        <a:pt x="0" y="29494"/>
                        <a:pt x="0" y="18445"/>
                      </a:cubicBezTo>
                      <a:cubicBezTo>
                        <a:pt x="0" y="7396"/>
                        <a:pt x="5334" y="-796"/>
                        <a:pt x="12097" y="6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0" name="Graphic 220">
                <a:extLst>
                  <a:ext uri="{FF2B5EF4-FFF2-40B4-BE49-F238E27FC236}">
                    <a16:creationId xmlns:a16="http://schemas.microsoft.com/office/drawing/2014/main" id="{64C01299-718E-4E99-99D0-A8FF2F361832}"/>
                  </a:ext>
                </a:extLst>
              </p:cNvPr>
              <p:cNvGrpSpPr/>
              <p:nvPr/>
            </p:nvGrpSpPr>
            <p:grpSpPr>
              <a:xfrm>
                <a:off x="4849367" y="4296346"/>
                <a:ext cx="83859" cy="217673"/>
                <a:chOff x="4849367" y="4296346"/>
                <a:chExt cx="83859" cy="217673"/>
              </a:xfrm>
              <a:grpFill/>
            </p:grpSpPr>
            <p:sp>
              <p:nvSpPr>
                <p:cNvPr id="1450" name="Freeform: Shape 1449">
                  <a:extLst>
                    <a:ext uri="{FF2B5EF4-FFF2-40B4-BE49-F238E27FC236}">
                      <a16:creationId xmlns:a16="http://schemas.microsoft.com/office/drawing/2014/main" id="{1B151761-65D0-4B0E-8998-633EA30FF6E3}"/>
                    </a:ext>
                  </a:extLst>
                </p:cNvPr>
                <p:cNvSpPr/>
                <p:nvPr/>
              </p:nvSpPr>
              <p:spPr>
                <a:xfrm>
                  <a:off x="4849367" y="4296346"/>
                  <a:ext cx="72199" cy="197167"/>
                </a:xfrm>
                <a:custGeom>
                  <a:avLst/>
                  <a:gdLst>
                    <a:gd name="connsiteX0" fmla="*/ 66675 w 72199"/>
                    <a:gd name="connsiteY0" fmla="*/ 197168 h 197167"/>
                    <a:gd name="connsiteX1" fmla="*/ 0 w 72199"/>
                    <a:gd name="connsiteY1" fmla="*/ 3715 h 197167"/>
                    <a:gd name="connsiteX2" fmla="*/ 5239 w 72199"/>
                    <a:gd name="connsiteY2" fmla="*/ 0 h 197167"/>
                    <a:gd name="connsiteX3" fmla="*/ 72200 w 72199"/>
                    <a:gd name="connsiteY3" fmla="*/ 193738 h 197167"/>
                  </a:gdLst>
                  <a:ahLst/>
                  <a:cxnLst>
                    <a:cxn ang="0">
                      <a:pos x="connsiteX0" y="connsiteY0"/>
                    </a:cxn>
                    <a:cxn ang="0">
                      <a:pos x="connsiteX1" y="connsiteY1"/>
                    </a:cxn>
                    <a:cxn ang="0">
                      <a:pos x="connsiteX2" y="connsiteY2"/>
                    </a:cxn>
                    <a:cxn ang="0">
                      <a:pos x="connsiteX3" y="connsiteY3"/>
                    </a:cxn>
                  </a:cxnLst>
                  <a:rect l="l" t="t" r="r" b="b"/>
                  <a:pathLst>
                    <a:path w="72199" h="197167">
                      <a:moveTo>
                        <a:pt x="66675" y="197168"/>
                      </a:moveTo>
                      <a:lnTo>
                        <a:pt x="0" y="3715"/>
                      </a:lnTo>
                      <a:lnTo>
                        <a:pt x="5239" y="0"/>
                      </a:lnTo>
                      <a:lnTo>
                        <a:pt x="72200" y="19373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51" name="Freeform: Shape 1450">
                  <a:extLst>
                    <a:ext uri="{FF2B5EF4-FFF2-40B4-BE49-F238E27FC236}">
                      <a16:creationId xmlns:a16="http://schemas.microsoft.com/office/drawing/2014/main" id="{90DD5724-0B77-4F95-87FA-02A49A3C6059}"/>
                    </a:ext>
                  </a:extLst>
                </p:cNvPr>
                <p:cNvSpPr/>
                <p:nvPr/>
              </p:nvSpPr>
              <p:spPr>
                <a:xfrm>
                  <a:off x="4904616" y="4469752"/>
                  <a:ext cx="28610" cy="44267"/>
                </a:xfrm>
                <a:custGeom>
                  <a:avLst/>
                  <a:gdLst>
                    <a:gd name="connsiteX0" fmla="*/ 26667 w 28610"/>
                    <a:gd name="connsiteY0" fmla="*/ 14332 h 44267"/>
                    <a:gd name="connsiteX1" fmla="*/ 21428 w 28610"/>
                    <a:gd name="connsiteY1" fmla="*/ 42907 h 44267"/>
                    <a:gd name="connsiteX2" fmla="*/ 1902 w 28610"/>
                    <a:gd name="connsiteY2" fmla="*/ 29858 h 44267"/>
                    <a:gd name="connsiteX3" fmla="*/ 7141 w 28610"/>
                    <a:gd name="connsiteY3" fmla="*/ 1473 h 44267"/>
                    <a:gd name="connsiteX4" fmla="*/ 26667 w 28610"/>
                    <a:gd name="connsiteY4" fmla="*/ 14332 h 44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0" h="44267">
                      <a:moveTo>
                        <a:pt x="26667" y="14332"/>
                      </a:moveTo>
                      <a:cubicBezTo>
                        <a:pt x="30667" y="25857"/>
                        <a:pt x="28286" y="38621"/>
                        <a:pt x="21428" y="42907"/>
                      </a:cubicBezTo>
                      <a:cubicBezTo>
                        <a:pt x="14570" y="47098"/>
                        <a:pt x="5807" y="41288"/>
                        <a:pt x="1902" y="29858"/>
                      </a:cubicBezTo>
                      <a:cubicBezTo>
                        <a:pt x="-2004" y="18428"/>
                        <a:pt x="283" y="5759"/>
                        <a:pt x="7141" y="1473"/>
                      </a:cubicBezTo>
                      <a:cubicBezTo>
                        <a:pt x="13903" y="-2908"/>
                        <a:pt x="22666" y="2807"/>
                        <a:pt x="26667" y="1433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1" name="Graphic 220">
                <a:extLst>
                  <a:ext uri="{FF2B5EF4-FFF2-40B4-BE49-F238E27FC236}">
                    <a16:creationId xmlns:a16="http://schemas.microsoft.com/office/drawing/2014/main" id="{99A4A59C-7BA5-48DB-B95E-FAE337E29380}"/>
                  </a:ext>
                </a:extLst>
              </p:cNvPr>
              <p:cNvGrpSpPr/>
              <p:nvPr/>
            </p:nvGrpSpPr>
            <p:grpSpPr>
              <a:xfrm>
                <a:off x="4665154" y="4252471"/>
                <a:ext cx="74101" cy="177701"/>
                <a:chOff x="4665154" y="4252471"/>
                <a:chExt cx="74101" cy="177701"/>
              </a:xfrm>
              <a:grpFill/>
            </p:grpSpPr>
            <p:sp>
              <p:nvSpPr>
                <p:cNvPr id="1448" name="Freeform: Shape 1447">
                  <a:extLst>
                    <a:ext uri="{FF2B5EF4-FFF2-40B4-BE49-F238E27FC236}">
                      <a16:creationId xmlns:a16="http://schemas.microsoft.com/office/drawing/2014/main" id="{F6A70148-86C7-41D4-9C1B-503C30565C3A}"/>
                    </a:ext>
                  </a:extLst>
                </p:cNvPr>
                <p:cNvSpPr/>
                <p:nvPr/>
              </p:nvSpPr>
              <p:spPr>
                <a:xfrm>
                  <a:off x="4665154" y="4270343"/>
                  <a:ext cx="63722" cy="159829"/>
                </a:xfrm>
                <a:custGeom>
                  <a:avLst/>
                  <a:gdLst>
                    <a:gd name="connsiteX0" fmla="*/ 4667 w 63722"/>
                    <a:gd name="connsiteY0" fmla="*/ 159829 h 159829"/>
                    <a:gd name="connsiteX1" fmla="*/ 0 w 63722"/>
                    <a:gd name="connsiteY1" fmla="*/ 154115 h 159829"/>
                    <a:gd name="connsiteX2" fmla="*/ 58960 w 63722"/>
                    <a:gd name="connsiteY2" fmla="*/ 0 h 159829"/>
                    <a:gd name="connsiteX3" fmla="*/ 63722 w 63722"/>
                    <a:gd name="connsiteY3" fmla="*/ 5525 h 159829"/>
                  </a:gdLst>
                  <a:ahLst/>
                  <a:cxnLst>
                    <a:cxn ang="0">
                      <a:pos x="connsiteX0" y="connsiteY0"/>
                    </a:cxn>
                    <a:cxn ang="0">
                      <a:pos x="connsiteX1" y="connsiteY1"/>
                    </a:cxn>
                    <a:cxn ang="0">
                      <a:pos x="connsiteX2" y="connsiteY2"/>
                    </a:cxn>
                    <a:cxn ang="0">
                      <a:pos x="connsiteX3" y="connsiteY3"/>
                    </a:cxn>
                  </a:cxnLst>
                  <a:rect l="l" t="t" r="r" b="b"/>
                  <a:pathLst>
                    <a:path w="63722" h="159829">
                      <a:moveTo>
                        <a:pt x="4667" y="159829"/>
                      </a:moveTo>
                      <a:lnTo>
                        <a:pt x="0" y="154115"/>
                      </a:lnTo>
                      <a:lnTo>
                        <a:pt x="58960" y="0"/>
                      </a:lnTo>
                      <a:lnTo>
                        <a:pt x="63722" y="5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49" name="Freeform: Shape 1448">
                  <a:extLst>
                    <a:ext uri="{FF2B5EF4-FFF2-40B4-BE49-F238E27FC236}">
                      <a16:creationId xmlns:a16="http://schemas.microsoft.com/office/drawing/2014/main" id="{F5259020-6E19-4FFD-AAC1-75B4CAEC543C}"/>
                    </a:ext>
                  </a:extLst>
                </p:cNvPr>
                <p:cNvSpPr/>
                <p:nvPr/>
              </p:nvSpPr>
              <p:spPr>
                <a:xfrm>
                  <a:off x="4713925" y="4252471"/>
                  <a:ext cx="25329" cy="41398"/>
                </a:xfrm>
                <a:custGeom>
                  <a:avLst/>
                  <a:gdLst>
                    <a:gd name="connsiteX0" fmla="*/ 1711 w 25329"/>
                    <a:gd name="connsiteY0" fmla="*/ 8252 h 41398"/>
                    <a:gd name="connsiteX1" fmla="*/ 18951 w 25329"/>
                    <a:gd name="connsiteY1" fmla="*/ 4156 h 41398"/>
                    <a:gd name="connsiteX2" fmla="*/ 23619 w 25329"/>
                    <a:gd name="connsiteY2" fmla="*/ 33207 h 41398"/>
                    <a:gd name="connsiteX3" fmla="*/ 6379 w 25329"/>
                    <a:gd name="connsiteY3" fmla="*/ 37208 h 41398"/>
                    <a:gd name="connsiteX4" fmla="*/ 1711 w 25329"/>
                    <a:gd name="connsiteY4" fmla="*/ 8252 h 41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9" h="41398">
                      <a:moveTo>
                        <a:pt x="1711" y="8252"/>
                      </a:moveTo>
                      <a:cubicBezTo>
                        <a:pt x="5140" y="-892"/>
                        <a:pt x="12855" y="-2702"/>
                        <a:pt x="18951" y="4156"/>
                      </a:cubicBezTo>
                      <a:cubicBezTo>
                        <a:pt x="25047" y="11014"/>
                        <a:pt x="27143" y="24063"/>
                        <a:pt x="23619" y="33207"/>
                      </a:cubicBezTo>
                      <a:cubicBezTo>
                        <a:pt x="20094" y="42351"/>
                        <a:pt x="12379" y="44066"/>
                        <a:pt x="6379" y="37208"/>
                      </a:cubicBezTo>
                      <a:cubicBezTo>
                        <a:pt x="282" y="30255"/>
                        <a:pt x="-1813" y="17301"/>
                        <a:pt x="1711" y="82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2" name="Graphic 220">
                <a:extLst>
                  <a:ext uri="{FF2B5EF4-FFF2-40B4-BE49-F238E27FC236}">
                    <a16:creationId xmlns:a16="http://schemas.microsoft.com/office/drawing/2014/main" id="{D71FFB57-C75E-41E2-8C3A-D222B12B2F7E}"/>
                  </a:ext>
                </a:extLst>
              </p:cNvPr>
              <p:cNvGrpSpPr/>
              <p:nvPr/>
            </p:nvGrpSpPr>
            <p:grpSpPr>
              <a:xfrm>
                <a:off x="4726495" y="4268628"/>
                <a:ext cx="139350" cy="51063"/>
                <a:chOff x="4726495" y="4268628"/>
                <a:chExt cx="139350" cy="51063"/>
              </a:xfrm>
              <a:grpFill/>
            </p:grpSpPr>
            <p:sp>
              <p:nvSpPr>
                <p:cNvPr id="1446" name="Freeform: Shape 1445">
                  <a:extLst>
                    <a:ext uri="{FF2B5EF4-FFF2-40B4-BE49-F238E27FC236}">
                      <a16:creationId xmlns:a16="http://schemas.microsoft.com/office/drawing/2014/main" id="{CEC03380-4D60-4C3A-B0D3-2BEB80BDABA6}"/>
                    </a:ext>
                  </a:extLst>
                </p:cNvPr>
                <p:cNvSpPr/>
                <p:nvPr/>
              </p:nvSpPr>
              <p:spPr>
                <a:xfrm>
                  <a:off x="4726495" y="4268628"/>
                  <a:ext cx="125539" cy="34290"/>
                </a:xfrm>
                <a:custGeom>
                  <a:avLst/>
                  <a:gdLst>
                    <a:gd name="connsiteX0" fmla="*/ 125539 w 125539"/>
                    <a:gd name="connsiteY0" fmla="*/ 34290 h 34290"/>
                    <a:gd name="connsiteX1" fmla="*/ 0 w 125539"/>
                    <a:gd name="connsiteY1" fmla="*/ 9049 h 34290"/>
                    <a:gd name="connsiteX2" fmla="*/ 0 w 125539"/>
                    <a:gd name="connsiteY2" fmla="*/ 0 h 34290"/>
                    <a:gd name="connsiteX3" fmla="*/ 125539 w 125539"/>
                    <a:gd name="connsiteY3" fmla="*/ 24860 h 34290"/>
                  </a:gdLst>
                  <a:ahLst/>
                  <a:cxnLst>
                    <a:cxn ang="0">
                      <a:pos x="connsiteX0" y="connsiteY0"/>
                    </a:cxn>
                    <a:cxn ang="0">
                      <a:pos x="connsiteX1" y="connsiteY1"/>
                    </a:cxn>
                    <a:cxn ang="0">
                      <a:pos x="connsiteX2" y="connsiteY2"/>
                    </a:cxn>
                    <a:cxn ang="0">
                      <a:pos x="connsiteX3" y="connsiteY3"/>
                    </a:cxn>
                  </a:cxnLst>
                  <a:rect l="l" t="t" r="r" b="b"/>
                  <a:pathLst>
                    <a:path w="125539" h="34290">
                      <a:moveTo>
                        <a:pt x="125539" y="34290"/>
                      </a:moveTo>
                      <a:lnTo>
                        <a:pt x="0" y="9049"/>
                      </a:lnTo>
                      <a:lnTo>
                        <a:pt x="0" y="0"/>
                      </a:lnTo>
                      <a:lnTo>
                        <a:pt x="125539" y="2486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47" name="Freeform: Shape 1446">
                  <a:extLst>
                    <a:ext uri="{FF2B5EF4-FFF2-40B4-BE49-F238E27FC236}">
                      <a16:creationId xmlns:a16="http://schemas.microsoft.com/office/drawing/2014/main" id="{86499325-9917-4E57-B2BB-8AD07242A95A}"/>
                    </a:ext>
                  </a:extLst>
                </p:cNvPr>
                <p:cNvSpPr/>
                <p:nvPr/>
              </p:nvSpPr>
              <p:spPr>
                <a:xfrm>
                  <a:off x="4838414" y="4276660"/>
                  <a:ext cx="27432" cy="43032"/>
                </a:xfrm>
                <a:custGeom>
                  <a:avLst/>
                  <a:gdLst>
                    <a:gd name="connsiteX0" fmla="*/ 13621 w 27432"/>
                    <a:gd name="connsiteY0" fmla="*/ 160 h 43032"/>
                    <a:gd name="connsiteX1" fmla="*/ 27432 w 27432"/>
                    <a:gd name="connsiteY1" fmla="*/ 24258 h 43032"/>
                    <a:gd name="connsiteX2" fmla="*/ 13621 w 27432"/>
                    <a:gd name="connsiteY2" fmla="*/ 42832 h 43032"/>
                    <a:gd name="connsiteX3" fmla="*/ 0 w 27432"/>
                    <a:gd name="connsiteY3" fmla="*/ 18734 h 43032"/>
                    <a:gd name="connsiteX4" fmla="*/ 13621 w 27432"/>
                    <a:gd name="connsiteY4" fmla="*/ 160 h 430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 h="43032">
                      <a:moveTo>
                        <a:pt x="13621" y="160"/>
                      </a:moveTo>
                      <a:cubicBezTo>
                        <a:pt x="21241" y="1589"/>
                        <a:pt x="27432" y="12447"/>
                        <a:pt x="27432" y="24258"/>
                      </a:cubicBezTo>
                      <a:cubicBezTo>
                        <a:pt x="27432" y="36069"/>
                        <a:pt x="21241" y="44451"/>
                        <a:pt x="13621" y="42832"/>
                      </a:cubicBezTo>
                      <a:cubicBezTo>
                        <a:pt x="6096" y="41308"/>
                        <a:pt x="0" y="30450"/>
                        <a:pt x="0" y="18734"/>
                      </a:cubicBezTo>
                      <a:cubicBezTo>
                        <a:pt x="0" y="7018"/>
                        <a:pt x="6001" y="-1269"/>
                        <a:pt x="13621" y="16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3" name="Graphic 220">
                <a:extLst>
                  <a:ext uri="{FF2B5EF4-FFF2-40B4-BE49-F238E27FC236}">
                    <a16:creationId xmlns:a16="http://schemas.microsoft.com/office/drawing/2014/main" id="{BB606258-8627-4B7F-8672-0CC33E1DFEB3}"/>
                  </a:ext>
                </a:extLst>
              </p:cNvPr>
              <p:cNvGrpSpPr/>
              <p:nvPr/>
            </p:nvGrpSpPr>
            <p:grpSpPr>
              <a:xfrm>
                <a:off x="5058441" y="4149471"/>
                <a:ext cx="95747" cy="229348"/>
                <a:chOff x="5058441" y="4149471"/>
                <a:chExt cx="95747" cy="229348"/>
              </a:xfrm>
              <a:grpFill/>
            </p:grpSpPr>
            <p:sp>
              <p:nvSpPr>
                <p:cNvPr id="1444" name="Freeform: Shape 1443">
                  <a:extLst>
                    <a:ext uri="{FF2B5EF4-FFF2-40B4-BE49-F238E27FC236}">
                      <a16:creationId xmlns:a16="http://schemas.microsoft.com/office/drawing/2014/main" id="{EE81A0B5-5B75-42AD-80AA-1778098AF552}"/>
                    </a:ext>
                  </a:extLst>
                </p:cNvPr>
                <p:cNvSpPr/>
                <p:nvPr/>
              </p:nvSpPr>
              <p:spPr>
                <a:xfrm>
                  <a:off x="5058441" y="4149471"/>
                  <a:ext cx="82486" cy="207740"/>
                </a:xfrm>
                <a:custGeom>
                  <a:avLst/>
                  <a:gdLst>
                    <a:gd name="connsiteX0" fmla="*/ 76200 w 82486"/>
                    <a:gd name="connsiteY0" fmla="*/ 207740 h 207740"/>
                    <a:gd name="connsiteX1" fmla="*/ 0 w 82486"/>
                    <a:gd name="connsiteY1" fmla="*/ 4191 h 207740"/>
                    <a:gd name="connsiteX2" fmla="*/ 6001 w 82486"/>
                    <a:gd name="connsiteY2" fmla="*/ 0 h 207740"/>
                    <a:gd name="connsiteX3" fmla="*/ 82487 w 82486"/>
                    <a:gd name="connsiteY3" fmla="*/ 203835 h 207740"/>
                  </a:gdLst>
                  <a:ahLst/>
                  <a:cxnLst>
                    <a:cxn ang="0">
                      <a:pos x="connsiteX0" y="connsiteY0"/>
                    </a:cxn>
                    <a:cxn ang="0">
                      <a:pos x="connsiteX1" y="connsiteY1"/>
                    </a:cxn>
                    <a:cxn ang="0">
                      <a:pos x="connsiteX2" y="connsiteY2"/>
                    </a:cxn>
                    <a:cxn ang="0">
                      <a:pos x="connsiteX3" y="connsiteY3"/>
                    </a:cxn>
                  </a:cxnLst>
                  <a:rect l="l" t="t" r="r" b="b"/>
                  <a:pathLst>
                    <a:path w="82486" h="207740">
                      <a:moveTo>
                        <a:pt x="76200" y="207740"/>
                      </a:moveTo>
                      <a:lnTo>
                        <a:pt x="0" y="4191"/>
                      </a:lnTo>
                      <a:lnTo>
                        <a:pt x="6001" y="0"/>
                      </a:lnTo>
                      <a:lnTo>
                        <a:pt x="82487" y="20383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45" name="Freeform: Shape 1444">
                  <a:extLst>
                    <a:ext uri="{FF2B5EF4-FFF2-40B4-BE49-F238E27FC236}">
                      <a16:creationId xmlns:a16="http://schemas.microsoft.com/office/drawing/2014/main" id="{8250F95E-2650-4F4B-906A-FE723E3E3672}"/>
                    </a:ext>
                  </a:extLst>
                </p:cNvPr>
                <p:cNvSpPr/>
                <p:nvPr/>
              </p:nvSpPr>
              <p:spPr>
                <a:xfrm>
                  <a:off x="5121514" y="4331670"/>
                  <a:ext cx="32674" cy="47149"/>
                </a:xfrm>
                <a:custGeom>
                  <a:avLst/>
                  <a:gdLst>
                    <a:gd name="connsiteX0" fmla="*/ 30463 w 32674"/>
                    <a:gd name="connsiteY0" fmla="*/ 14682 h 47149"/>
                    <a:gd name="connsiteX1" fmla="*/ 24462 w 32674"/>
                    <a:gd name="connsiteY1" fmla="*/ 45448 h 47149"/>
                    <a:gd name="connsiteX2" fmla="*/ 2173 w 32674"/>
                    <a:gd name="connsiteY2" fmla="*/ 32304 h 47149"/>
                    <a:gd name="connsiteX3" fmla="*/ 8079 w 32674"/>
                    <a:gd name="connsiteY3" fmla="*/ 1729 h 47149"/>
                    <a:gd name="connsiteX4" fmla="*/ 30463 w 32674"/>
                    <a:gd name="connsiteY4" fmla="*/ 14682 h 4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4" h="47149">
                      <a:moveTo>
                        <a:pt x="30463" y="14682"/>
                      </a:moveTo>
                      <a:cubicBezTo>
                        <a:pt x="35035" y="26779"/>
                        <a:pt x="32272" y="40591"/>
                        <a:pt x="24462" y="45448"/>
                      </a:cubicBezTo>
                      <a:cubicBezTo>
                        <a:pt x="16651" y="50306"/>
                        <a:pt x="6650" y="44400"/>
                        <a:pt x="2173" y="32304"/>
                      </a:cubicBezTo>
                      <a:cubicBezTo>
                        <a:pt x="-2303" y="20302"/>
                        <a:pt x="364" y="6586"/>
                        <a:pt x="8079" y="1729"/>
                      </a:cubicBezTo>
                      <a:cubicBezTo>
                        <a:pt x="15889" y="-3129"/>
                        <a:pt x="25891" y="2586"/>
                        <a:pt x="30463" y="1468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4" name="Graphic 220">
                <a:extLst>
                  <a:ext uri="{FF2B5EF4-FFF2-40B4-BE49-F238E27FC236}">
                    <a16:creationId xmlns:a16="http://schemas.microsoft.com/office/drawing/2014/main" id="{69832F43-0763-41AB-AC5C-3E796FC74016}"/>
                  </a:ext>
                </a:extLst>
              </p:cNvPr>
              <p:cNvGrpSpPr/>
              <p:nvPr/>
            </p:nvGrpSpPr>
            <p:grpSpPr>
              <a:xfrm>
                <a:off x="5045889" y="4352067"/>
                <a:ext cx="95038" cy="199607"/>
                <a:chOff x="5045889" y="4352067"/>
                <a:chExt cx="95038" cy="199607"/>
              </a:xfrm>
              <a:grpFill/>
            </p:grpSpPr>
            <p:sp>
              <p:nvSpPr>
                <p:cNvPr id="1442" name="Freeform: Shape 1441">
                  <a:extLst>
                    <a:ext uri="{FF2B5EF4-FFF2-40B4-BE49-F238E27FC236}">
                      <a16:creationId xmlns:a16="http://schemas.microsoft.com/office/drawing/2014/main" id="{98D67B86-7861-42D9-9501-C62DF081DF13}"/>
                    </a:ext>
                  </a:extLst>
                </p:cNvPr>
                <p:cNvSpPr/>
                <p:nvPr/>
              </p:nvSpPr>
              <p:spPr>
                <a:xfrm>
                  <a:off x="5058441" y="4352067"/>
                  <a:ext cx="82486" cy="179641"/>
                </a:xfrm>
                <a:custGeom>
                  <a:avLst/>
                  <a:gdLst>
                    <a:gd name="connsiteX0" fmla="*/ 6001 w 82486"/>
                    <a:gd name="connsiteY0" fmla="*/ 179641 h 179641"/>
                    <a:gd name="connsiteX1" fmla="*/ 0 w 82486"/>
                    <a:gd name="connsiteY1" fmla="*/ 173069 h 179641"/>
                    <a:gd name="connsiteX2" fmla="*/ 76200 w 82486"/>
                    <a:gd name="connsiteY2" fmla="*/ 0 h 179641"/>
                    <a:gd name="connsiteX3" fmla="*/ 82487 w 82486"/>
                    <a:gd name="connsiteY3" fmla="*/ 6382 h 179641"/>
                  </a:gdLst>
                  <a:ahLst/>
                  <a:cxnLst>
                    <a:cxn ang="0">
                      <a:pos x="connsiteX0" y="connsiteY0"/>
                    </a:cxn>
                    <a:cxn ang="0">
                      <a:pos x="connsiteX1" y="connsiteY1"/>
                    </a:cxn>
                    <a:cxn ang="0">
                      <a:pos x="connsiteX2" y="connsiteY2"/>
                    </a:cxn>
                    <a:cxn ang="0">
                      <a:pos x="connsiteX3" y="connsiteY3"/>
                    </a:cxn>
                  </a:cxnLst>
                  <a:rect l="l" t="t" r="r" b="b"/>
                  <a:pathLst>
                    <a:path w="82486" h="179641">
                      <a:moveTo>
                        <a:pt x="6001" y="179641"/>
                      </a:moveTo>
                      <a:lnTo>
                        <a:pt x="0" y="173069"/>
                      </a:lnTo>
                      <a:lnTo>
                        <a:pt x="76200" y="0"/>
                      </a:lnTo>
                      <a:lnTo>
                        <a:pt x="82487" y="6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43" name="Freeform: Shape 1442">
                  <a:extLst>
                    <a:ext uri="{FF2B5EF4-FFF2-40B4-BE49-F238E27FC236}">
                      <a16:creationId xmlns:a16="http://schemas.microsoft.com/office/drawing/2014/main" id="{8D547C17-06D7-4512-97D9-A4EDE9A1462F}"/>
                    </a:ext>
                  </a:extLst>
                </p:cNvPr>
                <p:cNvSpPr/>
                <p:nvPr/>
              </p:nvSpPr>
              <p:spPr>
                <a:xfrm>
                  <a:off x="5045889" y="4505289"/>
                  <a:ext cx="31292" cy="46386"/>
                </a:xfrm>
                <a:custGeom>
                  <a:avLst/>
                  <a:gdLst>
                    <a:gd name="connsiteX0" fmla="*/ 29221 w 31292"/>
                    <a:gd name="connsiteY0" fmla="*/ 38136 h 46386"/>
                    <a:gd name="connsiteX1" fmla="*/ 7790 w 31292"/>
                    <a:gd name="connsiteY1" fmla="*/ 40898 h 46386"/>
                    <a:gd name="connsiteX2" fmla="*/ 2075 w 31292"/>
                    <a:gd name="connsiteY2" fmla="*/ 8323 h 46386"/>
                    <a:gd name="connsiteX3" fmla="*/ 23411 w 31292"/>
                    <a:gd name="connsiteY3" fmla="*/ 5370 h 46386"/>
                    <a:gd name="connsiteX4" fmla="*/ 29221 w 31292"/>
                    <a:gd name="connsiteY4" fmla="*/ 38136 h 463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92" h="46386">
                      <a:moveTo>
                        <a:pt x="29221" y="38136"/>
                      </a:moveTo>
                      <a:cubicBezTo>
                        <a:pt x="24839" y="47947"/>
                        <a:pt x="15314" y="49185"/>
                        <a:pt x="7790" y="40898"/>
                      </a:cubicBezTo>
                      <a:cubicBezTo>
                        <a:pt x="360" y="32707"/>
                        <a:pt x="-2212" y="18133"/>
                        <a:pt x="2075" y="8323"/>
                      </a:cubicBezTo>
                      <a:cubicBezTo>
                        <a:pt x="6361" y="-1488"/>
                        <a:pt x="15886" y="-2821"/>
                        <a:pt x="23411" y="5370"/>
                      </a:cubicBezTo>
                      <a:cubicBezTo>
                        <a:pt x="30936" y="13562"/>
                        <a:pt x="33507" y="28230"/>
                        <a:pt x="29221" y="3813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5" name="Graphic 220">
                <a:extLst>
                  <a:ext uri="{FF2B5EF4-FFF2-40B4-BE49-F238E27FC236}">
                    <a16:creationId xmlns:a16="http://schemas.microsoft.com/office/drawing/2014/main" id="{1DB207D0-5FEB-4A87-B359-AC33A9D06BC4}"/>
                  </a:ext>
                </a:extLst>
              </p:cNvPr>
              <p:cNvGrpSpPr/>
              <p:nvPr/>
            </p:nvGrpSpPr>
            <p:grpSpPr>
              <a:xfrm>
                <a:off x="4838322" y="4276622"/>
                <a:ext cx="83245" cy="216891"/>
                <a:chOff x="4838322" y="4276622"/>
                <a:chExt cx="83245" cy="216891"/>
              </a:xfrm>
              <a:grpFill/>
            </p:grpSpPr>
            <p:sp>
              <p:nvSpPr>
                <p:cNvPr id="1440" name="Freeform: Shape 1439">
                  <a:extLst>
                    <a:ext uri="{FF2B5EF4-FFF2-40B4-BE49-F238E27FC236}">
                      <a16:creationId xmlns:a16="http://schemas.microsoft.com/office/drawing/2014/main" id="{BD7AC078-A4E1-4783-AF2B-7FCAAA4C004E}"/>
                    </a:ext>
                  </a:extLst>
                </p:cNvPr>
                <p:cNvSpPr/>
                <p:nvPr/>
              </p:nvSpPr>
              <p:spPr>
                <a:xfrm>
                  <a:off x="4849367" y="4296346"/>
                  <a:ext cx="72199" cy="197167"/>
                </a:xfrm>
                <a:custGeom>
                  <a:avLst/>
                  <a:gdLst>
                    <a:gd name="connsiteX0" fmla="*/ 66675 w 72199"/>
                    <a:gd name="connsiteY0" fmla="*/ 197168 h 197167"/>
                    <a:gd name="connsiteX1" fmla="*/ 0 w 72199"/>
                    <a:gd name="connsiteY1" fmla="*/ 3715 h 197167"/>
                    <a:gd name="connsiteX2" fmla="*/ 5239 w 72199"/>
                    <a:gd name="connsiteY2" fmla="*/ 0 h 197167"/>
                    <a:gd name="connsiteX3" fmla="*/ 72200 w 72199"/>
                    <a:gd name="connsiteY3" fmla="*/ 193738 h 197167"/>
                  </a:gdLst>
                  <a:ahLst/>
                  <a:cxnLst>
                    <a:cxn ang="0">
                      <a:pos x="connsiteX0" y="connsiteY0"/>
                    </a:cxn>
                    <a:cxn ang="0">
                      <a:pos x="connsiteX1" y="connsiteY1"/>
                    </a:cxn>
                    <a:cxn ang="0">
                      <a:pos x="connsiteX2" y="connsiteY2"/>
                    </a:cxn>
                    <a:cxn ang="0">
                      <a:pos x="connsiteX3" y="connsiteY3"/>
                    </a:cxn>
                  </a:cxnLst>
                  <a:rect l="l" t="t" r="r" b="b"/>
                  <a:pathLst>
                    <a:path w="72199" h="197167">
                      <a:moveTo>
                        <a:pt x="66675" y="197168"/>
                      </a:moveTo>
                      <a:lnTo>
                        <a:pt x="0" y="3715"/>
                      </a:lnTo>
                      <a:lnTo>
                        <a:pt x="5239" y="0"/>
                      </a:lnTo>
                      <a:lnTo>
                        <a:pt x="72200" y="19373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41" name="Freeform: Shape 1440">
                  <a:extLst>
                    <a:ext uri="{FF2B5EF4-FFF2-40B4-BE49-F238E27FC236}">
                      <a16:creationId xmlns:a16="http://schemas.microsoft.com/office/drawing/2014/main" id="{A62F1825-56A1-4785-B57C-F8D7537F2D8B}"/>
                    </a:ext>
                  </a:extLst>
                </p:cNvPr>
                <p:cNvSpPr/>
                <p:nvPr/>
              </p:nvSpPr>
              <p:spPr>
                <a:xfrm>
                  <a:off x="4838322" y="4276622"/>
                  <a:ext cx="27369" cy="43136"/>
                </a:xfrm>
                <a:custGeom>
                  <a:avLst/>
                  <a:gdLst>
                    <a:gd name="connsiteX0" fmla="*/ 1806 w 27369"/>
                    <a:gd name="connsiteY0" fmla="*/ 29821 h 43136"/>
                    <a:gd name="connsiteX1" fmla="*/ 6760 w 27369"/>
                    <a:gd name="connsiteY1" fmla="*/ 1722 h 43136"/>
                    <a:gd name="connsiteX2" fmla="*/ 25524 w 27369"/>
                    <a:gd name="connsiteY2" fmla="*/ 13247 h 43136"/>
                    <a:gd name="connsiteX3" fmla="*/ 20475 w 27369"/>
                    <a:gd name="connsiteY3" fmla="*/ 41536 h 43136"/>
                    <a:gd name="connsiteX4" fmla="*/ 1806 w 27369"/>
                    <a:gd name="connsiteY4" fmla="*/ 29821 h 43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69" h="43136">
                      <a:moveTo>
                        <a:pt x="1806" y="29821"/>
                      </a:moveTo>
                      <a:cubicBezTo>
                        <a:pt x="-1908" y="18867"/>
                        <a:pt x="283" y="6294"/>
                        <a:pt x="6760" y="1722"/>
                      </a:cubicBezTo>
                      <a:cubicBezTo>
                        <a:pt x="13332" y="-2945"/>
                        <a:pt x="21714" y="2198"/>
                        <a:pt x="25524" y="13247"/>
                      </a:cubicBezTo>
                      <a:cubicBezTo>
                        <a:pt x="29334" y="24296"/>
                        <a:pt x="27048" y="36964"/>
                        <a:pt x="20475" y="41536"/>
                      </a:cubicBezTo>
                      <a:cubicBezTo>
                        <a:pt x="13998" y="46013"/>
                        <a:pt x="5616" y="40774"/>
                        <a:pt x="1806" y="2982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6" name="Graphic 220">
                <a:extLst>
                  <a:ext uri="{FF2B5EF4-FFF2-40B4-BE49-F238E27FC236}">
                    <a16:creationId xmlns:a16="http://schemas.microsoft.com/office/drawing/2014/main" id="{816BC441-C2E8-4913-9D4A-2D1B62FDF83C}"/>
                  </a:ext>
                </a:extLst>
              </p:cNvPr>
              <p:cNvGrpSpPr/>
              <p:nvPr/>
            </p:nvGrpSpPr>
            <p:grpSpPr>
              <a:xfrm>
                <a:off x="4849367" y="4109292"/>
                <a:ext cx="83763" cy="191816"/>
                <a:chOff x="4849367" y="4109292"/>
                <a:chExt cx="83763" cy="191816"/>
              </a:xfrm>
              <a:grpFill/>
            </p:grpSpPr>
            <p:sp>
              <p:nvSpPr>
                <p:cNvPr id="1438" name="Freeform: Shape 1437">
                  <a:extLst>
                    <a:ext uri="{FF2B5EF4-FFF2-40B4-BE49-F238E27FC236}">
                      <a16:creationId xmlns:a16="http://schemas.microsoft.com/office/drawing/2014/main" id="{E374A8BB-DC0B-4C8F-B6AF-C276CA9BCECB}"/>
                    </a:ext>
                  </a:extLst>
                </p:cNvPr>
                <p:cNvSpPr/>
                <p:nvPr/>
              </p:nvSpPr>
              <p:spPr>
                <a:xfrm>
                  <a:off x="4849367" y="4128420"/>
                  <a:ext cx="72199" cy="172688"/>
                </a:xfrm>
                <a:custGeom>
                  <a:avLst/>
                  <a:gdLst>
                    <a:gd name="connsiteX0" fmla="*/ 5239 w 72199"/>
                    <a:gd name="connsiteY0" fmla="*/ 172688 h 172688"/>
                    <a:gd name="connsiteX1" fmla="*/ 0 w 72199"/>
                    <a:gd name="connsiteY1" fmla="*/ 166878 h 172688"/>
                    <a:gd name="connsiteX2" fmla="*/ 66675 w 72199"/>
                    <a:gd name="connsiteY2" fmla="*/ 0 h 172688"/>
                    <a:gd name="connsiteX3" fmla="*/ 72200 w 72199"/>
                    <a:gd name="connsiteY3" fmla="*/ 5620 h 172688"/>
                  </a:gdLst>
                  <a:ahLst/>
                  <a:cxnLst>
                    <a:cxn ang="0">
                      <a:pos x="connsiteX0" y="connsiteY0"/>
                    </a:cxn>
                    <a:cxn ang="0">
                      <a:pos x="connsiteX1" y="connsiteY1"/>
                    </a:cxn>
                    <a:cxn ang="0">
                      <a:pos x="connsiteX2" y="connsiteY2"/>
                    </a:cxn>
                    <a:cxn ang="0">
                      <a:pos x="connsiteX3" y="connsiteY3"/>
                    </a:cxn>
                  </a:cxnLst>
                  <a:rect l="l" t="t" r="r" b="b"/>
                  <a:pathLst>
                    <a:path w="72199" h="172688">
                      <a:moveTo>
                        <a:pt x="5239" y="172688"/>
                      </a:moveTo>
                      <a:lnTo>
                        <a:pt x="0" y="166878"/>
                      </a:lnTo>
                      <a:lnTo>
                        <a:pt x="66675" y="0"/>
                      </a:lnTo>
                      <a:lnTo>
                        <a:pt x="72200"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39" name="Freeform: Shape 1438">
                  <a:extLst>
                    <a:ext uri="{FF2B5EF4-FFF2-40B4-BE49-F238E27FC236}">
                      <a16:creationId xmlns:a16="http://schemas.microsoft.com/office/drawing/2014/main" id="{993CD18F-E88A-4051-B535-FA9ABBFE2EEA}"/>
                    </a:ext>
                  </a:extLst>
                </p:cNvPr>
                <p:cNvSpPr/>
                <p:nvPr/>
              </p:nvSpPr>
              <p:spPr>
                <a:xfrm>
                  <a:off x="4904538" y="4109292"/>
                  <a:ext cx="28593" cy="43886"/>
                </a:xfrm>
                <a:custGeom>
                  <a:avLst/>
                  <a:gdLst>
                    <a:gd name="connsiteX0" fmla="*/ 1884 w 28593"/>
                    <a:gd name="connsiteY0" fmla="*/ 9318 h 43886"/>
                    <a:gd name="connsiteX1" fmla="*/ 21411 w 28593"/>
                    <a:gd name="connsiteY1" fmla="*/ 3984 h 43886"/>
                    <a:gd name="connsiteX2" fmla="*/ 26649 w 28593"/>
                    <a:gd name="connsiteY2" fmla="*/ 34654 h 43886"/>
                    <a:gd name="connsiteX3" fmla="*/ 7028 w 28593"/>
                    <a:gd name="connsiteY3" fmla="*/ 39798 h 43886"/>
                    <a:gd name="connsiteX4" fmla="*/ 1884 w 28593"/>
                    <a:gd name="connsiteY4" fmla="*/ 9318 h 43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93" h="43886">
                      <a:moveTo>
                        <a:pt x="1884" y="9318"/>
                      </a:moveTo>
                      <a:cubicBezTo>
                        <a:pt x="5789" y="-588"/>
                        <a:pt x="14553" y="-2970"/>
                        <a:pt x="21411" y="3984"/>
                      </a:cubicBezTo>
                      <a:cubicBezTo>
                        <a:pt x="28269" y="10937"/>
                        <a:pt x="30650" y="24748"/>
                        <a:pt x="26649" y="34654"/>
                      </a:cubicBezTo>
                      <a:cubicBezTo>
                        <a:pt x="22649" y="44560"/>
                        <a:pt x="13886" y="46846"/>
                        <a:pt x="7028" y="39798"/>
                      </a:cubicBezTo>
                      <a:cubicBezTo>
                        <a:pt x="360" y="32749"/>
                        <a:pt x="-2021" y="19128"/>
                        <a:pt x="1884" y="93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7" name="Graphic 220">
                <a:extLst>
                  <a:ext uri="{FF2B5EF4-FFF2-40B4-BE49-F238E27FC236}">
                    <a16:creationId xmlns:a16="http://schemas.microsoft.com/office/drawing/2014/main" id="{5FACE896-CC10-43B0-887C-C8A2C0A6DFB7}"/>
                  </a:ext>
                </a:extLst>
              </p:cNvPr>
              <p:cNvGrpSpPr/>
              <p:nvPr/>
            </p:nvGrpSpPr>
            <p:grpSpPr>
              <a:xfrm>
                <a:off x="4918805" y="4126420"/>
                <a:ext cx="158400" cy="48038"/>
                <a:chOff x="4918805" y="4126420"/>
                <a:chExt cx="158400" cy="48038"/>
              </a:xfrm>
              <a:grpFill/>
            </p:grpSpPr>
            <p:sp>
              <p:nvSpPr>
                <p:cNvPr id="1436" name="Freeform: Shape 1435">
                  <a:extLst>
                    <a:ext uri="{FF2B5EF4-FFF2-40B4-BE49-F238E27FC236}">
                      <a16:creationId xmlns:a16="http://schemas.microsoft.com/office/drawing/2014/main" id="{0457F6C5-8276-4C08-964A-B5EE3650C5BB}"/>
                    </a:ext>
                  </a:extLst>
                </p:cNvPr>
                <p:cNvSpPr/>
                <p:nvPr/>
              </p:nvSpPr>
              <p:spPr>
                <a:xfrm>
                  <a:off x="4918805" y="4126420"/>
                  <a:ext cx="142684" cy="30194"/>
                </a:xfrm>
                <a:custGeom>
                  <a:avLst/>
                  <a:gdLst>
                    <a:gd name="connsiteX0" fmla="*/ 142685 w 142684"/>
                    <a:gd name="connsiteY0" fmla="*/ 30194 h 30194"/>
                    <a:gd name="connsiteX1" fmla="*/ 0 w 142684"/>
                    <a:gd name="connsiteY1" fmla="*/ 9620 h 30194"/>
                    <a:gd name="connsiteX2" fmla="*/ 0 w 142684"/>
                    <a:gd name="connsiteY2" fmla="*/ 0 h 30194"/>
                    <a:gd name="connsiteX3" fmla="*/ 142685 w 142684"/>
                    <a:gd name="connsiteY3" fmla="*/ 20098 h 30194"/>
                  </a:gdLst>
                  <a:ahLst/>
                  <a:cxnLst>
                    <a:cxn ang="0">
                      <a:pos x="connsiteX0" y="connsiteY0"/>
                    </a:cxn>
                    <a:cxn ang="0">
                      <a:pos x="connsiteX1" y="connsiteY1"/>
                    </a:cxn>
                    <a:cxn ang="0">
                      <a:pos x="connsiteX2" y="connsiteY2"/>
                    </a:cxn>
                    <a:cxn ang="0">
                      <a:pos x="connsiteX3" y="connsiteY3"/>
                    </a:cxn>
                  </a:cxnLst>
                  <a:rect l="l" t="t" r="r" b="b"/>
                  <a:pathLst>
                    <a:path w="142684" h="30194">
                      <a:moveTo>
                        <a:pt x="142685" y="30194"/>
                      </a:moveTo>
                      <a:lnTo>
                        <a:pt x="0" y="9620"/>
                      </a:lnTo>
                      <a:lnTo>
                        <a:pt x="0" y="0"/>
                      </a:lnTo>
                      <a:lnTo>
                        <a:pt x="142685" y="2009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37" name="Freeform: Shape 1436">
                  <a:extLst>
                    <a:ext uri="{FF2B5EF4-FFF2-40B4-BE49-F238E27FC236}">
                      <a16:creationId xmlns:a16="http://schemas.microsoft.com/office/drawing/2014/main" id="{6539F82F-B03B-4504-9D86-EBF6BAB3DF43}"/>
                    </a:ext>
                  </a:extLst>
                </p:cNvPr>
                <p:cNvSpPr/>
                <p:nvPr/>
              </p:nvSpPr>
              <p:spPr>
                <a:xfrm>
                  <a:off x="5045964" y="4128609"/>
                  <a:ext cx="31241" cy="45849"/>
                </a:xfrm>
                <a:custGeom>
                  <a:avLst/>
                  <a:gdLst>
                    <a:gd name="connsiteX0" fmla="*/ 15526 w 31241"/>
                    <a:gd name="connsiteY0" fmla="*/ 96 h 45849"/>
                    <a:gd name="connsiteX1" fmla="*/ 31242 w 31241"/>
                    <a:gd name="connsiteY1" fmla="*/ 25147 h 45849"/>
                    <a:gd name="connsiteX2" fmla="*/ 15526 w 31241"/>
                    <a:gd name="connsiteY2" fmla="*/ 45721 h 45849"/>
                    <a:gd name="connsiteX3" fmla="*/ 0 w 31241"/>
                    <a:gd name="connsiteY3" fmla="*/ 20670 h 45849"/>
                    <a:gd name="connsiteX4" fmla="*/ 15526 w 31241"/>
                    <a:gd name="connsiteY4" fmla="*/ 96 h 45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41" h="45849">
                      <a:moveTo>
                        <a:pt x="15526" y="96"/>
                      </a:moveTo>
                      <a:cubicBezTo>
                        <a:pt x="24193" y="1239"/>
                        <a:pt x="31242" y="12479"/>
                        <a:pt x="31242" y="25147"/>
                      </a:cubicBezTo>
                      <a:cubicBezTo>
                        <a:pt x="31242" y="37816"/>
                        <a:pt x="24193" y="47055"/>
                        <a:pt x="15526" y="45721"/>
                      </a:cubicBezTo>
                      <a:cubicBezTo>
                        <a:pt x="6953" y="44388"/>
                        <a:pt x="0" y="33244"/>
                        <a:pt x="0" y="20670"/>
                      </a:cubicBezTo>
                      <a:cubicBezTo>
                        <a:pt x="0" y="8097"/>
                        <a:pt x="6858" y="-1047"/>
                        <a:pt x="15526" y="9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8" name="Graphic 220">
                <a:extLst>
                  <a:ext uri="{FF2B5EF4-FFF2-40B4-BE49-F238E27FC236}">
                    <a16:creationId xmlns:a16="http://schemas.microsoft.com/office/drawing/2014/main" id="{5465AB8E-7A4E-4F44-88D6-48890A73BCB5}"/>
                  </a:ext>
                </a:extLst>
              </p:cNvPr>
              <p:cNvGrpSpPr/>
              <p:nvPr/>
            </p:nvGrpSpPr>
            <p:grpSpPr>
              <a:xfrm>
                <a:off x="5297995" y="4385881"/>
                <a:ext cx="110264" cy="252270"/>
                <a:chOff x="5297995" y="4385881"/>
                <a:chExt cx="110264" cy="252270"/>
              </a:xfrm>
              <a:grpFill/>
            </p:grpSpPr>
            <p:sp>
              <p:nvSpPr>
                <p:cNvPr id="1434" name="Freeform: Shape 1433">
                  <a:extLst>
                    <a:ext uri="{FF2B5EF4-FFF2-40B4-BE49-F238E27FC236}">
                      <a16:creationId xmlns:a16="http://schemas.microsoft.com/office/drawing/2014/main" id="{17465733-0D39-4902-B46A-D680E8AF8DE8}"/>
                    </a:ext>
                  </a:extLst>
                </p:cNvPr>
                <p:cNvSpPr/>
                <p:nvPr/>
              </p:nvSpPr>
              <p:spPr>
                <a:xfrm>
                  <a:off x="5297995" y="4385881"/>
                  <a:ext cx="94964" cy="228504"/>
                </a:xfrm>
                <a:custGeom>
                  <a:avLst/>
                  <a:gdLst>
                    <a:gd name="connsiteX0" fmla="*/ 87725 w 94964"/>
                    <a:gd name="connsiteY0" fmla="*/ 228505 h 228504"/>
                    <a:gd name="connsiteX1" fmla="*/ 0 w 94964"/>
                    <a:gd name="connsiteY1" fmla="*/ 4001 h 228504"/>
                    <a:gd name="connsiteX2" fmla="*/ 6858 w 94964"/>
                    <a:gd name="connsiteY2" fmla="*/ 0 h 228504"/>
                    <a:gd name="connsiteX3" fmla="*/ 94964 w 94964"/>
                    <a:gd name="connsiteY3" fmla="*/ 224885 h 228504"/>
                  </a:gdLst>
                  <a:ahLst/>
                  <a:cxnLst>
                    <a:cxn ang="0">
                      <a:pos x="connsiteX0" y="connsiteY0"/>
                    </a:cxn>
                    <a:cxn ang="0">
                      <a:pos x="connsiteX1" y="connsiteY1"/>
                    </a:cxn>
                    <a:cxn ang="0">
                      <a:pos x="connsiteX2" y="connsiteY2"/>
                    </a:cxn>
                    <a:cxn ang="0">
                      <a:pos x="connsiteX3" y="connsiteY3"/>
                    </a:cxn>
                  </a:cxnLst>
                  <a:rect l="l" t="t" r="r" b="b"/>
                  <a:pathLst>
                    <a:path w="94964" h="228504">
                      <a:moveTo>
                        <a:pt x="87725" y="228505"/>
                      </a:moveTo>
                      <a:lnTo>
                        <a:pt x="0" y="4001"/>
                      </a:lnTo>
                      <a:lnTo>
                        <a:pt x="6858" y="0"/>
                      </a:lnTo>
                      <a:lnTo>
                        <a:pt x="94964" y="2248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35" name="Freeform: Shape 1434">
                  <a:extLst>
                    <a:ext uri="{FF2B5EF4-FFF2-40B4-BE49-F238E27FC236}">
                      <a16:creationId xmlns:a16="http://schemas.microsoft.com/office/drawing/2014/main" id="{9CC2CDE0-4322-4D82-A190-2FF6E8C9AC0B}"/>
                    </a:ext>
                  </a:extLst>
                </p:cNvPr>
                <p:cNvSpPr/>
                <p:nvPr/>
              </p:nvSpPr>
              <p:spPr>
                <a:xfrm>
                  <a:off x="5370554" y="4587037"/>
                  <a:ext cx="37705" cy="51114"/>
                </a:xfrm>
                <a:custGeom>
                  <a:avLst/>
                  <a:gdLst>
                    <a:gd name="connsiteX0" fmla="*/ 35169 w 37705"/>
                    <a:gd name="connsiteY0" fmla="*/ 17157 h 51114"/>
                    <a:gd name="connsiteX1" fmla="*/ 28215 w 37705"/>
                    <a:gd name="connsiteY1" fmla="*/ 49732 h 51114"/>
                    <a:gd name="connsiteX2" fmla="*/ 2498 w 37705"/>
                    <a:gd name="connsiteY2" fmla="*/ 33826 h 51114"/>
                    <a:gd name="connsiteX3" fmla="*/ 9356 w 37705"/>
                    <a:gd name="connsiteY3" fmla="*/ 1441 h 51114"/>
                    <a:gd name="connsiteX4" fmla="*/ 35169 w 37705"/>
                    <a:gd name="connsiteY4" fmla="*/ 17157 h 51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05" h="51114">
                      <a:moveTo>
                        <a:pt x="35169" y="17157"/>
                      </a:moveTo>
                      <a:cubicBezTo>
                        <a:pt x="40407" y="30587"/>
                        <a:pt x="37264" y="45160"/>
                        <a:pt x="28215" y="49732"/>
                      </a:cubicBezTo>
                      <a:cubicBezTo>
                        <a:pt x="19167" y="54304"/>
                        <a:pt x="7642" y="47161"/>
                        <a:pt x="2498" y="33826"/>
                      </a:cubicBezTo>
                      <a:cubicBezTo>
                        <a:pt x="-2645" y="20586"/>
                        <a:pt x="403" y="6108"/>
                        <a:pt x="9356" y="1441"/>
                      </a:cubicBezTo>
                      <a:cubicBezTo>
                        <a:pt x="18310" y="-3227"/>
                        <a:pt x="29930" y="3822"/>
                        <a:pt x="35169" y="1715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09" name="Graphic 220">
                <a:extLst>
                  <a:ext uri="{FF2B5EF4-FFF2-40B4-BE49-F238E27FC236}">
                    <a16:creationId xmlns:a16="http://schemas.microsoft.com/office/drawing/2014/main" id="{8C87AA41-1D5A-4DA0-8AC1-E0726B62ADEC}"/>
                  </a:ext>
                </a:extLst>
              </p:cNvPr>
              <p:cNvGrpSpPr/>
              <p:nvPr/>
            </p:nvGrpSpPr>
            <p:grpSpPr>
              <a:xfrm>
                <a:off x="5058441" y="4331685"/>
                <a:ext cx="95768" cy="200023"/>
                <a:chOff x="5058441" y="4331685"/>
                <a:chExt cx="95768" cy="200023"/>
              </a:xfrm>
              <a:grpFill/>
            </p:grpSpPr>
            <p:sp>
              <p:nvSpPr>
                <p:cNvPr id="1432" name="Freeform: Shape 1431">
                  <a:extLst>
                    <a:ext uri="{FF2B5EF4-FFF2-40B4-BE49-F238E27FC236}">
                      <a16:creationId xmlns:a16="http://schemas.microsoft.com/office/drawing/2014/main" id="{7143B926-EBDE-4457-8266-830A9DD85D5D}"/>
                    </a:ext>
                  </a:extLst>
                </p:cNvPr>
                <p:cNvSpPr/>
                <p:nvPr/>
              </p:nvSpPr>
              <p:spPr>
                <a:xfrm>
                  <a:off x="5058441" y="4352067"/>
                  <a:ext cx="82486" cy="179641"/>
                </a:xfrm>
                <a:custGeom>
                  <a:avLst/>
                  <a:gdLst>
                    <a:gd name="connsiteX0" fmla="*/ 6001 w 82486"/>
                    <a:gd name="connsiteY0" fmla="*/ 179641 h 179641"/>
                    <a:gd name="connsiteX1" fmla="*/ 0 w 82486"/>
                    <a:gd name="connsiteY1" fmla="*/ 173069 h 179641"/>
                    <a:gd name="connsiteX2" fmla="*/ 76200 w 82486"/>
                    <a:gd name="connsiteY2" fmla="*/ 0 h 179641"/>
                    <a:gd name="connsiteX3" fmla="*/ 82487 w 82486"/>
                    <a:gd name="connsiteY3" fmla="*/ 6382 h 179641"/>
                  </a:gdLst>
                  <a:ahLst/>
                  <a:cxnLst>
                    <a:cxn ang="0">
                      <a:pos x="connsiteX0" y="connsiteY0"/>
                    </a:cxn>
                    <a:cxn ang="0">
                      <a:pos x="connsiteX1" y="connsiteY1"/>
                    </a:cxn>
                    <a:cxn ang="0">
                      <a:pos x="connsiteX2" y="connsiteY2"/>
                    </a:cxn>
                    <a:cxn ang="0">
                      <a:pos x="connsiteX3" y="connsiteY3"/>
                    </a:cxn>
                  </a:cxnLst>
                  <a:rect l="l" t="t" r="r" b="b"/>
                  <a:pathLst>
                    <a:path w="82486" h="179641">
                      <a:moveTo>
                        <a:pt x="6001" y="179641"/>
                      </a:moveTo>
                      <a:lnTo>
                        <a:pt x="0" y="173069"/>
                      </a:lnTo>
                      <a:lnTo>
                        <a:pt x="76200" y="0"/>
                      </a:lnTo>
                      <a:lnTo>
                        <a:pt x="82487" y="6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33" name="Freeform: Shape 1432">
                  <a:extLst>
                    <a:ext uri="{FF2B5EF4-FFF2-40B4-BE49-F238E27FC236}">
                      <a16:creationId xmlns:a16="http://schemas.microsoft.com/office/drawing/2014/main" id="{5CEE485F-A933-4ABB-8968-9791EEFEADE4}"/>
                    </a:ext>
                  </a:extLst>
                </p:cNvPr>
                <p:cNvSpPr/>
                <p:nvPr/>
              </p:nvSpPr>
              <p:spPr>
                <a:xfrm>
                  <a:off x="5121493" y="4331685"/>
                  <a:ext cx="32716" cy="47124"/>
                </a:xfrm>
                <a:custGeom>
                  <a:avLst/>
                  <a:gdLst>
                    <a:gd name="connsiteX0" fmla="*/ 2194 w 32716"/>
                    <a:gd name="connsiteY0" fmla="*/ 9143 h 47124"/>
                    <a:gd name="connsiteX1" fmla="*/ 24483 w 32716"/>
                    <a:gd name="connsiteY1" fmla="*/ 4952 h 47124"/>
                    <a:gd name="connsiteX2" fmla="*/ 30484 w 32716"/>
                    <a:gd name="connsiteY2" fmla="*/ 38099 h 47124"/>
                    <a:gd name="connsiteX3" fmla="*/ 8100 w 32716"/>
                    <a:gd name="connsiteY3" fmla="*/ 42100 h 47124"/>
                    <a:gd name="connsiteX4" fmla="*/ 2194 w 32716"/>
                    <a:gd name="connsiteY4" fmla="*/ 9143 h 47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6" h="47124">
                      <a:moveTo>
                        <a:pt x="2194" y="9143"/>
                      </a:moveTo>
                      <a:cubicBezTo>
                        <a:pt x="6671" y="-1144"/>
                        <a:pt x="16672" y="-3049"/>
                        <a:pt x="24483" y="4952"/>
                      </a:cubicBezTo>
                      <a:cubicBezTo>
                        <a:pt x="32388" y="12953"/>
                        <a:pt x="35055" y="27812"/>
                        <a:pt x="30484" y="38099"/>
                      </a:cubicBezTo>
                      <a:cubicBezTo>
                        <a:pt x="25912" y="48386"/>
                        <a:pt x="15910" y="50101"/>
                        <a:pt x="8100" y="42100"/>
                      </a:cubicBezTo>
                      <a:cubicBezTo>
                        <a:pt x="289" y="34099"/>
                        <a:pt x="-2282" y="19335"/>
                        <a:pt x="2194" y="914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0" name="Graphic 220">
                <a:extLst>
                  <a:ext uri="{FF2B5EF4-FFF2-40B4-BE49-F238E27FC236}">
                    <a16:creationId xmlns:a16="http://schemas.microsoft.com/office/drawing/2014/main" id="{B5B79340-437B-4B7E-B938-DBE0B08FC522}"/>
                  </a:ext>
                </a:extLst>
              </p:cNvPr>
              <p:cNvGrpSpPr/>
              <p:nvPr/>
            </p:nvGrpSpPr>
            <p:grpSpPr>
              <a:xfrm>
                <a:off x="5137784" y="4350067"/>
                <a:ext cx="181737" cy="62587"/>
                <a:chOff x="5137784" y="4350067"/>
                <a:chExt cx="181737" cy="62587"/>
              </a:xfrm>
              <a:grpFill/>
            </p:grpSpPr>
            <p:sp>
              <p:nvSpPr>
                <p:cNvPr id="1430" name="Freeform: Shape 1429">
                  <a:extLst>
                    <a:ext uri="{FF2B5EF4-FFF2-40B4-BE49-F238E27FC236}">
                      <a16:creationId xmlns:a16="http://schemas.microsoft.com/office/drawing/2014/main" id="{34D77B92-E185-4847-BEFE-C83A8C8898FB}"/>
                    </a:ext>
                  </a:extLst>
                </p:cNvPr>
                <p:cNvSpPr/>
                <p:nvPr/>
              </p:nvSpPr>
              <p:spPr>
                <a:xfrm>
                  <a:off x="5137784" y="4350067"/>
                  <a:ext cx="163639" cy="43243"/>
                </a:xfrm>
                <a:custGeom>
                  <a:avLst/>
                  <a:gdLst>
                    <a:gd name="connsiteX0" fmla="*/ 163639 w 163639"/>
                    <a:gd name="connsiteY0" fmla="*/ 43243 h 43243"/>
                    <a:gd name="connsiteX1" fmla="*/ 0 w 163639"/>
                    <a:gd name="connsiteY1" fmla="*/ 10382 h 43243"/>
                    <a:gd name="connsiteX2" fmla="*/ 0 w 163639"/>
                    <a:gd name="connsiteY2" fmla="*/ 0 h 43243"/>
                    <a:gd name="connsiteX3" fmla="*/ 163639 w 163639"/>
                    <a:gd name="connsiteY3" fmla="*/ 32385 h 43243"/>
                  </a:gdLst>
                  <a:ahLst/>
                  <a:cxnLst>
                    <a:cxn ang="0">
                      <a:pos x="connsiteX0" y="connsiteY0"/>
                    </a:cxn>
                    <a:cxn ang="0">
                      <a:pos x="connsiteX1" y="connsiteY1"/>
                    </a:cxn>
                    <a:cxn ang="0">
                      <a:pos x="connsiteX2" y="connsiteY2"/>
                    </a:cxn>
                    <a:cxn ang="0">
                      <a:pos x="connsiteX3" y="connsiteY3"/>
                    </a:cxn>
                  </a:cxnLst>
                  <a:rect l="l" t="t" r="r" b="b"/>
                  <a:pathLst>
                    <a:path w="163639" h="43243">
                      <a:moveTo>
                        <a:pt x="163639" y="43243"/>
                      </a:moveTo>
                      <a:lnTo>
                        <a:pt x="0" y="10382"/>
                      </a:lnTo>
                      <a:lnTo>
                        <a:pt x="0" y="0"/>
                      </a:lnTo>
                      <a:lnTo>
                        <a:pt x="163639" y="323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31" name="Freeform: Shape 1430">
                  <a:extLst>
                    <a:ext uri="{FF2B5EF4-FFF2-40B4-BE49-F238E27FC236}">
                      <a16:creationId xmlns:a16="http://schemas.microsoft.com/office/drawing/2014/main" id="{AA57CED1-68CC-4356-99F2-8D95FDA47235}"/>
                    </a:ext>
                  </a:extLst>
                </p:cNvPr>
                <p:cNvSpPr/>
                <p:nvPr/>
              </p:nvSpPr>
              <p:spPr>
                <a:xfrm>
                  <a:off x="5283517" y="4363155"/>
                  <a:ext cx="36004" cy="49498"/>
                </a:xfrm>
                <a:custGeom>
                  <a:avLst/>
                  <a:gdLst>
                    <a:gd name="connsiteX0" fmla="*/ 17907 w 36004"/>
                    <a:gd name="connsiteY0" fmla="*/ 247 h 49498"/>
                    <a:gd name="connsiteX1" fmla="*/ 36004 w 36004"/>
                    <a:gd name="connsiteY1" fmla="*/ 28345 h 49498"/>
                    <a:gd name="connsiteX2" fmla="*/ 17907 w 36004"/>
                    <a:gd name="connsiteY2" fmla="*/ 49205 h 49498"/>
                    <a:gd name="connsiteX3" fmla="*/ 0 w 36004"/>
                    <a:gd name="connsiteY3" fmla="*/ 21201 h 49498"/>
                    <a:gd name="connsiteX4" fmla="*/ 17907 w 36004"/>
                    <a:gd name="connsiteY4" fmla="*/ 247 h 494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 h="49498">
                      <a:moveTo>
                        <a:pt x="17907" y="247"/>
                      </a:moveTo>
                      <a:cubicBezTo>
                        <a:pt x="27908" y="2151"/>
                        <a:pt x="36004" y="14725"/>
                        <a:pt x="36004" y="28345"/>
                      </a:cubicBezTo>
                      <a:cubicBezTo>
                        <a:pt x="36004" y="41966"/>
                        <a:pt x="27908" y="51301"/>
                        <a:pt x="17907" y="49205"/>
                      </a:cubicBezTo>
                      <a:cubicBezTo>
                        <a:pt x="8001" y="47205"/>
                        <a:pt x="0" y="34632"/>
                        <a:pt x="0" y="21201"/>
                      </a:cubicBezTo>
                      <a:cubicBezTo>
                        <a:pt x="0" y="7676"/>
                        <a:pt x="8001" y="-1658"/>
                        <a:pt x="17907" y="2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1" name="Graphic 220">
                <a:extLst>
                  <a:ext uri="{FF2B5EF4-FFF2-40B4-BE49-F238E27FC236}">
                    <a16:creationId xmlns:a16="http://schemas.microsoft.com/office/drawing/2014/main" id="{185D90EA-4B98-44BD-8A9B-EB246ECBF4A2}"/>
                  </a:ext>
                </a:extLst>
              </p:cNvPr>
              <p:cNvGrpSpPr/>
              <p:nvPr/>
            </p:nvGrpSpPr>
            <p:grpSpPr>
              <a:xfrm>
                <a:off x="5283495" y="4363250"/>
                <a:ext cx="109463" cy="251135"/>
                <a:chOff x="5283495" y="4363250"/>
                <a:chExt cx="109463" cy="251135"/>
              </a:xfrm>
              <a:grpFill/>
            </p:grpSpPr>
            <p:sp>
              <p:nvSpPr>
                <p:cNvPr id="1428" name="Freeform: Shape 1427">
                  <a:extLst>
                    <a:ext uri="{FF2B5EF4-FFF2-40B4-BE49-F238E27FC236}">
                      <a16:creationId xmlns:a16="http://schemas.microsoft.com/office/drawing/2014/main" id="{781C43C4-8B6E-4829-8EB0-D638087D5302}"/>
                    </a:ext>
                  </a:extLst>
                </p:cNvPr>
                <p:cNvSpPr/>
                <p:nvPr/>
              </p:nvSpPr>
              <p:spPr>
                <a:xfrm>
                  <a:off x="5297995" y="4385881"/>
                  <a:ext cx="94964" cy="228504"/>
                </a:xfrm>
                <a:custGeom>
                  <a:avLst/>
                  <a:gdLst>
                    <a:gd name="connsiteX0" fmla="*/ 87725 w 94964"/>
                    <a:gd name="connsiteY0" fmla="*/ 228505 h 228504"/>
                    <a:gd name="connsiteX1" fmla="*/ 0 w 94964"/>
                    <a:gd name="connsiteY1" fmla="*/ 4001 h 228504"/>
                    <a:gd name="connsiteX2" fmla="*/ 6858 w 94964"/>
                    <a:gd name="connsiteY2" fmla="*/ 0 h 228504"/>
                    <a:gd name="connsiteX3" fmla="*/ 94964 w 94964"/>
                    <a:gd name="connsiteY3" fmla="*/ 224885 h 228504"/>
                  </a:gdLst>
                  <a:ahLst/>
                  <a:cxnLst>
                    <a:cxn ang="0">
                      <a:pos x="connsiteX0" y="connsiteY0"/>
                    </a:cxn>
                    <a:cxn ang="0">
                      <a:pos x="connsiteX1" y="connsiteY1"/>
                    </a:cxn>
                    <a:cxn ang="0">
                      <a:pos x="connsiteX2" y="connsiteY2"/>
                    </a:cxn>
                    <a:cxn ang="0">
                      <a:pos x="connsiteX3" y="connsiteY3"/>
                    </a:cxn>
                  </a:cxnLst>
                  <a:rect l="l" t="t" r="r" b="b"/>
                  <a:pathLst>
                    <a:path w="94964" h="228504">
                      <a:moveTo>
                        <a:pt x="87725" y="228505"/>
                      </a:moveTo>
                      <a:lnTo>
                        <a:pt x="0" y="4001"/>
                      </a:lnTo>
                      <a:lnTo>
                        <a:pt x="6858" y="0"/>
                      </a:lnTo>
                      <a:lnTo>
                        <a:pt x="94964" y="2248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29" name="Freeform: Shape 1428">
                  <a:extLst>
                    <a:ext uri="{FF2B5EF4-FFF2-40B4-BE49-F238E27FC236}">
                      <a16:creationId xmlns:a16="http://schemas.microsoft.com/office/drawing/2014/main" id="{ADFF5FD1-91E6-4097-9404-C20CCC669C69}"/>
                    </a:ext>
                  </a:extLst>
                </p:cNvPr>
                <p:cNvSpPr/>
                <p:nvPr/>
              </p:nvSpPr>
              <p:spPr>
                <a:xfrm>
                  <a:off x="5283495" y="4363250"/>
                  <a:ext cx="35991" cy="49430"/>
                </a:xfrm>
                <a:custGeom>
                  <a:avLst/>
                  <a:gdLst>
                    <a:gd name="connsiteX0" fmla="*/ 2403 w 35991"/>
                    <a:gd name="connsiteY0" fmla="*/ 33775 h 49430"/>
                    <a:gd name="connsiteX1" fmla="*/ 8975 w 35991"/>
                    <a:gd name="connsiteY1" fmla="*/ 1771 h 49430"/>
                    <a:gd name="connsiteX2" fmla="*/ 33550 w 35991"/>
                    <a:gd name="connsiteY2" fmla="*/ 15582 h 49430"/>
                    <a:gd name="connsiteX3" fmla="*/ 26882 w 35991"/>
                    <a:gd name="connsiteY3" fmla="*/ 47777 h 49430"/>
                    <a:gd name="connsiteX4" fmla="*/ 2403 w 35991"/>
                    <a:gd name="connsiteY4" fmla="*/ 33775 h 4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91" h="49430">
                      <a:moveTo>
                        <a:pt x="2403" y="33775"/>
                      </a:moveTo>
                      <a:cubicBezTo>
                        <a:pt x="-2550" y="21107"/>
                        <a:pt x="403" y="6819"/>
                        <a:pt x="8975" y="1771"/>
                      </a:cubicBezTo>
                      <a:cubicBezTo>
                        <a:pt x="17548" y="-3277"/>
                        <a:pt x="28597" y="2819"/>
                        <a:pt x="33550" y="15582"/>
                      </a:cubicBezTo>
                      <a:cubicBezTo>
                        <a:pt x="38598" y="28346"/>
                        <a:pt x="35550" y="42824"/>
                        <a:pt x="26882" y="47777"/>
                      </a:cubicBezTo>
                      <a:cubicBezTo>
                        <a:pt x="18310" y="52634"/>
                        <a:pt x="7356" y="46443"/>
                        <a:pt x="2403" y="3377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2" name="Graphic 220">
                <a:extLst>
                  <a:ext uri="{FF2B5EF4-FFF2-40B4-BE49-F238E27FC236}">
                    <a16:creationId xmlns:a16="http://schemas.microsoft.com/office/drawing/2014/main" id="{C7EC986B-828C-44EE-8313-C39E51AD6075}"/>
                  </a:ext>
                </a:extLst>
              </p:cNvPr>
              <p:cNvGrpSpPr/>
              <p:nvPr/>
            </p:nvGrpSpPr>
            <p:grpSpPr>
              <a:xfrm>
                <a:off x="5297995" y="4173057"/>
                <a:ext cx="110285" cy="218253"/>
                <a:chOff x="5297995" y="4173057"/>
                <a:chExt cx="110285" cy="218253"/>
              </a:xfrm>
              <a:grpFill/>
            </p:grpSpPr>
            <p:sp>
              <p:nvSpPr>
                <p:cNvPr id="1426" name="Freeform: Shape 1425">
                  <a:extLst>
                    <a:ext uri="{FF2B5EF4-FFF2-40B4-BE49-F238E27FC236}">
                      <a16:creationId xmlns:a16="http://schemas.microsoft.com/office/drawing/2014/main" id="{06AF97AB-CBC7-4AC9-A414-3B70ED50986A}"/>
                    </a:ext>
                  </a:extLst>
                </p:cNvPr>
                <p:cNvSpPr/>
                <p:nvPr/>
              </p:nvSpPr>
              <p:spPr>
                <a:xfrm>
                  <a:off x="5297995" y="4195000"/>
                  <a:ext cx="94964" cy="196310"/>
                </a:xfrm>
                <a:custGeom>
                  <a:avLst/>
                  <a:gdLst>
                    <a:gd name="connsiteX0" fmla="*/ 6858 w 94964"/>
                    <a:gd name="connsiteY0" fmla="*/ 196310 h 196310"/>
                    <a:gd name="connsiteX1" fmla="*/ 0 w 94964"/>
                    <a:gd name="connsiteY1" fmla="*/ 189547 h 196310"/>
                    <a:gd name="connsiteX2" fmla="*/ 87725 w 94964"/>
                    <a:gd name="connsiteY2" fmla="*/ 0 h 196310"/>
                    <a:gd name="connsiteX3" fmla="*/ 94964 w 94964"/>
                    <a:gd name="connsiteY3" fmla="*/ 6572 h 196310"/>
                  </a:gdLst>
                  <a:ahLst/>
                  <a:cxnLst>
                    <a:cxn ang="0">
                      <a:pos x="connsiteX0" y="connsiteY0"/>
                    </a:cxn>
                    <a:cxn ang="0">
                      <a:pos x="connsiteX1" y="connsiteY1"/>
                    </a:cxn>
                    <a:cxn ang="0">
                      <a:pos x="connsiteX2" y="connsiteY2"/>
                    </a:cxn>
                    <a:cxn ang="0">
                      <a:pos x="connsiteX3" y="connsiteY3"/>
                    </a:cxn>
                  </a:cxnLst>
                  <a:rect l="l" t="t" r="r" b="b"/>
                  <a:pathLst>
                    <a:path w="94964" h="196310">
                      <a:moveTo>
                        <a:pt x="6858" y="196310"/>
                      </a:moveTo>
                      <a:lnTo>
                        <a:pt x="0" y="189547"/>
                      </a:lnTo>
                      <a:lnTo>
                        <a:pt x="87725" y="0"/>
                      </a:lnTo>
                      <a:lnTo>
                        <a:pt x="94964"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27" name="Freeform: Shape 1426">
                  <a:extLst>
                    <a:ext uri="{FF2B5EF4-FFF2-40B4-BE49-F238E27FC236}">
                      <a16:creationId xmlns:a16="http://schemas.microsoft.com/office/drawing/2014/main" id="{23CAFDB9-0934-4C4A-9B35-10447D03AC0D}"/>
                    </a:ext>
                  </a:extLst>
                </p:cNvPr>
                <p:cNvSpPr/>
                <p:nvPr/>
              </p:nvSpPr>
              <p:spPr>
                <a:xfrm>
                  <a:off x="5370512" y="4173057"/>
                  <a:ext cx="37768" cy="50409"/>
                </a:xfrm>
                <a:custGeom>
                  <a:avLst/>
                  <a:gdLst>
                    <a:gd name="connsiteX0" fmla="*/ 2540 w 37768"/>
                    <a:gd name="connsiteY0" fmla="*/ 10418 h 50409"/>
                    <a:gd name="connsiteX1" fmla="*/ 28258 w 37768"/>
                    <a:gd name="connsiteY1" fmla="*/ 4798 h 50409"/>
                    <a:gd name="connsiteX2" fmla="*/ 35211 w 37768"/>
                    <a:gd name="connsiteY2" fmla="*/ 40136 h 50409"/>
                    <a:gd name="connsiteX3" fmla="*/ 9398 w 37768"/>
                    <a:gd name="connsiteY3" fmla="*/ 45470 h 50409"/>
                    <a:gd name="connsiteX4" fmla="*/ 2540 w 37768"/>
                    <a:gd name="connsiteY4" fmla="*/ 10418 h 504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68" h="50409">
                      <a:moveTo>
                        <a:pt x="2540" y="10418"/>
                      </a:moveTo>
                      <a:cubicBezTo>
                        <a:pt x="7684" y="-822"/>
                        <a:pt x="19209" y="-3393"/>
                        <a:pt x="28258" y="4798"/>
                      </a:cubicBezTo>
                      <a:cubicBezTo>
                        <a:pt x="37402" y="12990"/>
                        <a:pt x="40450" y="28896"/>
                        <a:pt x="35211" y="40136"/>
                      </a:cubicBezTo>
                      <a:cubicBezTo>
                        <a:pt x="29973" y="51375"/>
                        <a:pt x="18352" y="53757"/>
                        <a:pt x="9398" y="45470"/>
                      </a:cubicBezTo>
                      <a:cubicBezTo>
                        <a:pt x="445" y="37374"/>
                        <a:pt x="-2698" y="21657"/>
                        <a:pt x="2540" y="104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3" name="Graphic 220">
                <a:extLst>
                  <a:ext uri="{FF2B5EF4-FFF2-40B4-BE49-F238E27FC236}">
                    <a16:creationId xmlns:a16="http://schemas.microsoft.com/office/drawing/2014/main" id="{A24E700F-5D5D-42D9-BBF4-22A9FA54CCDC}"/>
                  </a:ext>
                </a:extLst>
              </p:cNvPr>
              <p:cNvGrpSpPr/>
              <p:nvPr/>
            </p:nvGrpSpPr>
            <p:grpSpPr>
              <a:xfrm>
                <a:off x="5389340" y="4192714"/>
                <a:ext cx="210597" cy="59334"/>
                <a:chOff x="5389340" y="4192714"/>
                <a:chExt cx="210597" cy="59334"/>
              </a:xfrm>
              <a:grpFill/>
            </p:grpSpPr>
            <p:sp>
              <p:nvSpPr>
                <p:cNvPr id="1424" name="Freeform: Shape 1423">
                  <a:extLst>
                    <a:ext uri="{FF2B5EF4-FFF2-40B4-BE49-F238E27FC236}">
                      <a16:creationId xmlns:a16="http://schemas.microsoft.com/office/drawing/2014/main" id="{C7D94BDC-819C-43F5-8687-D6268947D1ED}"/>
                    </a:ext>
                  </a:extLst>
                </p:cNvPr>
                <p:cNvSpPr/>
                <p:nvPr/>
              </p:nvSpPr>
              <p:spPr>
                <a:xfrm>
                  <a:off x="5389340" y="4192714"/>
                  <a:ext cx="189547" cy="38481"/>
                </a:xfrm>
                <a:custGeom>
                  <a:avLst/>
                  <a:gdLst>
                    <a:gd name="connsiteX0" fmla="*/ 189547 w 189547"/>
                    <a:gd name="connsiteY0" fmla="*/ 38481 h 38481"/>
                    <a:gd name="connsiteX1" fmla="*/ 0 w 189547"/>
                    <a:gd name="connsiteY1" fmla="*/ 11144 h 38481"/>
                    <a:gd name="connsiteX2" fmla="*/ 0 w 189547"/>
                    <a:gd name="connsiteY2" fmla="*/ 0 h 38481"/>
                    <a:gd name="connsiteX3" fmla="*/ 189547 w 189547"/>
                    <a:gd name="connsiteY3" fmla="*/ 26765 h 38481"/>
                  </a:gdLst>
                  <a:ahLst/>
                  <a:cxnLst>
                    <a:cxn ang="0">
                      <a:pos x="connsiteX0" y="connsiteY0"/>
                    </a:cxn>
                    <a:cxn ang="0">
                      <a:pos x="connsiteX1" y="connsiteY1"/>
                    </a:cxn>
                    <a:cxn ang="0">
                      <a:pos x="connsiteX2" y="connsiteY2"/>
                    </a:cxn>
                    <a:cxn ang="0">
                      <a:pos x="connsiteX3" y="connsiteY3"/>
                    </a:cxn>
                  </a:cxnLst>
                  <a:rect l="l" t="t" r="r" b="b"/>
                  <a:pathLst>
                    <a:path w="189547" h="38481">
                      <a:moveTo>
                        <a:pt x="189547" y="38481"/>
                      </a:moveTo>
                      <a:lnTo>
                        <a:pt x="0" y="11144"/>
                      </a:lnTo>
                      <a:lnTo>
                        <a:pt x="0" y="0"/>
                      </a:lnTo>
                      <a:lnTo>
                        <a:pt x="189547" y="2676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25" name="Freeform: Shape 1424">
                  <a:extLst>
                    <a:ext uri="{FF2B5EF4-FFF2-40B4-BE49-F238E27FC236}">
                      <a16:creationId xmlns:a16="http://schemas.microsoft.com/office/drawing/2014/main" id="{5718DF7C-7588-4BDE-93FC-15E4E1F3F109}"/>
                    </a:ext>
                  </a:extLst>
                </p:cNvPr>
                <p:cNvSpPr/>
                <p:nvPr/>
              </p:nvSpPr>
              <p:spPr>
                <a:xfrm>
                  <a:off x="5558123" y="4198835"/>
                  <a:ext cx="41814" cy="53212"/>
                </a:xfrm>
                <a:custGeom>
                  <a:avLst/>
                  <a:gdLst>
                    <a:gd name="connsiteX0" fmla="*/ 20764 w 41814"/>
                    <a:gd name="connsiteY0" fmla="*/ 165 h 53212"/>
                    <a:gd name="connsiteX1" fmla="*/ 41815 w 41814"/>
                    <a:gd name="connsiteY1" fmla="*/ 29597 h 53212"/>
                    <a:gd name="connsiteX2" fmla="*/ 20764 w 41814"/>
                    <a:gd name="connsiteY2" fmla="*/ 53029 h 53212"/>
                    <a:gd name="connsiteX3" fmla="*/ 0 w 41814"/>
                    <a:gd name="connsiteY3" fmla="*/ 23692 h 53212"/>
                    <a:gd name="connsiteX4" fmla="*/ 20764 w 41814"/>
                    <a:gd name="connsiteY4" fmla="*/ 165 h 53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14" h="53212">
                      <a:moveTo>
                        <a:pt x="20764" y="165"/>
                      </a:moveTo>
                      <a:cubicBezTo>
                        <a:pt x="32385" y="1784"/>
                        <a:pt x="41815" y="14929"/>
                        <a:pt x="41815" y="29597"/>
                      </a:cubicBezTo>
                      <a:cubicBezTo>
                        <a:pt x="41815" y="44266"/>
                        <a:pt x="32385" y="54743"/>
                        <a:pt x="20764" y="53029"/>
                      </a:cubicBezTo>
                      <a:cubicBezTo>
                        <a:pt x="9239" y="51314"/>
                        <a:pt x="0" y="38170"/>
                        <a:pt x="0" y="23692"/>
                      </a:cubicBezTo>
                      <a:cubicBezTo>
                        <a:pt x="0" y="9023"/>
                        <a:pt x="9239" y="-1454"/>
                        <a:pt x="20764" y="16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4" name="Graphic 220">
                <a:extLst>
                  <a:ext uri="{FF2B5EF4-FFF2-40B4-BE49-F238E27FC236}">
                    <a16:creationId xmlns:a16="http://schemas.microsoft.com/office/drawing/2014/main" id="{0D52870C-1A77-4984-8F87-26E81962D04F}"/>
                  </a:ext>
                </a:extLst>
              </p:cNvPr>
              <p:cNvGrpSpPr/>
              <p:nvPr/>
            </p:nvGrpSpPr>
            <p:grpSpPr>
              <a:xfrm>
                <a:off x="6282785" y="4323873"/>
                <a:ext cx="181893" cy="322921"/>
                <a:chOff x="6282785" y="4323873"/>
                <a:chExt cx="181893" cy="322921"/>
              </a:xfrm>
              <a:grpFill/>
            </p:grpSpPr>
            <p:sp>
              <p:nvSpPr>
                <p:cNvPr id="1422" name="Freeform: Shape 1421">
                  <a:extLst>
                    <a:ext uri="{FF2B5EF4-FFF2-40B4-BE49-F238E27FC236}">
                      <a16:creationId xmlns:a16="http://schemas.microsoft.com/office/drawing/2014/main" id="{F92ECA1A-2D8F-4897-B62F-C2FEA486C386}"/>
                    </a:ext>
                  </a:extLst>
                </p:cNvPr>
                <p:cNvSpPr/>
                <p:nvPr/>
              </p:nvSpPr>
              <p:spPr>
                <a:xfrm>
                  <a:off x="6282785" y="4323873"/>
                  <a:ext cx="156400" cy="292322"/>
                </a:xfrm>
                <a:custGeom>
                  <a:avLst/>
                  <a:gdLst>
                    <a:gd name="connsiteX0" fmla="*/ 144399 w 156400"/>
                    <a:gd name="connsiteY0" fmla="*/ 292322 h 292322"/>
                    <a:gd name="connsiteX1" fmla="*/ 0 w 156400"/>
                    <a:gd name="connsiteY1" fmla="*/ 5334 h 292322"/>
                    <a:gd name="connsiteX2" fmla="*/ 11335 w 156400"/>
                    <a:gd name="connsiteY2" fmla="*/ 0 h 292322"/>
                    <a:gd name="connsiteX3" fmla="*/ 156401 w 156400"/>
                    <a:gd name="connsiteY3" fmla="*/ 287560 h 292322"/>
                  </a:gdLst>
                  <a:ahLst/>
                  <a:cxnLst>
                    <a:cxn ang="0">
                      <a:pos x="connsiteX0" y="connsiteY0"/>
                    </a:cxn>
                    <a:cxn ang="0">
                      <a:pos x="connsiteX1" y="connsiteY1"/>
                    </a:cxn>
                    <a:cxn ang="0">
                      <a:pos x="connsiteX2" y="connsiteY2"/>
                    </a:cxn>
                    <a:cxn ang="0">
                      <a:pos x="connsiteX3" y="connsiteY3"/>
                    </a:cxn>
                  </a:cxnLst>
                  <a:rect l="l" t="t" r="r" b="b"/>
                  <a:pathLst>
                    <a:path w="156400" h="292322">
                      <a:moveTo>
                        <a:pt x="144399" y="292322"/>
                      </a:moveTo>
                      <a:lnTo>
                        <a:pt x="0" y="5334"/>
                      </a:lnTo>
                      <a:lnTo>
                        <a:pt x="11335" y="0"/>
                      </a:lnTo>
                      <a:lnTo>
                        <a:pt x="156401" y="28756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23" name="Freeform: Shape 1422">
                  <a:extLst>
                    <a:ext uri="{FF2B5EF4-FFF2-40B4-BE49-F238E27FC236}">
                      <a16:creationId xmlns:a16="http://schemas.microsoft.com/office/drawing/2014/main" id="{6CF22BB1-4C7F-4D17-BFC3-6CF4E2332676}"/>
                    </a:ext>
                  </a:extLst>
                </p:cNvPr>
                <p:cNvSpPr/>
                <p:nvPr/>
              </p:nvSpPr>
              <p:spPr>
                <a:xfrm>
                  <a:off x="6402076" y="4581041"/>
                  <a:ext cx="62601" cy="65753"/>
                </a:xfrm>
                <a:custGeom>
                  <a:avLst/>
                  <a:gdLst>
                    <a:gd name="connsiteX0" fmla="*/ 58350 w 62601"/>
                    <a:gd name="connsiteY0" fmla="*/ 22010 h 65753"/>
                    <a:gd name="connsiteX1" fmla="*/ 46825 w 62601"/>
                    <a:gd name="connsiteY1" fmla="*/ 64015 h 65753"/>
                    <a:gd name="connsiteX2" fmla="*/ 4153 w 62601"/>
                    <a:gd name="connsiteY2" fmla="*/ 43536 h 65753"/>
                    <a:gd name="connsiteX3" fmla="*/ 15488 w 62601"/>
                    <a:gd name="connsiteY3" fmla="*/ 1912 h 65753"/>
                    <a:gd name="connsiteX4" fmla="*/ 58350 w 62601"/>
                    <a:gd name="connsiteY4" fmla="*/ 22010 h 65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01" h="65753">
                      <a:moveTo>
                        <a:pt x="58350" y="22010"/>
                      </a:moveTo>
                      <a:cubicBezTo>
                        <a:pt x="67113" y="39250"/>
                        <a:pt x="61875" y="58110"/>
                        <a:pt x="46825" y="64015"/>
                      </a:cubicBezTo>
                      <a:cubicBezTo>
                        <a:pt x="31775" y="69826"/>
                        <a:pt x="12725" y="60586"/>
                        <a:pt x="4153" y="43536"/>
                      </a:cubicBezTo>
                      <a:cubicBezTo>
                        <a:pt x="-4419" y="26487"/>
                        <a:pt x="724" y="7913"/>
                        <a:pt x="15488" y="1912"/>
                      </a:cubicBezTo>
                      <a:cubicBezTo>
                        <a:pt x="30347" y="-4184"/>
                        <a:pt x="49587" y="4770"/>
                        <a:pt x="58350" y="2201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5" name="Graphic 220">
                <a:extLst>
                  <a:ext uri="{FF2B5EF4-FFF2-40B4-BE49-F238E27FC236}">
                    <a16:creationId xmlns:a16="http://schemas.microsoft.com/office/drawing/2014/main" id="{2664FE1A-B9EE-42A2-8055-1D2079F7CC85}"/>
                  </a:ext>
                </a:extLst>
              </p:cNvPr>
              <p:cNvGrpSpPr/>
              <p:nvPr/>
            </p:nvGrpSpPr>
            <p:grpSpPr>
              <a:xfrm>
                <a:off x="6024372" y="4282344"/>
                <a:ext cx="293655" cy="75759"/>
                <a:chOff x="6024372" y="4282344"/>
                <a:chExt cx="293655" cy="75759"/>
              </a:xfrm>
              <a:grpFill/>
            </p:grpSpPr>
            <p:sp>
              <p:nvSpPr>
                <p:cNvPr id="1420" name="Freeform: Shape 1419">
                  <a:extLst>
                    <a:ext uri="{FF2B5EF4-FFF2-40B4-BE49-F238E27FC236}">
                      <a16:creationId xmlns:a16="http://schemas.microsoft.com/office/drawing/2014/main" id="{3618B3A4-B86C-4E8F-B27F-B0F1847A447C}"/>
                    </a:ext>
                  </a:extLst>
                </p:cNvPr>
                <p:cNvSpPr/>
                <p:nvPr/>
              </p:nvSpPr>
              <p:spPr>
                <a:xfrm>
                  <a:off x="6024372" y="4282344"/>
                  <a:ext cx="264033" cy="51149"/>
                </a:xfrm>
                <a:custGeom>
                  <a:avLst/>
                  <a:gdLst>
                    <a:gd name="connsiteX0" fmla="*/ 264033 w 264033"/>
                    <a:gd name="connsiteY0" fmla="*/ 51149 h 51149"/>
                    <a:gd name="connsiteX1" fmla="*/ 0 w 264033"/>
                    <a:gd name="connsiteY1" fmla="*/ 13049 h 51149"/>
                    <a:gd name="connsiteX2" fmla="*/ 0 w 264033"/>
                    <a:gd name="connsiteY2" fmla="*/ 0 h 51149"/>
                    <a:gd name="connsiteX3" fmla="*/ 264033 w 264033"/>
                    <a:gd name="connsiteY3" fmla="*/ 37243 h 51149"/>
                  </a:gdLst>
                  <a:ahLst/>
                  <a:cxnLst>
                    <a:cxn ang="0">
                      <a:pos x="connsiteX0" y="connsiteY0"/>
                    </a:cxn>
                    <a:cxn ang="0">
                      <a:pos x="connsiteX1" y="connsiteY1"/>
                    </a:cxn>
                    <a:cxn ang="0">
                      <a:pos x="connsiteX2" y="connsiteY2"/>
                    </a:cxn>
                    <a:cxn ang="0">
                      <a:pos x="connsiteX3" y="connsiteY3"/>
                    </a:cxn>
                  </a:cxnLst>
                  <a:rect l="l" t="t" r="r" b="b"/>
                  <a:pathLst>
                    <a:path w="264033" h="51149">
                      <a:moveTo>
                        <a:pt x="264033" y="51149"/>
                      </a:moveTo>
                      <a:lnTo>
                        <a:pt x="0" y="13049"/>
                      </a:lnTo>
                      <a:lnTo>
                        <a:pt x="0" y="0"/>
                      </a:lnTo>
                      <a:lnTo>
                        <a:pt x="264033" y="3724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21" name="Freeform: Shape 1420">
                  <a:extLst>
                    <a:ext uri="{FF2B5EF4-FFF2-40B4-BE49-F238E27FC236}">
                      <a16:creationId xmlns:a16="http://schemas.microsoft.com/office/drawing/2014/main" id="{CBEDC8B6-8857-49F2-9D79-AA2F6E5BB016}"/>
                    </a:ext>
                  </a:extLst>
                </p:cNvPr>
                <p:cNvSpPr/>
                <p:nvPr/>
              </p:nvSpPr>
              <p:spPr>
                <a:xfrm>
                  <a:off x="6259163" y="4294948"/>
                  <a:ext cx="58864" cy="63155"/>
                </a:xfrm>
                <a:custGeom>
                  <a:avLst/>
                  <a:gdLst>
                    <a:gd name="connsiteX0" fmla="*/ 29242 w 58864"/>
                    <a:gd name="connsiteY0" fmla="*/ 255 h 63155"/>
                    <a:gd name="connsiteX1" fmla="*/ 58864 w 58864"/>
                    <a:gd name="connsiteY1" fmla="*/ 35783 h 63155"/>
                    <a:gd name="connsiteX2" fmla="*/ 29242 w 58864"/>
                    <a:gd name="connsiteY2" fmla="*/ 62834 h 63155"/>
                    <a:gd name="connsiteX3" fmla="*/ 0 w 58864"/>
                    <a:gd name="connsiteY3" fmla="*/ 27401 h 63155"/>
                    <a:gd name="connsiteX4" fmla="*/ 29242 w 58864"/>
                    <a:gd name="connsiteY4" fmla="*/ 255 h 631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4" h="63155">
                      <a:moveTo>
                        <a:pt x="29242" y="255"/>
                      </a:moveTo>
                      <a:cubicBezTo>
                        <a:pt x="45529" y="2445"/>
                        <a:pt x="58864" y="18352"/>
                        <a:pt x="58864" y="35783"/>
                      </a:cubicBezTo>
                      <a:cubicBezTo>
                        <a:pt x="58864" y="53214"/>
                        <a:pt x="45529" y="65310"/>
                        <a:pt x="29242" y="62834"/>
                      </a:cubicBezTo>
                      <a:cubicBezTo>
                        <a:pt x="13049" y="60453"/>
                        <a:pt x="0" y="44546"/>
                        <a:pt x="0" y="27401"/>
                      </a:cubicBezTo>
                      <a:cubicBezTo>
                        <a:pt x="0" y="10256"/>
                        <a:pt x="13145" y="-1936"/>
                        <a:pt x="29242" y="25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6" name="Graphic 220">
                <a:extLst>
                  <a:ext uri="{FF2B5EF4-FFF2-40B4-BE49-F238E27FC236}">
                    <a16:creationId xmlns:a16="http://schemas.microsoft.com/office/drawing/2014/main" id="{16F23B09-0C6A-495D-B8A1-C34110A284DF}"/>
                  </a:ext>
                </a:extLst>
              </p:cNvPr>
              <p:cNvGrpSpPr/>
              <p:nvPr/>
            </p:nvGrpSpPr>
            <p:grpSpPr>
              <a:xfrm>
                <a:off x="4224337" y="3889914"/>
                <a:ext cx="53026" cy="165936"/>
                <a:chOff x="4224337" y="3889914"/>
                <a:chExt cx="53026" cy="165936"/>
              </a:xfrm>
              <a:grpFill/>
            </p:grpSpPr>
            <p:sp>
              <p:nvSpPr>
                <p:cNvPr id="1418" name="Freeform: Shape 1417">
                  <a:extLst>
                    <a:ext uri="{FF2B5EF4-FFF2-40B4-BE49-F238E27FC236}">
                      <a16:creationId xmlns:a16="http://schemas.microsoft.com/office/drawing/2014/main" id="{BB244000-A27E-4016-A079-808A7090F3A0}"/>
                    </a:ext>
                  </a:extLst>
                </p:cNvPr>
                <p:cNvSpPr/>
                <p:nvPr/>
              </p:nvSpPr>
              <p:spPr>
                <a:xfrm>
                  <a:off x="4224337" y="3889914"/>
                  <a:ext cx="45720" cy="150209"/>
                </a:xfrm>
                <a:custGeom>
                  <a:avLst/>
                  <a:gdLst>
                    <a:gd name="connsiteX0" fmla="*/ 42196 w 45720"/>
                    <a:gd name="connsiteY0" fmla="*/ 150209 h 150209"/>
                    <a:gd name="connsiteX1" fmla="*/ 0 w 45720"/>
                    <a:gd name="connsiteY1" fmla="*/ 3524 h 150209"/>
                    <a:gd name="connsiteX2" fmla="*/ 3334 w 45720"/>
                    <a:gd name="connsiteY2" fmla="*/ 0 h 150209"/>
                    <a:gd name="connsiteX3" fmla="*/ 45720 w 45720"/>
                    <a:gd name="connsiteY3" fmla="*/ 146875 h 150209"/>
                  </a:gdLst>
                  <a:ahLst/>
                  <a:cxnLst>
                    <a:cxn ang="0">
                      <a:pos x="connsiteX0" y="connsiteY0"/>
                    </a:cxn>
                    <a:cxn ang="0">
                      <a:pos x="connsiteX1" y="connsiteY1"/>
                    </a:cxn>
                    <a:cxn ang="0">
                      <a:pos x="connsiteX2" y="connsiteY2"/>
                    </a:cxn>
                    <a:cxn ang="0">
                      <a:pos x="connsiteX3" y="connsiteY3"/>
                    </a:cxn>
                  </a:cxnLst>
                  <a:rect l="l" t="t" r="r" b="b"/>
                  <a:pathLst>
                    <a:path w="45720" h="150209">
                      <a:moveTo>
                        <a:pt x="42196" y="150209"/>
                      </a:moveTo>
                      <a:lnTo>
                        <a:pt x="0" y="3524"/>
                      </a:lnTo>
                      <a:lnTo>
                        <a:pt x="3334" y="0"/>
                      </a:lnTo>
                      <a:lnTo>
                        <a:pt x="45720" y="14687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19" name="Freeform: Shape 1418">
                  <a:extLst>
                    <a:ext uri="{FF2B5EF4-FFF2-40B4-BE49-F238E27FC236}">
                      <a16:creationId xmlns:a16="http://schemas.microsoft.com/office/drawing/2014/main" id="{4D487779-8DF4-4033-8149-6361B58AB4E3}"/>
                    </a:ext>
                  </a:extLst>
                </p:cNvPr>
                <p:cNvSpPr/>
                <p:nvPr/>
              </p:nvSpPr>
              <p:spPr>
                <a:xfrm>
                  <a:off x="4259322" y="4021044"/>
                  <a:ext cx="18041" cy="34807"/>
                </a:xfrm>
                <a:custGeom>
                  <a:avLst/>
                  <a:gdLst>
                    <a:gd name="connsiteX0" fmla="*/ 16831 w 18041"/>
                    <a:gd name="connsiteY0" fmla="*/ 9840 h 34807"/>
                    <a:gd name="connsiteX1" fmla="*/ 13497 w 18041"/>
                    <a:gd name="connsiteY1" fmla="*/ 33082 h 34807"/>
                    <a:gd name="connsiteX2" fmla="*/ 1210 w 18041"/>
                    <a:gd name="connsiteY2" fmla="*/ 24890 h 34807"/>
                    <a:gd name="connsiteX3" fmla="*/ 4544 w 18041"/>
                    <a:gd name="connsiteY3" fmla="*/ 1744 h 34807"/>
                    <a:gd name="connsiteX4" fmla="*/ 16831 w 18041"/>
                    <a:gd name="connsiteY4" fmla="*/ 9840 h 34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41" h="34807">
                      <a:moveTo>
                        <a:pt x="16831" y="9840"/>
                      </a:moveTo>
                      <a:cubicBezTo>
                        <a:pt x="19308" y="18508"/>
                        <a:pt x="17879" y="28986"/>
                        <a:pt x="13497" y="33082"/>
                      </a:cubicBezTo>
                      <a:cubicBezTo>
                        <a:pt x="9211" y="37273"/>
                        <a:pt x="3687" y="33558"/>
                        <a:pt x="1210" y="24890"/>
                      </a:cubicBezTo>
                      <a:cubicBezTo>
                        <a:pt x="-1266" y="16317"/>
                        <a:pt x="162" y="5935"/>
                        <a:pt x="4544" y="1744"/>
                      </a:cubicBezTo>
                      <a:cubicBezTo>
                        <a:pt x="8735" y="-2447"/>
                        <a:pt x="14355" y="1173"/>
                        <a:pt x="16831" y="984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7" name="Graphic 220">
                <a:extLst>
                  <a:ext uri="{FF2B5EF4-FFF2-40B4-BE49-F238E27FC236}">
                    <a16:creationId xmlns:a16="http://schemas.microsoft.com/office/drawing/2014/main" id="{09F8A21A-7A4D-4BD4-A743-6AF6C55A705A}"/>
                  </a:ext>
                </a:extLst>
              </p:cNvPr>
              <p:cNvGrpSpPr/>
              <p:nvPr/>
            </p:nvGrpSpPr>
            <p:grpSpPr>
              <a:xfrm>
                <a:off x="4217352" y="4036314"/>
                <a:ext cx="52705" cy="154048"/>
                <a:chOff x="4217352" y="4036314"/>
                <a:chExt cx="52705" cy="154048"/>
              </a:xfrm>
              <a:grpFill/>
            </p:grpSpPr>
            <p:sp>
              <p:nvSpPr>
                <p:cNvPr id="1416" name="Freeform: Shape 1415">
                  <a:extLst>
                    <a:ext uri="{FF2B5EF4-FFF2-40B4-BE49-F238E27FC236}">
                      <a16:creationId xmlns:a16="http://schemas.microsoft.com/office/drawing/2014/main" id="{645A9F81-852E-43FD-A67C-6CFA8DB588FE}"/>
                    </a:ext>
                  </a:extLst>
                </p:cNvPr>
                <p:cNvSpPr/>
                <p:nvPr/>
              </p:nvSpPr>
              <p:spPr>
                <a:xfrm>
                  <a:off x="4224337" y="4036314"/>
                  <a:ext cx="45720" cy="139160"/>
                </a:xfrm>
                <a:custGeom>
                  <a:avLst/>
                  <a:gdLst>
                    <a:gd name="connsiteX0" fmla="*/ 3334 w 45720"/>
                    <a:gd name="connsiteY0" fmla="*/ 139160 h 139160"/>
                    <a:gd name="connsiteX1" fmla="*/ 0 w 45720"/>
                    <a:gd name="connsiteY1" fmla="*/ 134683 h 139160"/>
                    <a:gd name="connsiteX2" fmla="*/ 42196 w 45720"/>
                    <a:gd name="connsiteY2" fmla="*/ 0 h 139160"/>
                    <a:gd name="connsiteX3" fmla="*/ 45720 w 45720"/>
                    <a:gd name="connsiteY3" fmla="*/ 4286 h 139160"/>
                  </a:gdLst>
                  <a:ahLst/>
                  <a:cxnLst>
                    <a:cxn ang="0">
                      <a:pos x="connsiteX0" y="connsiteY0"/>
                    </a:cxn>
                    <a:cxn ang="0">
                      <a:pos x="connsiteX1" y="connsiteY1"/>
                    </a:cxn>
                    <a:cxn ang="0">
                      <a:pos x="connsiteX2" y="connsiteY2"/>
                    </a:cxn>
                    <a:cxn ang="0">
                      <a:pos x="connsiteX3" y="connsiteY3"/>
                    </a:cxn>
                  </a:cxnLst>
                  <a:rect l="l" t="t" r="r" b="b"/>
                  <a:pathLst>
                    <a:path w="45720" h="139160">
                      <a:moveTo>
                        <a:pt x="3334" y="139160"/>
                      </a:moveTo>
                      <a:lnTo>
                        <a:pt x="0" y="134683"/>
                      </a:lnTo>
                      <a:lnTo>
                        <a:pt x="42196" y="0"/>
                      </a:lnTo>
                      <a:lnTo>
                        <a:pt x="45720" y="428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17" name="Freeform: Shape 1416">
                  <a:extLst>
                    <a:ext uri="{FF2B5EF4-FFF2-40B4-BE49-F238E27FC236}">
                      <a16:creationId xmlns:a16="http://schemas.microsoft.com/office/drawing/2014/main" id="{3F6E68BC-405E-48E5-A96B-B8E43C5D9756}"/>
                    </a:ext>
                  </a:extLst>
                </p:cNvPr>
                <p:cNvSpPr/>
                <p:nvPr/>
              </p:nvSpPr>
              <p:spPr>
                <a:xfrm>
                  <a:off x="4217352" y="4156074"/>
                  <a:ext cx="17378" cy="34288"/>
                </a:xfrm>
                <a:custGeom>
                  <a:avLst/>
                  <a:gdLst>
                    <a:gd name="connsiteX0" fmla="*/ 16224 w 17378"/>
                    <a:gd name="connsiteY0" fmla="*/ 27211 h 34288"/>
                    <a:gd name="connsiteX1" fmla="*/ 4318 w 17378"/>
                    <a:gd name="connsiteY1" fmla="*/ 31021 h 34288"/>
                    <a:gd name="connsiteX2" fmla="*/ 1175 w 17378"/>
                    <a:gd name="connsiteY2" fmla="*/ 7113 h 34288"/>
                    <a:gd name="connsiteX3" fmla="*/ 13081 w 17378"/>
                    <a:gd name="connsiteY3" fmla="*/ 3208 h 34288"/>
                    <a:gd name="connsiteX4" fmla="*/ 16224 w 17378"/>
                    <a:gd name="connsiteY4" fmla="*/ 27211 h 342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78" h="34288">
                      <a:moveTo>
                        <a:pt x="16224" y="27211"/>
                      </a:moveTo>
                      <a:cubicBezTo>
                        <a:pt x="13843" y="34926"/>
                        <a:pt x="8414" y="36545"/>
                        <a:pt x="4318" y="31021"/>
                      </a:cubicBezTo>
                      <a:cubicBezTo>
                        <a:pt x="127" y="25496"/>
                        <a:pt x="-1206" y="14828"/>
                        <a:pt x="1175" y="7113"/>
                      </a:cubicBezTo>
                      <a:cubicBezTo>
                        <a:pt x="3556" y="-507"/>
                        <a:pt x="8890" y="-2317"/>
                        <a:pt x="13081" y="3208"/>
                      </a:cubicBezTo>
                      <a:cubicBezTo>
                        <a:pt x="17177" y="8732"/>
                        <a:pt x="18606" y="19495"/>
                        <a:pt x="16224" y="2721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8" name="Graphic 220">
                <a:extLst>
                  <a:ext uri="{FF2B5EF4-FFF2-40B4-BE49-F238E27FC236}">
                    <a16:creationId xmlns:a16="http://schemas.microsoft.com/office/drawing/2014/main" id="{F281A635-81D2-4629-B952-718DCE5C5545}"/>
                  </a:ext>
                </a:extLst>
              </p:cNvPr>
              <p:cNvGrpSpPr/>
              <p:nvPr/>
            </p:nvGrpSpPr>
            <p:grpSpPr>
              <a:xfrm>
                <a:off x="4137374" y="4140633"/>
                <a:ext cx="88582" cy="36364"/>
                <a:chOff x="4137374" y="4140633"/>
                <a:chExt cx="88582" cy="36364"/>
              </a:xfrm>
              <a:grpFill/>
            </p:grpSpPr>
            <p:sp>
              <p:nvSpPr>
                <p:cNvPr id="1414" name="Freeform: Shape 1413">
                  <a:extLst>
                    <a:ext uri="{FF2B5EF4-FFF2-40B4-BE49-F238E27FC236}">
                      <a16:creationId xmlns:a16="http://schemas.microsoft.com/office/drawing/2014/main" id="{6DEC578F-A1BF-4A3D-9A9B-161B765A4E86}"/>
                    </a:ext>
                  </a:extLst>
                </p:cNvPr>
                <p:cNvSpPr/>
                <p:nvPr/>
              </p:nvSpPr>
              <p:spPr>
                <a:xfrm>
                  <a:off x="4145470" y="4153471"/>
                  <a:ext cx="80486" cy="23526"/>
                </a:xfrm>
                <a:custGeom>
                  <a:avLst/>
                  <a:gdLst>
                    <a:gd name="connsiteX0" fmla="*/ 80486 w 80486"/>
                    <a:gd name="connsiteY0" fmla="*/ 23527 h 23526"/>
                    <a:gd name="connsiteX1" fmla="*/ 0 w 80486"/>
                    <a:gd name="connsiteY1" fmla="*/ 7334 h 23526"/>
                    <a:gd name="connsiteX2" fmla="*/ 0 w 80486"/>
                    <a:gd name="connsiteY2" fmla="*/ 0 h 23526"/>
                    <a:gd name="connsiteX3" fmla="*/ 80486 w 80486"/>
                    <a:gd name="connsiteY3" fmla="*/ 16002 h 23526"/>
                  </a:gdLst>
                  <a:ahLst/>
                  <a:cxnLst>
                    <a:cxn ang="0">
                      <a:pos x="connsiteX0" y="connsiteY0"/>
                    </a:cxn>
                    <a:cxn ang="0">
                      <a:pos x="connsiteX1" y="connsiteY1"/>
                    </a:cxn>
                    <a:cxn ang="0">
                      <a:pos x="connsiteX2" y="connsiteY2"/>
                    </a:cxn>
                    <a:cxn ang="0">
                      <a:pos x="connsiteX3" y="connsiteY3"/>
                    </a:cxn>
                  </a:cxnLst>
                  <a:rect l="l" t="t" r="r" b="b"/>
                  <a:pathLst>
                    <a:path w="80486" h="23526">
                      <a:moveTo>
                        <a:pt x="80486" y="23527"/>
                      </a:moveTo>
                      <a:lnTo>
                        <a:pt x="0" y="7334"/>
                      </a:lnTo>
                      <a:lnTo>
                        <a:pt x="0" y="0"/>
                      </a:lnTo>
                      <a:lnTo>
                        <a:pt x="80486" y="1600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15" name="Freeform: Shape 1414">
                  <a:extLst>
                    <a:ext uri="{FF2B5EF4-FFF2-40B4-BE49-F238E27FC236}">
                      <a16:creationId xmlns:a16="http://schemas.microsoft.com/office/drawing/2014/main" id="{9D59A3C8-CAC8-4B6D-A1ED-1EFB0EEF1956}"/>
                    </a:ext>
                  </a:extLst>
                </p:cNvPr>
                <p:cNvSpPr/>
                <p:nvPr/>
              </p:nvSpPr>
              <p:spPr>
                <a:xfrm>
                  <a:off x="4137374" y="4140633"/>
                  <a:ext cx="16287" cy="33105"/>
                </a:xfrm>
                <a:custGeom>
                  <a:avLst/>
                  <a:gdLst>
                    <a:gd name="connsiteX0" fmla="*/ 8096 w 16287"/>
                    <a:gd name="connsiteY0" fmla="*/ 33031 h 33105"/>
                    <a:gd name="connsiteX1" fmla="*/ 0 w 16287"/>
                    <a:gd name="connsiteY1" fmla="*/ 14933 h 33105"/>
                    <a:gd name="connsiteX2" fmla="*/ 8096 w 16287"/>
                    <a:gd name="connsiteY2" fmla="*/ 74 h 33105"/>
                    <a:gd name="connsiteX3" fmla="*/ 16288 w 16287"/>
                    <a:gd name="connsiteY3" fmla="*/ 18172 h 33105"/>
                    <a:gd name="connsiteX4" fmla="*/ 8096 w 16287"/>
                    <a:gd name="connsiteY4" fmla="*/ 33031 h 33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87" h="33105">
                      <a:moveTo>
                        <a:pt x="8096" y="33031"/>
                      </a:moveTo>
                      <a:cubicBezTo>
                        <a:pt x="3620" y="32078"/>
                        <a:pt x="0" y="23982"/>
                        <a:pt x="0" y="14933"/>
                      </a:cubicBezTo>
                      <a:cubicBezTo>
                        <a:pt x="0" y="5884"/>
                        <a:pt x="3620" y="-783"/>
                        <a:pt x="8096" y="74"/>
                      </a:cubicBezTo>
                      <a:cubicBezTo>
                        <a:pt x="12573" y="931"/>
                        <a:pt x="16288" y="9028"/>
                        <a:pt x="16288" y="18172"/>
                      </a:cubicBezTo>
                      <a:cubicBezTo>
                        <a:pt x="16288" y="27316"/>
                        <a:pt x="12573" y="33888"/>
                        <a:pt x="8096" y="3303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19" name="Graphic 220">
                <a:extLst>
                  <a:ext uri="{FF2B5EF4-FFF2-40B4-BE49-F238E27FC236}">
                    <a16:creationId xmlns:a16="http://schemas.microsoft.com/office/drawing/2014/main" id="{EEF36B58-3429-4C1D-8D75-8A913E8A8342}"/>
                  </a:ext>
                </a:extLst>
              </p:cNvPr>
              <p:cNvGrpSpPr/>
              <p:nvPr/>
            </p:nvGrpSpPr>
            <p:grpSpPr>
              <a:xfrm>
                <a:off x="4099263" y="3999188"/>
                <a:ext cx="47731" cy="159426"/>
                <a:chOff x="4099263" y="3999188"/>
                <a:chExt cx="47731" cy="159426"/>
              </a:xfrm>
              <a:grpFill/>
            </p:grpSpPr>
            <p:sp>
              <p:nvSpPr>
                <p:cNvPr id="1412" name="Freeform: Shape 1411">
                  <a:extLst>
                    <a:ext uri="{FF2B5EF4-FFF2-40B4-BE49-F238E27FC236}">
                      <a16:creationId xmlns:a16="http://schemas.microsoft.com/office/drawing/2014/main" id="{6BF572B3-3EB8-4BF9-87F5-3CF7CAF83D98}"/>
                    </a:ext>
                  </a:extLst>
                </p:cNvPr>
                <p:cNvSpPr/>
                <p:nvPr/>
              </p:nvSpPr>
              <p:spPr>
                <a:xfrm>
                  <a:off x="4105655" y="4013930"/>
                  <a:ext cx="41338" cy="144684"/>
                </a:xfrm>
                <a:custGeom>
                  <a:avLst/>
                  <a:gdLst>
                    <a:gd name="connsiteX0" fmla="*/ 38195 w 41338"/>
                    <a:gd name="connsiteY0" fmla="*/ 144685 h 144684"/>
                    <a:gd name="connsiteX1" fmla="*/ 0 w 41338"/>
                    <a:gd name="connsiteY1" fmla="*/ 3143 h 144684"/>
                    <a:gd name="connsiteX2" fmla="*/ 2953 w 41338"/>
                    <a:gd name="connsiteY2" fmla="*/ 0 h 144684"/>
                    <a:gd name="connsiteX3" fmla="*/ 41339 w 41338"/>
                    <a:gd name="connsiteY3" fmla="*/ 141732 h 144684"/>
                  </a:gdLst>
                  <a:ahLst/>
                  <a:cxnLst>
                    <a:cxn ang="0">
                      <a:pos x="connsiteX0" y="connsiteY0"/>
                    </a:cxn>
                    <a:cxn ang="0">
                      <a:pos x="connsiteX1" y="connsiteY1"/>
                    </a:cxn>
                    <a:cxn ang="0">
                      <a:pos x="connsiteX2" y="connsiteY2"/>
                    </a:cxn>
                    <a:cxn ang="0">
                      <a:pos x="connsiteX3" y="connsiteY3"/>
                    </a:cxn>
                  </a:cxnLst>
                  <a:rect l="l" t="t" r="r" b="b"/>
                  <a:pathLst>
                    <a:path w="41338" h="144684">
                      <a:moveTo>
                        <a:pt x="38195" y="144685"/>
                      </a:moveTo>
                      <a:lnTo>
                        <a:pt x="0" y="3143"/>
                      </a:lnTo>
                      <a:lnTo>
                        <a:pt x="2953" y="0"/>
                      </a:lnTo>
                      <a:lnTo>
                        <a:pt x="41339" y="14173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13" name="Freeform: Shape 1412">
                  <a:extLst>
                    <a:ext uri="{FF2B5EF4-FFF2-40B4-BE49-F238E27FC236}">
                      <a16:creationId xmlns:a16="http://schemas.microsoft.com/office/drawing/2014/main" id="{37F8D1C6-C52C-4239-8E22-9E64380B1FF4}"/>
                    </a:ext>
                  </a:extLst>
                </p:cNvPr>
                <p:cNvSpPr/>
                <p:nvPr/>
              </p:nvSpPr>
              <p:spPr>
                <a:xfrm>
                  <a:off x="4099263" y="3999188"/>
                  <a:ext cx="15829" cy="32566"/>
                </a:xfrm>
                <a:custGeom>
                  <a:avLst/>
                  <a:gdLst>
                    <a:gd name="connsiteX0" fmla="*/ 1059 w 15829"/>
                    <a:gd name="connsiteY0" fmla="*/ 23410 h 32566"/>
                    <a:gd name="connsiteX1" fmla="*/ 3916 w 15829"/>
                    <a:gd name="connsiteY1" fmla="*/ 1693 h 32566"/>
                    <a:gd name="connsiteX2" fmla="*/ 14775 w 15829"/>
                    <a:gd name="connsiteY2" fmla="*/ 9122 h 32566"/>
                    <a:gd name="connsiteX3" fmla="*/ 11822 w 15829"/>
                    <a:gd name="connsiteY3" fmla="*/ 30934 h 32566"/>
                    <a:gd name="connsiteX4" fmla="*/ 1059 w 15829"/>
                    <a:gd name="connsiteY4" fmla="*/ 23410 h 325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29" h="32566">
                      <a:moveTo>
                        <a:pt x="1059" y="23410"/>
                      </a:moveTo>
                      <a:cubicBezTo>
                        <a:pt x="-1132" y="15409"/>
                        <a:pt x="201" y="5693"/>
                        <a:pt x="3916" y="1693"/>
                      </a:cubicBezTo>
                      <a:cubicBezTo>
                        <a:pt x="7726" y="-2308"/>
                        <a:pt x="12489" y="1026"/>
                        <a:pt x="14775" y="9122"/>
                      </a:cubicBezTo>
                      <a:cubicBezTo>
                        <a:pt x="16965" y="17219"/>
                        <a:pt x="15632" y="27029"/>
                        <a:pt x="11822" y="30934"/>
                      </a:cubicBezTo>
                      <a:cubicBezTo>
                        <a:pt x="8012" y="34840"/>
                        <a:pt x="3249" y="31506"/>
                        <a:pt x="1059" y="2341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0" name="Graphic 220">
                <a:extLst>
                  <a:ext uri="{FF2B5EF4-FFF2-40B4-BE49-F238E27FC236}">
                    <a16:creationId xmlns:a16="http://schemas.microsoft.com/office/drawing/2014/main" id="{F032ECAD-84C9-4A81-B9FA-31DF3F39DD78}"/>
                  </a:ext>
                </a:extLst>
              </p:cNvPr>
              <p:cNvGrpSpPr/>
              <p:nvPr/>
            </p:nvGrpSpPr>
            <p:grpSpPr>
              <a:xfrm>
                <a:off x="4355591" y="3752659"/>
                <a:ext cx="58970" cy="172498"/>
                <a:chOff x="4355591" y="3752659"/>
                <a:chExt cx="58970" cy="172498"/>
              </a:xfrm>
              <a:grpFill/>
            </p:grpSpPr>
            <p:sp>
              <p:nvSpPr>
                <p:cNvPr id="1410" name="Freeform: Shape 1409">
                  <a:extLst>
                    <a:ext uri="{FF2B5EF4-FFF2-40B4-BE49-F238E27FC236}">
                      <a16:creationId xmlns:a16="http://schemas.microsoft.com/office/drawing/2014/main" id="{EEB39777-BC16-440D-8817-EE3C517C7EC6}"/>
                    </a:ext>
                  </a:extLst>
                </p:cNvPr>
                <p:cNvSpPr/>
                <p:nvPr/>
              </p:nvSpPr>
              <p:spPr>
                <a:xfrm>
                  <a:off x="4355591" y="3752659"/>
                  <a:ext cx="50768" cy="156114"/>
                </a:xfrm>
                <a:custGeom>
                  <a:avLst/>
                  <a:gdLst>
                    <a:gd name="connsiteX0" fmla="*/ 46958 w 50768"/>
                    <a:gd name="connsiteY0" fmla="*/ 156115 h 156114"/>
                    <a:gd name="connsiteX1" fmla="*/ 0 w 50768"/>
                    <a:gd name="connsiteY1" fmla="*/ 3905 h 156114"/>
                    <a:gd name="connsiteX2" fmla="*/ 3715 w 50768"/>
                    <a:gd name="connsiteY2" fmla="*/ 0 h 156114"/>
                    <a:gd name="connsiteX3" fmla="*/ 50768 w 50768"/>
                    <a:gd name="connsiteY3" fmla="*/ 152400 h 156114"/>
                  </a:gdLst>
                  <a:ahLst/>
                  <a:cxnLst>
                    <a:cxn ang="0">
                      <a:pos x="connsiteX0" y="connsiteY0"/>
                    </a:cxn>
                    <a:cxn ang="0">
                      <a:pos x="connsiteX1" y="connsiteY1"/>
                    </a:cxn>
                    <a:cxn ang="0">
                      <a:pos x="connsiteX2" y="connsiteY2"/>
                    </a:cxn>
                    <a:cxn ang="0">
                      <a:pos x="connsiteX3" y="connsiteY3"/>
                    </a:cxn>
                  </a:cxnLst>
                  <a:rect l="l" t="t" r="r" b="b"/>
                  <a:pathLst>
                    <a:path w="50768" h="156114">
                      <a:moveTo>
                        <a:pt x="46958" y="156115"/>
                      </a:moveTo>
                      <a:lnTo>
                        <a:pt x="0" y="3905"/>
                      </a:lnTo>
                      <a:lnTo>
                        <a:pt x="3715" y="0"/>
                      </a:lnTo>
                      <a:lnTo>
                        <a:pt x="50768" y="15240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11" name="Freeform: Shape 1410">
                  <a:extLst>
                    <a:ext uri="{FF2B5EF4-FFF2-40B4-BE49-F238E27FC236}">
                      <a16:creationId xmlns:a16="http://schemas.microsoft.com/office/drawing/2014/main" id="{38FA6EF9-B9F8-4020-813A-F14DE9FEA96F}"/>
                    </a:ext>
                  </a:extLst>
                </p:cNvPr>
                <p:cNvSpPr/>
                <p:nvPr/>
              </p:nvSpPr>
              <p:spPr>
                <a:xfrm>
                  <a:off x="4394439" y="3888613"/>
                  <a:ext cx="20122" cy="36544"/>
                </a:xfrm>
                <a:custGeom>
                  <a:avLst/>
                  <a:gdLst>
                    <a:gd name="connsiteX0" fmla="*/ 18778 w 20122"/>
                    <a:gd name="connsiteY0" fmla="*/ 9874 h 36544"/>
                    <a:gd name="connsiteX1" fmla="*/ 15064 w 20122"/>
                    <a:gd name="connsiteY1" fmla="*/ 34544 h 36544"/>
                    <a:gd name="connsiteX2" fmla="*/ 1348 w 20122"/>
                    <a:gd name="connsiteY2" fmla="*/ 26638 h 36544"/>
                    <a:gd name="connsiteX3" fmla="*/ 4967 w 20122"/>
                    <a:gd name="connsiteY3" fmla="*/ 2063 h 36544"/>
                    <a:gd name="connsiteX4" fmla="*/ 18778 w 20122"/>
                    <a:gd name="connsiteY4" fmla="*/ 9874 h 36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22" h="36544">
                      <a:moveTo>
                        <a:pt x="18778" y="9874"/>
                      </a:moveTo>
                      <a:cubicBezTo>
                        <a:pt x="21541" y="18923"/>
                        <a:pt x="19921" y="29972"/>
                        <a:pt x="15064" y="34544"/>
                      </a:cubicBezTo>
                      <a:cubicBezTo>
                        <a:pt x="10301" y="39116"/>
                        <a:pt x="4110" y="35591"/>
                        <a:pt x="1348" y="26638"/>
                      </a:cubicBezTo>
                      <a:cubicBezTo>
                        <a:pt x="-1415" y="17684"/>
                        <a:pt x="205" y="6731"/>
                        <a:pt x="4967" y="2063"/>
                      </a:cubicBezTo>
                      <a:cubicBezTo>
                        <a:pt x="9825" y="-2604"/>
                        <a:pt x="15921" y="920"/>
                        <a:pt x="18778" y="987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1" name="Graphic 220">
                <a:extLst>
                  <a:ext uri="{FF2B5EF4-FFF2-40B4-BE49-F238E27FC236}">
                    <a16:creationId xmlns:a16="http://schemas.microsoft.com/office/drawing/2014/main" id="{DB58C7C0-B532-4DFA-96B5-AB8D6DC3F37A}"/>
                  </a:ext>
                </a:extLst>
              </p:cNvPr>
              <p:cNvGrpSpPr/>
              <p:nvPr/>
            </p:nvGrpSpPr>
            <p:grpSpPr>
              <a:xfrm>
                <a:off x="4347827" y="3904773"/>
                <a:ext cx="58533" cy="164411"/>
                <a:chOff x="4347827" y="3904773"/>
                <a:chExt cx="58533" cy="164411"/>
              </a:xfrm>
              <a:grpFill/>
            </p:grpSpPr>
            <p:sp>
              <p:nvSpPr>
                <p:cNvPr id="1408" name="Freeform: Shape 1407">
                  <a:extLst>
                    <a:ext uri="{FF2B5EF4-FFF2-40B4-BE49-F238E27FC236}">
                      <a16:creationId xmlns:a16="http://schemas.microsoft.com/office/drawing/2014/main" id="{CAA65310-86CE-4647-8840-1D8483A69515}"/>
                    </a:ext>
                  </a:extLst>
                </p:cNvPr>
                <p:cNvSpPr/>
                <p:nvPr/>
              </p:nvSpPr>
              <p:spPr>
                <a:xfrm>
                  <a:off x="4355591" y="3904773"/>
                  <a:ext cx="50768" cy="148685"/>
                </a:xfrm>
                <a:custGeom>
                  <a:avLst/>
                  <a:gdLst>
                    <a:gd name="connsiteX0" fmla="*/ 3715 w 50768"/>
                    <a:gd name="connsiteY0" fmla="*/ 148685 h 148685"/>
                    <a:gd name="connsiteX1" fmla="*/ 0 w 50768"/>
                    <a:gd name="connsiteY1" fmla="*/ 144113 h 148685"/>
                    <a:gd name="connsiteX2" fmla="*/ 46958 w 50768"/>
                    <a:gd name="connsiteY2" fmla="*/ 0 h 148685"/>
                    <a:gd name="connsiteX3" fmla="*/ 50768 w 50768"/>
                    <a:gd name="connsiteY3" fmla="*/ 4382 h 148685"/>
                  </a:gdLst>
                  <a:ahLst/>
                  <a:cxnLst>
                    <a:cxn ang="0">
                      <a:pos x="connsiteX0" y="connsiteY0"/>
                    </a:cxn>
                    <a:cxn ang="0">
                      <a:pos x="connsiteX1" y="connsiteY1"/>
                    </a:cxn>
                    <a:cxn ang="0">
                      <a:pos x="connsiteX2" y="connsiteY2"/>
                    </a:cxn>
                    <a:cxn ang="0">
                      <a:pos x="connsiteX3" y="connsiteY3"/>
                    </a:cxn>
                  </a:cxnLst>
                  <a:rect l="l" t="t" r="r" b="b"/>
                  <a:pathLst>
                    <a:path w="50768" h="148685">
                      <a:moveTo>
                        <a:pt x="3715" y="148685"/>
                      </a:moveTo>
                      <a:lnTo>
                        <a:pt x="0" y="144113"/>
                      </a:lnTo>
                      <a:lnTo>
                        <a:pt x="46958" y="0"/>
                      </a:lnTo>
                      <a:lnTo>
                        <a:pt x="50768" y="4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09" name="Freeform: Shape 1408">
                  <a:extLst>
                    <a:ext uri="{FF2B5EF4-FFF2-40B4-BE49-F238E27FC236}">
                      <a16:creationId xmlns:a16="http://schemas.microsoft.com/office/drawing/2014/main" id="{AD23EAE5-8B39-4A38-B91B-88B0FF75CFEB}"/>
                    </a:ext>
                  </a:extLst>
                </p:cNvPr>
                <p:cNvSpPr/>
                <p:nvPr/>
              </p:nvSpPr>
              <p:spPr>
                <a:xfrm>
                  <a:off x="4347827" y="4033191"/>
                  <a:ext cx="19339" cy="35993"/>
                </a:xfrm>
                <a:custGeom>
                  <a:avLst/>
                  <a:gdLst>
                    <a:gd name="connsiteX0" fmla="*/ 18052 w 19339"/>
                    <a:gd name="connsiteY0" fmla="*/ 28173 h 35993"/>
                    <a:gd name="connsiteX1" fmla="*/ 4812 w 19339"/>
                    <a:gd name="connsiteY1" fmla="*/ 32841 h 35993"/>
                    <a:gd name="connsiteX2" fmla="*/ 1288 w 19339"/>
                    <a:gd name="connsiteY2" fmla="*/ 7885 h 35993"/>
                    <a:gd name="connsiteX3" fmla="*/ 14528 w 19339"/>
                    <a:gd name="connsiteY3" fmla="*/ 3123 h 35993"/>
                    <a:gd name="connsiteX4" fmla="*/ 18052 w 19339"/>
                    <a:gd name="connsiteY4" fmla="*/ 28173 h 35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9" h="35993">
                      <a:moveTo>
                        <a:pt x="18052" y="28173"/>
                      </a:moveTo>
                      <a:cubicBezTo>
                        <a:pt x="15385" y="36365"/>
                        <a:pt x="9384" y="38460"/>
                        <a:pt x="4812" y="32841"/>
                      </a:cubicBezTo>
                      <a:cubicBezTo>
                        <a:pt x="240" y="27221"/>
                        <a:pt x="-1379" y="16077"/>
                        <a:pt x="1288" y="7885"/>
                      </a:cubicBezTo>
                      <a:cubicBezTo>
                        <a:pt x="3955" y="-306"/>
                        <a:pt x="9860" y="-2497"/>
                        <a:pt x="14528" y="3123"/>
                      </a:cubicBezTo>
                      <a:cubicBezTo>
                        <a:pt x="19100" y="8742"/>
                        <a:pt x="20719" y="19982"/>
                        <a:pt x="18052" y="281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2" name="Graphic 220">
                <a:extLst>
                  <a:ext uri="{FF2B5EF4-FFF2-40B4-BE49-F238E27FC236}">
                    <a16:creationId xmlns:a16="http://schemas.microsoft.com/office/drawing/2014/main" id="{C9646D0E-7720-4C31-BE60-EEC4FC7A0E2B}"/>
                  </a:ext>
                </a:extLst>
              </p:cNvPr>
              <p:cNvGrpSpPr/>
              <p:nvPr/>
            </p:nvGrpSpPr>
            <p:grpSpPr>
              <a:xfrm>
                <a:off x="4259294" y="4021126"/>
                <a:ext cx="98202" cy="34756"/>
                <a:chOff x="4259294" y="4021126"/>
                <a:chExt cx="98202" cy="34756"/>
              </a:xfrm>
              <a:grpFill/>
            </p:grpSpPr>
            <p:sp>
              <p:nvSpPr>
                <p:cNvPr id="1406" name="Freeform: Shape 1405">
                  <a:extLst>
                    <a:ext uri="{FF2B5EF4-FFF2-40B4-BE49-F238E27FC236}">
                      <a16:creationId xmlns:a16="http://schemas.microsoft.com/office/drawing/2014/main" id="{EE052D49-195D-4B61-82E8-4832CC1155BD}"/>
                    </a:ext>
                  </a:extLst>
                </p:cNvPr>
                <p:cNvSpPr/>
                <p:nvPr/>
              </p:nvSpPr>
              <p:spPr>
                <a:xfrm>
                  <a:off x="4268342" y="4034599"/>
                  <a:ext cx="89154" cy="20574"/>
                </a:xfrm>
                <a:custGeom>
                  <a:avLst/>
                  <a:gdLst>
                    <a:gd name="connsiteX0" fmla="*/ 89154 w 89154"/>
                    <a:gd name="connsiteY0" fmla="*/ 20574 h 20574"/>
                    <a:gd name="connsiteX1" fmla="*/ 0 w 89154"/>
                    <a:gd name="connsiteY1" fmla="*/ 7716 h 20574"/>
                    <a:gd name="connsiteX2" fmla="*/ 0 w 89154"/>
                    <a:gd name="connsiteY2" fmla="*/ 0 h 20574"/>
                    <a:gd name="connsiteX3" fmla="*/ 89154 w 89154"/>
                    <a:gd name="connsiteY3" fmla="*/ 12573 h 20574"/>
                  </a:gdLst>
                  <a:ahLst/>
                  <a:cxnLst>
                    <a:cxn ang="0">
                      <a:pos x="connsiteX0" y="connsiteY0"/>
                    </a:cxn>
                    <a:cxn ang="0">
                      <a:pos x="connsiteX1" y="connsiteY1"/>
                    </a:cxn>
                    <a:cxn ang="0">
                      <a:pos x="connsiteX2" y="connsiteY2"/>
                    </a:cxn>
                    <a:cxn ang="0">
                      <a:pos x="connsiteX3" y="connsiteY3"/>
                    </a:cxn>
                  </a:cxnLst>
                  <a:rect l="l" t="t" r="r" b="b"/>
                  <a:pathLst>
                    <a:path w="89154" h="20574">
                      <a:moveTo>
                        <a:pt x="89154" y="20574"/>
                      </a:moveTo>
                      <a:lnTo>
                        <a:pt x="0" y="7716"/>
                      </a:lnTo>
                      <a:lnTo>
                        <a:pt x="0" y="0"/>
                      </a:lnTo>
                      <a:lnTo>
                        <a:pt x="89154" y="1257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07" name="Freeform: Shape 1406">
                  <a:extLst>
                    <a:ext uri="{FF2B5EF4-FFF2-40B4-BE49-F238E27FC236}">
                      <a16:creationId xmlns:a16="http://schemas.microsoft.com/office/drawing/2014/main" id="{4380B2B0-A72A-40A6-804B-E28D65FDE9C3}"/>
                    </a:ext>
                  </a:extLst>
                </p:cNvPr>
                <p:cNvSpPr/>
                <p:nvPr/>
              </p:nvSpPr>
              <p:spPr>
                <a:xfrm>
                  <a:off x="4259294" y="4021126"/>
                  <a:ext cx="18003" cy="34756"/>
                </a:xfrm>
                <a:custGeom>
                  <a:avLst/>
                  <a:gdLst>
                    <a:gd name="connsiteX0" fmla="*/ 8954 w 18003"/>
                    <a:gd name="connsiteY0" fmla="*/ 34713 h 34756"/>
                    <a:gd name="connsiteX1" fmla="*/ 0 w 18003"/>
                    <a:gd name="connsiteY1" fmla="*/ 16140 h 34756"/>
                    <a:gd name="connsiteX2" fmla="*/ 8954 w 18003"/>
                    <a:gd name="connsiteY2" fmla="*/ 43 h 34756"/>
                    <a:gd name="connsiteX3" fmla="*/ 18002 w 18003"/>
                    <a:gd name="connsiteY3" fmla="*/ 18712 h 34756"/>
                    <a:gd name="connsiteX4" fmla="*/ 8954 w 18003"/>
                    <a:gd name="connsiteY4" fmla="*/ 34713 h 347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3" h="34756">
                      <a:moveTo>
                        <a:pt x="8954" y="34713"/>
                      </a:moveTo>
                      <a:cubicBezTo>
                        <a:pt x="4000" y="33952"/>
                        <a:pt x="0" y="25665"/>
                        <a:pt x="0" y="16140"/>
                      </a:cubicBezTo>
                      <a:cubicBezTo>
                        <a:pt x="0" y="6615"/>
                        <a:pt x="4000" y="-624"/>
                        <a:pt x="8954" y="43"/>
                      </a:cubicBezTo>
                      <a:cubicBezTo>
                        <a:pt x="13907" y="709"/>
                        <a:pt x="18002" y="9091"/>
                        <a:pt x="18002" y="18712"/>
                      </a:cubicBezTo>
                      <a:cubicBezTo>
                        <a:pt x="18098" y="28237"/>
                        <a:pt x="14002" y="35380"/>
                        <a:pt x="8954" y="347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3" name="Graphic 220">
                <a:extLst>
                  <a:ext uri="{FF2B5EF4-FFF2-40B4-BE49-F238E27FC236}">
                    <a16:creationId xmlns:a16="http://schemas.microsoft.com/office/drawing/2014/main" id="{B7FD128D-61BC-4F4A-A48F-48FACF074780}"/>
                  </a:ext>
                </a:extLst>
              </p:cNvPr>
              <p:cNvGrpSpPr/>
              <p:nvPr/>
            </p:nvGrpSpPr>
            <p:grpSpPr>
              <a:xfrm>
                <a:off x="4217278" y="3874626"/>
                <a:ext cx="52779" cy="165497"/>
                <a:chOff x="4217278" y="3874626"/>
                <a:chExt cx="52779" cy="165497"/>
              </a:xfrm>
              <a:grpFill/>
            </p:grpSpPr>
            <p:sp>
              <p:nvSpPr>
                <p:cNvPr id="1404" name="Freeform: Shape 1403">
                  <a:extLst>
                    <a:ext uri="{FF2B5EF4-FFF2-40B4-BE49-F238E27FC236}">
                      <a16:creationId xmlns:a16="http://schemas.microsoft.com/office/drawing/2014/main" id="{C6CEA3B6-F1CA-4152-A81F-DD7295577DD8}"/>
                    </a:ext>
                  </a:extLst>
                </p:cNvPr>
                <p:cNvSpPr/>
                <p:nvPr/>
              </p:nvSpPr>
              <p:spPr>
                <a:xfrm>
                  <a:off x="4224337" y="3889914"/>
                  <a:ext cx="45720" cy="150209"/>
                </a:xfrm>
                <a:custGeom>
                  <a:avLst/>
                  <a:gdLst>
                    <a:gd name="connsiteX0" fmla="*/ 42196 w 45720"/>
                    <a:gd name="connsiteY0" fmla="*/ 150209 h 150209"/>
                    <a:gd name="connsiteX1" fmla="*/ 0 w 45720"/>
                    <a:gd name="connsiteY1" fmla="*/ 3524 h 150209"/>
                    <a:gd name="connsiteX2" fmla="*/ 3334 w 45720"/>
                    <a:gd name="connsiteY2" fmla="*/ 0 h 150209"/>
                    <a:gd name="connsiteX3" fmla="*/ 45720 w 45720"/>
                    <a:gd name="connsiteY3" fmla="*/ 146875 h 150209"/>
                  </a:gdLst>
                  <a:ahLst/>
                  <a:cxnLst>
                    <a:cxn ang="0">
                      <a:pos x="connsiteX0" y="connsiteY0"/>
                    </a:cxn>
                    <a:cxn ang="0">
                      <a:pos x="connsiteX1" y="connsiteY1"/>
                    </a:cxn>
                    <a:cxn ang="0">
                      <a:pos x="connsiteX2" y="connsiteY2"/>
                    </a:cxn>
                    <a:cxn ang="0">
                      <a:pos x="connsiteX3" y="connsiteY3"/>
                    </a:cxn>
                  </a:cxnLst>
                  <a:rect l="l" t="t" r="r" b="b"/>
                  <a:pathLst>
                    <a:path w="45720" h="150209">
                      <a:moveTo>
                        <a:pt x="42196" y="150209"/>
                      </a:moveTo>
                      <a:lnTo>
                        <a:pt x="0" y="3524"/>
                      </a:lnTo>
                      <a:lnTo>
                        <a:pt x="3334" y="0"/>
                      </a:lnTo>
                      <a:lnTo>
                        <a:pt x="45720" y="14687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05" name="Freeform: Shape 1404">
                  <a:extLst>
                    <a:ext uri="{FF2B5EF4-FFF2-40B4-BE49-F238E27FC236}">
                      <a16:creationId xmlns:a16="http://schemas.microsoft.com/office/drawing/2014/main" id="{7B06D7F1-97E0-470B-AF6C-6620FB86CC2C}"/>
                    </a:ext>
                  </a:extLst>
                </p:cNvPr>
                <p:cNvSpPr/>
                <p:nvPr/>
              </p:nvSpPr>
              <p:spPr>
                <a:xfrm>
                  <a:off x="4217278" y="3874626"/>
                  <a:ext cx="17353" cy="34114"/>
                </a:xfrm>
                <a:custGeom>
                  <a:avLst/>
                  <a:gdLst>
                    <a:gd name="connsiteX0" fmla="*/ 1154 w 17353"/>
                    <a:gd name="connsiteY0" fmla="*/ 24908 h 34114"/>
                    <a:gd name="connsiteX1" fmla="*/ 4297 w 17353"/>
                    <a:gd name="connsiteY1" fmla="*/ 1953 h 34114"/>
                    <a:gd name="connsiteX2" fmla="*/ 16203 w 17353"/>
                    <a:gd name="connsiteY2" fmla="*/ 9192 h 34114"/>
                    <a:gd name="connsiteX3" fmla="*/ 12965 w 17353"/>
                    <a:gd name="connsiteY3" fmla="*/ 32242 h 34114"/>
                    <a:gd name="connsiteX4" fmla="*/ 1154 w 17353"/>
                    <a:gd name="connsiteY4" fmla="*/ 24908 h 341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53" h="34114">
                      <a:moveTo>
                        <a:pt x="1154" y="24908"/>
                      </a:moveTo>
                      <a:cubicBezTo>
                        <a:pt x="-1227" y="16621"/>
                        <a:pt x="201" y="6334"/>
                        <a:pt x="4297" y="1953"/>
                      </a:cubicBezTo>
                      <a:cubicBezTo>
                        <a:pt x="8488" y="-2429"/>
                        <a:pt x="13822" y="810"/>
                        <a:pt x="16203" y="9192"/>
                      </a:cubicBezTo>
                      <a:cubicBezTo>
                        <a:pt x="18585" y="17574"/>
                        <a:pt x="17156" y="27956"/>
                        <a:pt x="12965" y="32242"/>
                      </a:cubicBezTo>
                      <a:cubicBezTo>
                        <a:pt x="8869" y="36529"/>
                        <a:pt x="3535" y="33195"/>
                        <a:pt x="1154" y="2490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4" name="Graphic 220">
                <a:extLst>
                  <a:ext uri="{FF2B5EF4-FFF2-40B4-BE49-F238E27FC236}">
                    <a16:creationId xmlns:a16="http://schemas.microsoft.com/office/drawing/2014/main" id="{39BEFE1B-6651-4EDF-B7FB-E427BF53BCFE}"/>
                  </a:ext>
                </a:extLst>
              </p:cNvPr>
              <p:cNvGrpSpPr/>
              <p:nvPr/>
            </p:nvGrpSpPr>
            <p:grpSpPr>
              <a:xfrm>
                <a:off x="4268342" y="3736656"/>
                <a:ext cx="98869" cy="35913"/>
                <a:chOff x="4268342" y="3736656"/>
                <a:chExt cx="98869" cy="35913"/>
              </a:xfrm>
              <a:grpFill/>
            </p:grpSpPr>
            <p:sp>
              <p:nvSpPr>
                <p:cNvPr id="1402" name="Freeform: Shape 1401">
                  <a:extLst>
                    <a:ext uri="{FF2B5EF4-FFF2-40B4-BE49-F238E27FC236}">
                      <a16:creationId xmlns:a16="http://schemas.microsoft.com/office/drawing/2014/main" id="{EADCFD72-3639-4A70-A27B-9B61200A144F}"/>
                    </a:ext>
                  </a:extLst>
                </p:cNvPr>
                <p:cNvSpPr/>
                <p:nvPr/>
              </p:nvSpPr>
              <p:spPr>
                <a:xfrm>
                  <a:off x="4268342" y="3748278"/>
                  <a:ext cx="89154" cy="10287"/>
                </a:xfrm>
                <a:custGeom>
                  <a:avLst/>
                  <a:gdLst>
                    <a:gd name="connsiteX0" fmla="*/ 89154 w 89154"/>
                    <a:gd name="connsiteY0" fmla="*/ 10287 h 10287"/>
                    <a:gd name="connsiteX1" fmla="*/ 0 w 89154"/>
                    <a:gd name="connsiteY1" fmla="*/ 7620 h 10287"/>
                    <a:gd name="connsiteX2" fmla="*/ 0 w 89154"/>
                    <a:gd name="connsiteY2" fmla="*/ 0 h 10287"/>
                    <a:gd name="connsiteX3" fmla="*/ 89154 w 89154"/>
                    <a:gd name="connsiteY3" fmla="*/ 2381 h 10287"/>
                  </a:gdLst>
                  <a:ahLst/>
                  <a:cxnLst>
                    <a:cxn ang="0">
                      <a:pos x="connsiteX0" y="connsiteY0"/>
                    </a:cxn>
                    <a:cxn ang="0">
                      <a:pos x="connsiteX1" y="connsiteY1"/>
                    </a:cxn>
                    <a:cxn ang="0">
                      <a:pos x="connsiteX2" y="connsiteY2"/>
                    </a:cxn>
                    <a:cxn ang="0">
                      <a:pos x="connsiteX3" y="connsiteY3"/>
                    </a:cxn>
                  </a:cxnLst>
                  <a:rect l="l" t="t" r="r" b="b"/>
                  <a:pathLst>
                    <a:path w="89154" h="10287">
                      <a:moveTo>
                        <a:pt x="89154" y="10287"/>
                      </a:moveTo>
                      <a:lnTo>
                        <a:pt x="0" y="7620"/>
                      </a:lnTo>
                      <a:lnTo>
                        <a:pt x="0" y="0"/>
                      </a:lnTo>
                      <a:lnTo>
                        <a:pt x="89154" y="23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03" name="Freeform: Shape 1402">
                  <a:extLst>
                    <a:ext uri="{FF2B5EF4-FFF2-40B4-BE49-F238E27FC236}">
                      <a16:creationId xmlns:a16="http://schemas.microsoft.com/office/drawing/2014/main" id="{A423D37A-CBE8-4C4A-911B-D8E86A6FB355}"/>
                    </a:ext>
                  </a:extLst>
                </p:cNvPr>
                <p:cNvSpPr/>
                <p:nvPr/>
              </p:nvSpPr>
              <p:spPr>
                <a:xfrm>
                  <a:off x="4347875" y="3736656"/>
                  <a:ext cx="19337" cy="35913"/>
                </a:xfrm>
                <a:custGeom>
                  <a:avLst/>
                  <a:gdLst>
                    <a:gd name="connsiteX0" fmla="*/ 9622 w 19337"/>
                    <a:gd name="connsiteY0" fmla="*/ 1 h 35913"/>
                    <a:gd name="connsiteX1" fmla="*/ 19337 w 19337"/>
                    <a:gd name="connsiteY1" fmla="*/ 18194 h 35913"/>
                    <a:gd name="connsiteX2" fmla="*/ 9622 w 19337"/>
                    <a:gd name="connsiteY2" fmla="*/ 35910 h 35913"/>
                    <a:gd name="connsiteX3" fmla="*/ 2 w 19337"/>
                    <a:gd name="connsiteY3" fmla="*/ 17717 h 35913"/>
                    <a:gd name="connsiteX4" fmla="*/ 9622 w 19337"/>
                    <a:gd name="connsiteY4" fmla="*/ 1 h 35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7" h="35913">
                      <a:moveTo>
                        <a:pt x="9622" y="1"/>
                      </a:moveTo>
                      <a:cubicBezTo>
                        <a:pt x="14956" y="96"/>
                        <a:pt x="19337" y="8288"/>
                        <a:pt x="19337" y="18194"/>
                      </a:cubicBezTo>
                      <a:cubicBezTo>
                        <a:pt x="19337" y="28100"/>
                        <a:pt x="14956" y="36101"/>
                        <a:pt x="9622" y="35910"/>
                      </a:cubicBezTo>
                      <a:cubicBezTo>
                        <a:pt x="4288" y="35720"/>
                        <a:pt x="2" y="27528"/>
                        <a:pt x="2" y="17717"/>
                      </a:cubicBezTo>
                      <a:cubicBezTo>
                        <a:pt x="-94" y="7811"/>
                        <a:pt x="4288" y="-94"/>
                        <a:pt x="9622" y="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5" name="Graphic 220">
                <a:extLst>
                  <a:ext uri="{FF2B5EF4-FFF2-40B4-BE49-F238E27FC236}">
                    <a16:creationId xmlns:a16="http://schemas.microsoft.com/office/drawing/2014/main" id="{731CCA58-FD65-4E28-9068-B5BECD9F2D59}"/>
                  </a:ext>
                </a:extLst>
              </p:cNvPr>
              <p:cNvGrpSpPr/>
              <p:nvPr/>
            </p:nvGrpSpPr>
            <p:grpSpPr>
              <a:xfrm>
                <a:off x="4347827" y="3888587"/>
                <a:ext cx="219692" cy="359154"/>
                <a:chOff x="4347827" y="3888587"/>
                <a:chExt cx="219692" cy="359154"/>
              </a:xfrm>
              <a:grpFill/>
            </p:grpSpPr>
            <p:grpSp>
              <p:nvGrpSpPr>
                <p:cNvPr id="1384" name="Graphic 220">
                  <a:extLst>
                    <a:ext uri="{FF2B5EF4-FFF2-40B4-BE49-F238E27FC236}">
                      <a16:creationId xmlns:a16="http://schemas.microsoft.com/office/drawing/2014/main" id="{2485810F-487A-4FD6-B1A4-A9761FECAC37}"/>
                    </a:ext>
                  </a:extLst>
                </p:cNvPr>
                <p:cNvGrpSpPr/>
                <p:nvPr/>
              </p:nvGrpSpPr>
              <p:grpSpPr>
                <a:xfrm>
                  <a:off x="4501705" y="3913441"/>
                  <a:ext cx="65814" cy="185493"/>
                  <a:chOff x="4501705" y="3913441"/>
                  <a:chExt cx="65814" cy="185493"/>
                </a:xfrm>
                <a:grpFill/>
              </p:grpSpPr>
              <p:sp>
                <p:nvSpPr>
                  <p:cNvPr id="1400" name="Freeform: Shape 1399">
                    <a:extLst>
                      <a:ext uri="{FF2B5EF4-FFF2-40B4-BE49-F238E27FC236}">
                        <a16:creationId xmlns:a16="http://schemas.microsoft.com/office/drawing/2014/main" id="{839C3995-AB45-45BD-BCDE-755FF2832884}"/>
                      </a:ext>
                    </a:extLst>
                  </p:cNvPr>
                  <p:cNvSpPr/>
                  <p:nvPr/>
                </p:nvSpPr>
                <p:spPr>
                  <a:xfrm>
                    <a:off x="4501705" y="3913441"/>
                    <a:ext cx="56673" cy="167925"/>
                  </a:xfrm>
                  <a:custGeom>
                    <a:avLst/>
                    <a:gdLst>
                      <a:gd name="connsiteX0" fmla="*/ 52388 w 56673"/>
                      <a:gd name="connsiteY0" fmla="*/ 167926 h 167925"/>
                      <a:gd name="connsiteX1" fmla="*/ 0 w 56673"/>
                      <a:gd name="connsiteY1" fmla="*/ 3905 h 167925"/>
                      <a:gd name="connsiteX2" fmla="*/ 4096 w 56673"/>
                      <a:gd name="connsiteY2" fmla="*/ 0 h 167925"/>
                      <a:gd name="connsiteX3" fmla="*/ 56674 w 56673"/>
                      <a:gd name="connsiteY3" fmla="*/ 164211 h 167925"/>
                    </a:gdLst>
                    <a:ahLst/>
                    <a:cxnLst>
                      <a:cxn ang="0">
                        <a:pos x="connsiteX0" y="connsiteY0"/>
                      </a:cxn>
                      <a:cxn ang="0">
                        <a:pos x="connsiteX1" y="connsiteY1"/>
                      </a:cxn>
                      <a:cxn ang="0">
                        <a:pos x="connsiteX2" y="connsiteY2"/>
                      </a:cxn>
                      <a:cxn ang="0">
                        <a:pos x="connsiteX3" y="connsiteY3"/>
                      </a:cxn>
                    </a:cxnLst>
                    <a:rect l="l" t="t" r="r" b="b"/>
                    <a:pathLst>
                      <a:path w="56673" h="167925">
                        <a:moveTo>
                          <a:pt x="52388" y="167926"/>
                        </a:moveTo>
                        <a:lnTo>
                          <a:pt x="0" y="3905"/>
                        </a:lnTo>
                        <a:lnTo>
                          <a:pt x="4096" y="0"/>
                        </a:lnTo>
                        <a:lnTo>
                          <a:pt x="56674" y="1642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401" name="Freeform: Shape 1400">
                    <a:extLst>
                      <a:ext uri="{FF2B5EF4-FFF2-40B4-BE49-F238E27FC236}">
                        <a16:creationId xmlns:a16="http://schemas.microsoft.com/office/drawing/2014/main" id="{0FD2A72F-2042-464F-A53D-42819EFC9B34}"/>
                      </a:ext>
                    </a:extLst>
                  </p:cNvPr>
                  <p:cNvSpPr/>
                  <p:nvPr/>
                </p:nvSpPr>
                <p:spPr>
                  <a:xfrm>
                    <a:off x="4545089" y="4060160"/>
                    <a:ext cx="22430" cy="38774"/>
                  </a:xfrm>
                  <a:custGeom>
                    <a:avLst/>
                    <a:gdLst>
                      <a:gd name="connsiteX0" fmla="*/ 20909 w 22430"/>
                      <a:gd name="connsiteY0" fmla="*/ 11015 h 38774"/>
                      <a:gd name="connsiteX1" fmla="*/ 16814 w 22430"/>
                      <a:gd name="connsiteY1" fmla="*/ 36923 h 38774"/>
                      <a:gd name="connsiteX2" fmla="*/ 1478 w 22430"/>
                      <a:gd name="connsiteY2" fmla="*/ 27588 h 38774"/>
                      <a:gd name="connsiteX3" fmla="*/ 5574 w 22430"/>
                      <a:gd name="connsiteY3" fmla="*/ 1871 h 38774"/>
                      <a:gd name="connsiteX4" fmla="*/ 20909 w 22430"/>
                      <a:gd name="connsiteY4" fmla="*/ 11015 h 387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30" h="38774">
                        <a:moveTo>
                          <a:pt x="20909" y="11015"/>
                        </a:moveTo>
                        <a:cubicBezTo>
                          <a:pt x="24053" y="20730"/>
                          <a:pt x="22148" y="32351"/>
                          <a:pt x="16814" y="36923"/>
                        </a:cubicBezTo>
                        <a:cubicBezTo>
                          <a:pt x="11480" y="41495"/>
                          <a:pt x="4622" y="37304"/>
                          <a:pt x="1478" y="27588"/>
                        </a:cubicBezTo>
                        <a:cubicBezTo>
                          <a:pt x="-1570" y="17968"/>
                          <a:pt x="240" y="6443"/>
                          <a:pt x="5574" y="1871"/>
                        </a:cubicBezTo>
                        <a:cubicBezTo>
                          <a:pt x="10908" y="-2701"/>
                          <a:pt x="17766" y="1395"/>
                          <a:pt x="20909" y="1101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85" name="Graphic 220">
                  <a:extLst>
                    <a:ext uri="{FF2B5EF4-FFF2-40B4-BE49-F238E27FC236}">
                      <a16:creationId xmlns:a16="http://schemas.microsoft.com/office/drawing/2014/main" id="{5B16FDB0-54F6-4E34-8BB9-DE38E07232B2}"/>
                    </a:ext>
                  </a:extLst>
                </p:cNvPr>
                <p:cNvGrpSpPr/>
                <p:nvPr/>
              </p:nvGrpSpPr>
              <p:grpSpPr>
                <a:xfrm>
                  <a:off x="4493023" y="4077081"/>
                  <a:ext cx="65355" cy="170661"/>
                  <a:chOff x="4493023" y="4077081"/>
                  <a:chExt cx="65355" cy="170661"/>
                </a:xfrm>
                <a:grpFill/>
              </p:grpSpPr>
              <p:sp>
                <p:nvSpPr>
                  <p:cNvPr id="1398" name="Freeform: Shape 1397">
                    <a:extLst>
                      <a:ext uri="{FF2B5EF4-FFF2-40B4-BE49-F238E27FC236}">
                        <a16:creationId xmlns:a16="http://schemas.microsoft.com/office/drawing/2014/main" id="{1BFDCE3C-56C3-440F-814D-88F114F0B324}"/>
                      </a:ext>
                    </a:extLst>
                  </p:cNvPr>
                  <p:cNvSpPr/>
                  <p:nvPr/>
                </p:nvSpPr>
                <p:spPr>
                  <a:xfrm>
                    <a:off x="4501705" y="4077081"/>
                    <a:ext cx="56673" cy="154114"/>
                  </a:xfrm>
                  <a:custGeom>
                    <a:avLst/>
                    <a:gdLst>
                      <a:gd name="connsiteX0" fmla="*/ 4096 w 56673"/>
                      <a:gd name="connsiteY0" fmla="*/ 154114 h 154114"/>
                      <a:gd name="connsiteX1" fmla="*/ 0 w 56673"/>
                      <a:gd name="connsiteY1" fmla="*/ 149066 h 154114"/>
                      <a:gd name="connsiteX2" fmla="*/ 52388 w 56673"/>
                      <a:gd name="connsiteY2" fmla="*/ 0 h 154114"/>
                      <a:gd name="connsiteX3" fmla="*/ 56674 w 56673"/>
                      <a:gd name="connsiteY3" fmla="*/ 4858 h 154114"/>
                    </a:gdLst>
                    <a:ahLst/>
                    <a:cxnLst>
                      <a:cxn ang="0">
                        <a:pos x="connsiteX0" y="connsiteY0"/>
                      </a:cxn>
                      <a:cxn ang="0">
                        <a:pos x="connsiteX1" y="connsiteY1"/>
                      </a:cxn>
                      <a:cxn ang="0">
                        <a:pos x="connsiteX2" y="connsiteY2"/>
                      </a:cxn>
                      <a:cxn ang="0">
                        <a:pos x="connsiteX3" y="connsiteY3"/>
                      </a:cxn>
                    </a:cxnLst>
                    <a:rect l="l" t="t" r="r" b="b"/>
                    <a:pathLst>
                      <a:path w="56673" h="154114">
                        <a:moveTo>
                          <a:pt x="4096" y="154114"/>
                        </a:moveTo>
                        <a:lnTo>
                          <a:pt x="0" y="149066"/>
                        </a:lnTo>
                        <a:lnTo>
                          <a:pt x="52388" y="0"/>
                        </a:lnTo>
                        <a:lnTo>
                          <a:pt x="56674"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99" name="Freeform: Shape 1398">
                    <a:extLst>
                      <a:ext uri="{FF2B5EF4-FFF2-40B4-BE49-F238E27FC236}">
                        <a16:creationId xmlns:a16="http://schemas.microsoft.com/office/drawing/2014/main" id="{BD023327-0522-4BEF-B332-306F4732207D}"/>
                      </a:ext>
                    </a:extLst>
                  </p:cNvPr>
                  <p:cNvSpPr/>
                  <p:nvPr/>
                </p:nvSpPr>
                <p:spPr>
                  <a:xfrm>
                    <a:off x="4493023" y="4209518"/>
                    <a:ext cx="21597" cy="38223"/>
                  </a:xfrm>
                  <a:custGeom>
                    <a:avLst/>
                    <a:gdLst>
                      <a:gd name="connsiteX0" fmla="*/ 20112 w 21597"/>
                      <a:gd name="connsiteY0" fmla="*/ 30535 h 38223"/>
                      <a:gd name="connsiteX1" fmla="*/ 5348 w 21597"/>
                      <a:gd name="connsiteY1" fmla="*/ 34440 h 38223"/>
                      <a:gd name="connsiteX2" fmla="*/ 1443 w 21597"/>
                      <a:gd name="connsiteY2" fmla="*/ 7770 h 38223"/>
                      <a:gd name="connsiteX3" fmla="*/ 16207 w 21597"/>
                      <a:gd name="connsiteY3" fmla="*/ 3674 h 38223"/>
                      <a:gd name="connsiteX4" fmla="*/ 20112 w 21597"/>
                      <a:gd name="connsiteY4" fmla="*/ 30535 h 38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 h="38223">
                        <a:moveTo>
                          <a:pt x="20112" y="30535"/>
                        </a:moveTo>
                        <a:cubicBezTo>
                          <a:pt x="17159" y="39012"/>
                          <a:pt x="10492" y="40727"/>
                          <a:pt x="5348" y="34440"/>
                        </a:cubicBezTo>
                        <a:cubicBezTo>
                          <a:pt x="205" y="28154"/>
                          <a:pt x="-1510" y="16247"/>
                          <a:pt x="1443" y="7770"/>
                        </a:cubicBezTo>
                        <a:cubicBezTo>
                          <a:pt x="4396" y="-707"/>
                          <a:pt x="10968" y="-2517"/>
                          <a:pt x="16207" y="3674"/>
                        </a:cubicBezTo>
                        <a:cubicBezTo>
                          <a:pt x="21350" y="10056"/>
                          <a:pt x="23160" y="22058"/>
                          <a:pt x="20112" y="305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86" name="Graphic 220">
                  <a:extLst>
                    <a:ext uri="{FF2B5EF4-FFF2-40B4-BE49-F238E27FC236}">
                      <a16:creationId xmlns:a16="http://schemas.microsoft.com/office/drawing/2014/main" id="{DDA9F405-BCA1-4BA0-91C9-07D7615CCDE3}"/>
                    </a:ext>
                  </a:extLst>
                </p:cNvPr>
                <p:cNvGrpSpPr/>
                <p:nvPr/>
              </p:nvGrpSpPr>
              <p:grpSpPr>
                <a:xfrm>
                  <a:off x="4394454" y="4190423"/>
                  <a:ext cx="109251" cy="42486"/>
                  <a:chOff x="4394454" y="4190423"/>
                  <a:chExt cx="109251" cy="42486"/>
                </a:xfrm>
                <a:grpFill/>
              </p:grpSpPr>
              <p:sp>
                <p:nvSpPr>
                  <p:cNvPr id="1396" name="Freeform: Shape 1395">
                    <a:extLst>
                      <a:ext uri="{FF2B5EF4-FFF2-40B4-BE49-F238E27FC236}">
                        <a16:creationId xmlns:a16="http://schemas.microsoft.com/office/drawing/2014/main" id="{8B2B8A0C-CF24-4E10-80E2-8A9F227392DA}"/>
                      </a:ext>
                    </a:extLst>
                  </p:cNvPr>
                  <p:cNvSpPr/>
                  <p:nvPr/>
                </p:nvSpPr>
                <p:spPr>
                  <a:xfrm>
                    <a:off x="4404455" y="4204811"/>
                    <a:ext cx="99250" cy="28098"/>
                  </a:xfrm>
                  <a:custGeom>
                    <a:avLst/>
                    <a:gdLst>
                      <a:gd name="connsiteX0" fmla="*/ 99250 w 99250"/>
                      <a:gd name="connsiteY0" fmla="*/ 28099 h 28098"/>
                      <a:gd name="connsiteX1" fmla="*/ 0 w 99250"/>
                      <a:gd name="connsiteY1" fmla="*/ 8096 h 28098"/>
                      <a:gd name="connsiteX2" fmla="*/ 0 w 99250"/>
                      <a:gd name="connsiteY2" fmla="*/ 0 h 28098"/>
                      <a:gd name="connsiteX3" fmla="*/ 99250 w 99250"/>
                      <a:gd name="connsiteY3" fmla="*/ 19621 h 28098"/>
                    </a:gdLst>
                    <a:ahLst/>
                    <a:cxnLst>
                      <a:cxn ang="0">
                        <a:pos x="connsiteX0" y="connsiteY0"/>
                      </a:cxn>
                      <a:cxn ang="0">
                        <a:pos x="connsiteX1" y="connsiteY1"/>
                      </a:cxn>
                      <a:cxn ang="0">
                        <a:pos x="connsiteX2" y="connsiteY2"/>
                      </a:cxn>
                      <a:cxn ang="0">
                        <a:pos x="connsiteX3" y="connsiteY3"/>
                      </a:cxn>
                    </a:cxnLst>
                    <a:rect l="l" t="t" r="r" b="b"/>
                    <a:pathLst>
                      <a:path w="99250" h="28098">
                        <a:moveTo>
                          <a:pt x="99250" y="28099"/>
                        </a:moveTo>
                        <a:lnTo>
                          <a:pt x="0" y="8096"/>
                        </a:lnTo>
                        <a:lnTo>
                          <a:pt x="0" y="0"/>
                        </a:lnTo>
                        <a:lnTo>
                          <a:pt x="99250" y="1962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97" name="Freeform: Shape 1396">
                    <a:extLst>
                      <a:ext uri="{FF2B5EF4-FFF2-40B4-BE49-F238E27FC236}">
                        <a16:creationId xmlns:a16="http://schemas.microsoft.com/office/drawing/2014/main" id="{0F1D4079-3F54-45C2-B361-4572EB4BC7CB}"/>
                      </a:ext>
                    </a:extLst>
                  </p:cNvPr>
                  <p:cNvSpPr/>
                  <p:nvPr/>
                </p:nvSpPr>
                <p:spPr>
                  <a:xfrm>
                    <a:off x="4394454" y="4190423"/>
                    <a:ext cx="20097" cy="36795"/>
                  </a:xfrm>
                  <a:custGeom>
                    <a:avLst/>
                    <a:gdLst>
                      <a:gd name="connsiteX0" fmla="*/ 10001 w 20097"/>
                      <a:gd name="connsiteY0" fmla="*/ 36677 h 36795"/>
                      <a:gd name="connsiteX1" fmla="*/ 0 w 20097"/>
                      <a:gd name="connsiteY1" fmla="*/ 16388 h 36795"/>
                      <a:gd name="connsiteX2" fmla="*/ 10001 w 20097"/>
                      <a:gd name="connsiteY2" fmla="*/ 101 h 36795"/>
                      <a:gd name="connsiteX3" fmla="*/ 20098 w 20097"/>
                      <a:gd name="connsiteY3" fmla="*/ 20389 h 36795"/>
                      <a:gd name="connsiteX4" fmla="*/ 10001 w 20097"/>
                      <a:gd name="connsiteY4" fmla="*/ 36677 h 36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97" h="36795">
                        <a:moveTo>
                          <a:pt x="10001" y="36677"/>
                        </a:moveTo>
                        <a:cubicBezTo>
                          <a:pt x="4477" y="35534"/>
                          <a:pt x="0" y="26485"/>
                          <a:pt x="0" y="16388"/>
                        </a:cubicBezTo>
                        <a:cubicBezTo>
                          <a:pt x="0" y="6292"/>
                          <a:pt x="4477" y="-947"/>
                          <a:pt x="10001" y="101"/>
                        </a:cubicBezTo>
                        <a:cubicBezTo>
                          <a:pt x="15526" y="1148"/>
                          <a:pt x="20098" y="10292"/>
                          <a:pt x="20098" y="20389"/>
                        </a:cubicBezTo>
                        <a:cubicBezTo>
                          <a:pt x="20098" y="30581"/>
                          <a:pt x="15526" y="37820"/>
                          <a:pt x="10001" y="3667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87" name="Graphic 220">
                  <a:extLst>
                    <a:ext uri="{FF2B5EF4-FFF2-40B4-BE49-F238E27FC236}">
                      <a16:creationId xmlns:a16="http://schemas.microsoft.com/office/drawing/2014/main" id="{4A00E2B0-0AA7-4011-A21D-8F600AFC04DB}"/>
                    </a:ext>
                  </a:extLst>
                </p:cNvPr>
                <p:cNvGrpSpPr/>
                <p:nvPr/>
              </p:nvGrpSpPr>
              <p:grpSpPr>
                <a:xfrm>
                  <a:off x="4347827" y="4033105"/>
                  <a:ext cx="58533" cy="177420"/>
                  <a:chOff x="4347827" y="4033105"/>
                  <a:chExt cx="58533" cy="177420"/>
                </a:xfrm>
                <a:grpFill/>
              </p:grpSpPr>
              <p:sp>
                <p:nvSpPr>
                  <p:cNvPr id="1394" name="Freeform: Shape 1393">
                    <a:extLst>
                      <a:ext uri="{FF2B5EF4-FFF2-40B4-BE49-F238E27FC236}">
                        <a16:creationId xmlns:a16="http://schemas.microsoft.com/office/drawing/2014/main" id="{2710E0A8-201E-4B2C-9473-AD4F88617F7A}"/>
                      </a:ext>
                    </a:extLst>
                  </p:cNvPr>
                  <p:cNvSpPr/>
                  <p:nvPr/>
                </p:nvSpPr>
                <p:spPr>
                  <a:xfrm>
                    <a:off x="4355591" y="4049458"/>
                    <a:ext cx="50768" cy="161067"/>
                  </a:xfrm>
                  <a:custGeom>
                    <a:avLst/>
                    <a:gdLst>
                      <a:gd name="connsiteX0" fmla="*/ 46958 w 50768"/>
                      <a:gd name="connsiteY0" fmla="*/ 161068 h 161067"/>
                      <a:gd name="connsiteX1" fmla="*/ 0 w 50768"/>
                      <a:gd name="connsiteY1" fmla="*/ 3429 h 161067"/>
                      <a:gd name="connsiteX2" fmla="*/ 3715 w 50768"/>
                      <a:gd name="connsiteY2" fmla="*/ 0 h 161067"/>
                      <a:gd name="connsiteX3" fmla="*/ 50768 w 50768"/>
                      <a:gd name="connsiteY3" fmla="*/ 157734 h 161067"/>
                    </a:gdLst>
                    <a:ahLst/>
                    <a:cxnLst>
                      <a:cxn ang="0">
                        <a:pos x="connsiteX0" y="connsiteY0"/>
                      </a:cxn>
                      <a:cxn ang="0">
                        <a:pos x="connsiteX1" y="connsiteY1"/>
                      </a:cxn>
                      <a:cxn ang="0">
                        <a:pos x="connsiteX2" y="connsiteY2"/>
                      </a:cxn>
                      <a:cxn ang="0">
                        <a:pos x="connsiteX3" y="connsiteY3"/>
                      </a:cxn>
                    </a:cxnLst>
                    <a:rect l="l" t="t" r="r" b="b"/>
                    <a:pathLst>
                      <a:path w="50768" h="161067">
                        <a:moveTo>
                          <a:pt x="46958" y="161068"/>
                        </a:moveTo>
                        <a:lnTo>
                          <a:pt x="0" y="3429"/>
                        </a:lnTo>
                        <a:lnTo>
                          <a:pt x="3715" y="0"/>
                        </a:lnTo>
                        <a:lnTo>
                          <a:pt x="50768" y="1577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95" name="Freeform: Shape 1394">
                    <a:extLst>
                      <a:ext uri="{FF2B5EF4-FFF2-40B4-BE49-F238E27FC236}">
                        <a16:creationId xmlns:a16="http://schemas.microsoft.com/office/drawing/2014/main" id="{58C70319-666E-4377-8957-29945DEAA4AC}"/>
                      </a:ext>
                    </a:extLst>
                  </p:cNvPr>
                  <p:cNvSpPr/>
                  <p:nvPr/>
                </p:nvSpPr>
                <p:spPr>
                  <a:xfrm>
                    <a:off x="4347827" y="4033105"/>
                    <a:ext cx="19339" cy="36062"/>
                  </a:xfrm>
                  <a:custGeom>
                    <a:avLst/>
                    <a:gdLst>
                      <a:gd name="connsiteX0" fmla="*/ 1288 w 19339"/>
                      <a:gd name="connsiteY0" fmla="*/ 25782 h 36062"/>
                      <a:gd name="connsiteX1" fmla="*/ 4812 w 19339"/>
                      <a:gd name="connsiteY1" fmla="*/ 1779 h 36062"/>
                      <a:gd name="connsiteX2" fmla="*/ 18052 w 19339"/>
                      <a:gd name="connsiteY2" fmla="*/ 10161 h 36062"/>
                      <a:gd name="connsiteX3" fmla="*/ 14528 w 19339"/>
                      <a:gd name="connsiteY3" fmla="*/ 34260 h 36062"/>
                      <a:gd name="connsiteX4" fmla="*/ 1288 w 19339"/>
                      <a:gd name="connsiteY4" fmla="*/ 25782 h 36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9" h="36062">
                        <a:moveTo>
                          <a:pt x="1288" y="25782"/>
                        </a:moveTo>
                        <a:cubicBezTo>
                          <a:pt x="-1379" y="16829"/>
                          <a:pt x="240" y="6161"/>
                          <a:pt x="4812" y="1779"/>
                        </a:cubicBezTo>
                        <a:cubicBezTo>
                          <a:pt x="9479" y="-2507"/>
                          <a:pt x="15385" y="1208"/>
                          <a:pt x="18052" y="10161"/>
                        </a:cubicBezTo>
                        <a:cubicBezTo>
                          <a:pt x="20719" y="19115"/>
                          <a:pt x="19100" y="29973"/>
                          <a:pt x="14528" y="34260"/>
                        </a:cubicBezTo>
                        <a:cubicBezTo>
                          <a:pt x="9860" y="38641"/>
                          <a:pt x="3955" y="34736"/>
                          <a:pt x="1288" y="2578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88" name="Graphic 220">
                  <a:extLst>
                    <a:ext uri="{FF2B5EF4-FFF2-40B4-BE49-F238E27FC236}">
                      <a16:creationId xmlns:a16="http://schemas.microsoft.com/office/drawing/2014/main" id="{9545C68B-1A5D-4732-B7B0-39CD8B703D92}"/>
                    </a:ext>
                  </a:extLst>
                </p:cNvPr>
                <p:cNvGrpSpPr/>
                <p:nvPr/>
              </p:nvGrpSpPr>
              <p:grpSpPr>
                <a:xfrm>
                  <a:off x="4355591" y="3888587"/>
                  <a:ext cx="58970" cy="164871"/>
                  <a:chOff x="4355591" y="3888587"/>
                  <a:chExt cx="58970" cy="164871"/>
                </a:xfrm>
                <a:grpFill/>
              </p:grpSpPr>
              <p:sp>
                <p:nvSpPr>
                  <p:cNvPr id="1392" name="Freeform: Shape 1391">
                    <a:extLst>
                      <a:ext uri="{FF2B5EF4-FFF2-40B4-BE49-F238E27FC236}">
                        <a16:creationId xmlns:a16="http://schemas.microsoft.com/office/drawing/2014/main" id="{4FB1B002-E19F-44CB-8EEC-94F11C64A90F}"/>
                      </a:ext>
                    </a:extLst>
                  </p:cNvPr>
                  <p:cNvSpPr/>
                  <p:nvPr/>
                </p:nvSpPr>
                <p:spPr>
                  <a:xfrm>
                    <a:off x="4355591" y="3904773"/>
                    <a:ext cx="50768" cy="148685"/>
                  </a:xfrm>
                  <a:custGeom>
                    <a:avLst/>
                    <a:gdLst>
                      <a:gd name="connsiteX0" fmla="*/ 3715 w 50768"/>
                      <a:gd name="connsiteY0" fmla="*/ 148685 h 148685"/>
                      <a:gd name="connsiteX1" fmla="*/ 0 w 50768"/>
                      <a:gd name="connsiteY1" fmla="*/ 144113 h 148685"/>
                      <a:gd name="connsiteX2" fmla="*/ 46958 w 50768"/>
                      <a:gd name="connsiteY2" fmla="*/ 0 h 148685"/>
                      <a:gd name="connsiteX3" fmla="*/ 50768 w 50768"/>
                      <a:gd name="connsiteY3" fmla="*/ 4382 h 148685"/>
                    </a:gdLst>
                    <a:ahLst/>
                    <a:cxnLst>
                      <a:cxn ang="0">
                        <a:pos x="connsiteX0" y="connsiteY0"/>
                      </a:cxn>
                      <a:cxn ang="0">
                        <a:pos x="connsiteX1" y="connsiteY1"/>
                      </a:cxn>
                      <a:cxn ang="0">
                        <a:pos x="connsiteX2" y="connsiteY2"/>
                      </a:cxn>
                      <a:cxn ang="0">
                        <a:pos x="connsiteX3" y="connsiteY3"/>
                      </a:cxn>
                    </a:cxnLst>
                    <a:rect l="l" t="t" r="r" b="b"/>
                    <a:pathLst>
                      <a:path w="50768" h="148685">
                        <a:moveTo>
                          <a:pt x="3715" y="148685"/>
                        </a:moveTo>
                        <a:lnTo>
                          <a:pt x="0" y="144113"/>
                        </a:lnTo>
                        <a:lnTo>
                          <a:pt x="46958" y="0"/>
                        </a:lnTo>
                        <a:lnTo>
                          <a:pt x="50768" y="4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93" name="Freeform: Shape 1392">
                    <a:extLst>
                      <a:ext uri="{FF2B5EF4-FFF2-40B4-BE49-F238E27FC236}">
                        <a16:creationId xmlns:a16="http://schemas.microsoft.com/office/drawing/2014/main" id="{7FFA6822-9F38-4D00-96DE-0EB93ECA0717}"/>
                      </a:ext>
                    </a:extLst>
                  </p:cNvPr>
                  <p:cNvSpPr/>
                  <p:nvPr/>
                </p:nvSpPr>
                <p:spPr>
                  <a:xfrm>
                    <a:off x="4394443" y="3888587"/>
                    <a:ext cx="20119" cy="36565"/>
                  </a:xfrm>
                  <a:custGeom>
                    <a:avLst/>
                    <a:gdLst>
                      <a:gd name="connsiteX0" fmla="*/ 1344 w 20119"/>
                      <a:gd name="connsiteY0" fmla="*/ 8471 h 36565"/>
                      <a:gd name="connsiteX1" fmla="*/ 15060 w 20119"/>
                      <a:gd name="connsiteY1" fmla="*/ 2851 h 36565"/>
                      <a:gd name="connsiteX2" fmla="*/ 18775 w 20119"/>
                      <a:gd name="connsiteY2" fmla="*/ 28187 h 36565"/>
                      <a:gd name="connsiteX3" fmla="*/ 5059 w 20119"/>
                      <a:gd name="connsiteY3" fmla="*/ 33617 h 36565"/>
                      <a:gd name="connsiteX4" fmla="*/ 1344 w 20119"/>
                      <a:gd name="connsiteY4" fmla="*/ 8471 h 365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9" h="36565">
                        <a:moveTo>
                          <a:pt x="1344" y="8471"/>
                        </a:moveTo>
                        <a:cubicBezTo>
                          <a:pt x="4106" y="-7"/>
                          <a:pt x="10202" y="-2578"/>
                          <a:pt x="15060" y="2851"/>
                        </a:cubicBezTo>
                        <a:cubicBezTo>
                          <a:pt x="19918" y="8280"/>
                          <a:pt x="21537" y="19710"/>
                          <a:pt x="18775" y="28187"/>
                        </a:cubicBezTo>
                        <a:cubicBezTo>
                          <a:pt x="16013" y="36665"/>
                          <a:pt x="9821" y="39141"/>
                          <a:pt x="5059" y="33617"/>
                        </a:cubicBezTo>
                        <a:cubicBezTo>
                          <a:pt x="201" y="28187"/>
                          <a:pt x="-1418" y="16948"/>
                          <a:pt x="1344" y="847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89" name="Graphic 220">
                  <a:extLst>
                    <a:ext uri="{FF2B5EF4-FFF2-40B4-BE49-F238E27FC236}">
                      <a16:creationId xmlns:a16="http://schemas.microsoft.com/office/drawing/2014/main" id="{505C8766-4B58-4A71-B2DB-0981ACC21664}"/>
                    </a:ext>
                  </a:extLst>
                </p:cNvPr>
                <p:cNvGrpSpPr/>
                <p:nvPr/>
              </p:nvGrpSpPr>
              <p:grpSpPr>
                <a:xfrm>
                  <a:off x="4404455" y="3896467"/>
                  <a:ext cx="110108" cy="37957"/>
                  <a:chOff x="4404455" y="3896467"/>
                  <a:chExt cx="110108" cy="37957"/>
                </a:xfrm>
                <a:grpFill/>
              </p:grpSpPr>
              <p:sp>
                <p:nvSpPr>
                  <p:cNvPr id="1390" name="Freeform: Shape 1389">
                    <a:extLst>
                      <a:ext uri="{FF2B5EF4-FFF2-40B4-BE49-F238E27FC236}">
                        <a16:creationId xmlns:a16="http://schemas.microsoft.com/office/drawing/2014/main" id="{A8668150-4C85-49E3-B337-5DE77F6CB6BD}"/>
                      </a:ext>
                    </a:extLst>
                  </p:cNvPr>
                  <p:cNvSpPr/>
                  <p:nvPr/>
                </p:nvSpPr>
                <p:spPr>
                  <a:xfrm>
                    <a:off x="4404455" y="3902868"/>
                    <a:ext cx="99250" cy="16764"/>
                  </a:xfrm>
                  <a:custGeom>
                    <a:avLst/>
                    <a:gdLst>
                      <a:gd name="connsiteX0" fmla="*/ 99250 w 99250"/>
                      <a:gd name="connsiteY0" fmla="*/ 16764 h 16764"/>
                      <a:gd name="connsiteX1" fmla="*/ 0 w 99250"/>
                      <a:gd name="connsiteY1" fmla="*/ 8096 h 16764"/>
                      <a:gd name="connsiteX2" fmla="*/ 0 w 99250"/>
                      <a:gd name="connsiteY2" fmla="*/ 0 h 16764"/>
                      <a:gd name="connsiteX3" fmla="*/ 99250 w 99250"/>
                      <a:gd name="connsiteY3" fmla="*/ 8382 h 16764"/>
                    </a:gdLst>
                    <a:ahLst/>
                    <a:cxnLst>
                      <a:cxn ang="0">
                        <a:pos x="connsiteX0" y="connsiteY0"/>
                      </a:cxn>
                      <a:cxn ang="0">
                        <a:pos x="connsiteX1" y="connsiteY1"/>
                      </a:cxn>
                      <a:cxn ang="0">
                        <a:pos x="connsiteX2" y="connsiteY2"/>
                      </a:cxn>
                      <a:cxn ang="0">
                        <a:pos x="connsiteX3" y="connsiteY3"/>
                      </a:cxn>
                    </a:cxnLst>
                    <a:rect l="l" t="t" r="r" b="b"/>
                    <a:pathLst>
                      <a:path w="99250" h="16764">
                        <a:moveTo>
                          <a:pt x="99250" y="16764"/>
                        </a:moveTo>
                        <a:lnTo>
                          <a:pt x="0" y="8096"/>
                        </a:lnTo>
                        <a:lnTo>
                          <a:pt x="0" y="0"/>
                        </a:lnTo>
                        <a:lnTo>
                          <a:pt x="99250" y="8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91" name="Freeform: Shape 1390">
                    <a:extLst>
                      <a:ext uri="{FF2B5EF4-FFF2-40B4-BE49-F238E27FC236}">
                        <a16:creationId xmlns:a16="http://schemas.microsoft.com/office/drawing/2014/main" id="{90DF2B47-DC55-4429-9DFF-F37FF7797CD8}"/>
                      </a:ext>
                    </a:extLst>
                  </p:cNvPr>
                  <p:cNvSpPr/>
                  <p:nvPr/>
                </p:nvSpPr>
                <p:spPr>
                  <a:xfrm>
                    <a:off x="4492942" y="3896467"/>
                    <a:ext cx="21621" cy="37957"/>
                  </a:xfrm>
                  <a:custGeom>
                    <a:avLst/>
                    <a:gdLst>
                      <a:gd name="connsiteX0" fmla="*/ 10763 w 21621"/>
                      <a:gd name="connsiteY0" fmla="*/ 20 h 37957"/>
                      <a:gd name="connsiteX1" fmla="*/ 21622 w 21621"/>
                      <a:gd name="connsiteY1" fmla="*/ 19927 h 37957"/>
                      <a:gd name="connsiteX2" fmla="*/ 10763 w 21621"/>
                      <a:gd name="connsiteY2" fmla="*/ 37929 h 37957"/>
                      <a:gd name="connsiteX3" fmla="*/ 0 w 21621"/>
                      <a:gd name="connsiteY3" fmla="*/ 18022 h 37957"/>
                      <a:gd name="connsiteX4" fmla="*/ 10763 w 21621"/>
                      <a:gd name="connsiteY4" fmla="*/ 20 h 37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1" h="37957">
                        <a:moveTo>
                          <a:pt x="10763" y="20"/>
                        </a:moveTo>
                        <a:cubicBezTo>
                          <a:pt x="16764" y="496"/>
                          <a:pt x="21622" y="9354"/>
                          <a:pt x="21622" y="19927"/>
                        </a:cubicBezTo>
                        <a:cubicBezTo>
                          <a:pt x="21622" y="30405"/>
                          <a:pt x="16764" y="38501"/>
                          <a:pt x="10763" y="37929"/>
                        </a:cubicBezTo>
                        <a:cubicBezTo>
                          <a:pt x="4858" y="37358"/>
                          <a:pt x="0" y="28500"/>
                          <a:pt x="0" y="18022"/>
                        </a:cubicBezTo>
                        <a:cubicBezTo>
                          <a:pt x="95" y="7640"/>
                          <a:pt x="4858" y="-456"/>
                          <a:pt x="10763" y="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26" name="Graphic 220">
                <a:extLst>
                  <a:ext uri="{FF2B5EF4-FFF2-40B4-BE49-F238E27FC236}">
                    <a16:creationId xmlns:a16="http://schemas.microsoft.com/office/drawing/2014/main" id="{61FA4D08-96F4-477E-B9C6-8798FDD4B47F}"/>
                  </a:ext>
                </a:extLst>
              </p:cNvPr>
              <p:cNvGrpSpPr/>
              <p:nvPr/>
            </p:nvGrpSpPr>
            <p:grpSpPr>
              <a:xfrm>
                <a:off x="4493023" y="3740946"/>
                <a:ext cx="246136" cy="374647"/>
                <a:chOff x="4493023" y="3740946"/>
                <a:chExt cx="246136" cy="374647"/>
              </a:xfrm>
              <a:grpFill/>
            </p:grpSpPr>
            <p:grpSp>
              <p:nvGrpSpPr>
                <p:cNvPr id="1366" name="Graphic 220">
                  <a:extLst>
                    <a:ext uri="{FF2B5EF4-FFF2-40B4-BE49-F238E27FC236}">
                      <a16:creationId xmlns:a16="http://schemas.microsoft.com/office/drawing/2014/main" id="{260E3CDD-389F-448B-8637-2F8499E8DA96}"/>
                    </a:ext>
                  </a:extLst>
                </p:cNvPr>
                <p:cNvGrpSpPr/>
                <p:nvPr/>
              </p:nvGrpSpPr>
              <p:grpSpPr>
                <a:xfrm>
                  <a:off x="4665154" y="3761327"/>
                  <a:ext cx="74006" cy="193770"/>
                  <a:chOff x="4665154" y="3761327"/>
                  <a:chExt cx="74006" cy="193770"/>
                </a:xfrm>
                <a:grpFill/>
              </p:grpSpPr>
              <p:sp>
                <p:nvSpPr>
                  <p:cNvPr id="1382" name="Freeform: Shape 1381">
                    <a:extLst>
                      <a:ext uri="{FF2B5EF4-FFF2-40B4-BE49-F238E27FC236}">
                        <a16:creationId xmlns:a16="http://schemas.microsoft.com/office/drawing/2014/main" id="{FD8FFF50-0B3E-407F-9FAA-E1364EB855E6}"/>
                      </a:ext>
                    </a:extLst>
                  </p:cNvPr>
                  <p:cNvSpPr/>
                  <p:nvPr/>
                </p:nvSpPr>
                <p:spPr>
                  <a:xfrm>
                    <a:off x="4665154" y="3761327"/>
                    <a:ext cx="63722" cy="175164"/>
                  </a:xfrm>
                  <a:custGeom>
                    <a:avLst/>
                    <a:gdLst>
                      <a:gd name="connsiteX0" fmla="*/ 58960 w 63722"/>
                      <a:gd name="connsiteY0" fmla="*/ 175165 h 175164"/>
                      <a:gd name="connsiteX1" fmla="*/ 0 w 63722"/>
                      <a:gd name="connsiteY1" fmla="*/ 4286 h 175164"/>
                      <a:gd name="connsiteX2" fmla="*/ 4667 w 63722"/>
                      <a:gd name="connsiteY2" fmla="*/ 0 h 175164"/>
                      <a:gd name="connsiteX3" fmla="*/ 63722 w 63722"/>
                      <a:gd name="connsiteY3" fmla="*/ 171069 h 175164"/>
                    </a:gdLst>
                    <a:ahLst/>
                    <a:cxnLst>
                      <a:cxn ang="0">
                        <a:pos x="connsiteX0" y="connsiteY0"/>
                      </a:cxn>
                      <a:cxn ang="0">
                        <a:pos x="connsiteX1" y="connsiteY1"/>
                      </a:cxn>
                      <a:cxn ang="0">
                        <a:pos x="connsiteX2" y="connsiteY2"/>
                      </a:cxn>
                      <a:cxn ang="0">
                        <a:pos x="connsiteX3" y="connsiteY3"/>
                      </a:cxn>
                    </a:cxnLst>
                    <a:rect l="l" t="t" r="r" b="b"/>
                    <a:pathLst>
                      <a:path w="63722" h="175164">
                        <a:moveTo>
                          <a:pt x="58960" y="175165"/>
                        </a:moveTo>
                        <a:lnTo>
                          <a:pt x="0" y="4286"/>
                        </a:lnTo>
                        <a:lnTo>
                          <a:pt x="4667" y="0"/>
                        </a:lnTo>
                        <a:lnTo>
                          <a:pt x="63722" y="17106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83" name="Freeform: Shape 1382">
                    <a:extLst>
                      <a:ext uri="{FF2B5EF4-FFF2-40B4-BE49-F238E27FC236}">
                        <a16:creationId xmlns:a16="http://schemas.microsoft.com/office/drawing/2014/main" id="{E0ECB6B2-B479-4B47-8F3A-9BEF4A0572EC}"/>
                      </a:ext>
                    </a:extLst>
                  </p:cNvPr>
                  <p:cNvSpPr/>
                  <p:nvPr/>
                </p:nvSpPr>
                <p:spPr>
                  <a:xfrm>
                    <a:off x="4713869" y="3913975"/>
                    <a:ext cx="25291" cy="41122"/>
                  </a:xfrm>
                  <a:custGeom>
                    <a:avLst/>
                    <a:gdLst>
                      <a:gd name="connsiteX0" fmla="*/ 23580 w 25291"/>
                      <a:gd name="connsiteY0" fmla="*/ 11181 h 41122"/>
                      <a:gd name="connsiteX1" fmla="*/ 18913 w 25291"/>
                      <a:gd name="connsiteY1" fmla="*/ 38899 h 41122"/>
                      <a:gd name="connsiteX2" fmla="*/ 1672 w 25291"/>
                      <a:gd name="connsiteY2" fmla="*/ 29850 h 41122"/>
                      <a:gd name="connsiteX3" fmla="*/ 6244 w 25291"/>
                      <a:gd name="connsiteY3" fmla="*/ 2323 h 41122"/>
                      <a:gd name="connsiteX4" fmla="*/ 23580 w 25291"/>
                      <a:gd name="connsiteY4" fmla="*/ 11181 h 41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91" h="41122">
                        <a:moveTo>
                          <a:pt x="23580" y="11181"/>
                        </a:moveTo>
                        <a:cubicBezTo>
                          <a:pt x="27104" y="21278"/>
                          <a:pt x="25009" y="33756"/>
                          <a:pt x="18913" y="38899"/>
                        </a:cubicBezTo>
                        <a:cubicBezTo>
                          <a:pt x="12817" y="44043"/>
                          <a:pt x="5197" y="39947"/>
                          <a:pt x="1672" y="29850"/>
                        </a:cubicBezTo>
                        <a:cubicBezTo>
                          <a:pt x="-1757" y="19754"/>
                          <a:pt x="244" y="7467"/>
                          <a:pt x="6244" y="2323"/>
                        </a:cubicBezTo>
                        <a:cubicBezTo>
                          <a:pt x="12340" y="-2916"/>
                          <a:pt x="20056" y="990"/>
                          <a:pt x="23580" y="1118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67" name="Graphic 220">
                  <a:extLst>
                    <a:ext uri="{FF2B5EF4-FFF2-40B4-BE49-F238E27FC236}">
                      <a16:creationId xmlns:a16="http://schemas.microsoft.com/office/drawing/2014/main" id="{75BCF204-1C10-4389-9991-C415954E5BE0}"/>
                    </a:ext>
                  </a:extLst>
                </p:cNvPr>
                <p:cNvGrpSpPr/>
                <p:nvPr/>
              </p:nvGrpSpPr>
              <p:grpSpPr>
                <a:xfrm>
                  <a:off x="4655421" y="3932015"/>
                  <a:ext cx="73455" cy="183578"/>
                  <a:chOff x="4655421" y="3932015"/>
                  <a:chExt cx="73455" cy="183578"/>
                </a:xfrm>
                <a:grpFill/>
              </p:grpSpPr>
              <p:sp>
                <p:nvSpPr>
                  <p:cNvPr id="1380" name="Freeform: Shape 1379">
                    <a:extLst>
                      <a:ext uri="{FF2B5EF4-FFF2-40B4-BE49-F238E27FC236}">
                        <a16:creationId xmlns:a16="http://schemas.microsoft.com/office/drawing/2014/main" id="{777ABF00-8D00-425B-8A66-67BC08060F9E}"/>
                      </a:ext>
                    </a:extLst>
                  </p:cNvPr>
                  <p:cNvSpPr/>
                  <p:nvPr/>
                </p:nvSpPr>
                <p:spPr>
                  <a:xfrm>
                    <a:off x="4665154" y="3932015"/>
                    <a:ext cx="63722" cy="165925"/>
                  </a:xfrm>
                  <a:custGeom>
                    <a:avLst/>
                    <a:gdLst>
                      <a:gd name="connsiteX0" fmla="*/ 4667 w 63722"/>
                      <a:gd name="connsiteY0" fmla="*/ 165926 h 165925"/>
                      <a:gd name="connsiteX1" fmla="*/ 0 w 63722"/>
                      <a:gd name="connsiteY1" fmla="*/ 160782 h 165925"/>
                      <a:gd name="connsiteX2" fmla="*/ 58960 w 63722"/>
                      <a:gd name="connsiteY2" fmla="*/ 0 h 165925"/>
                      <a:gd name="connsiteX3" fmla="*/ 63722 w 63722"/>
                      <a:gd name="connsiteY3" fmla="*/ 4953 h 165925"/>
                    </a:gdLst>
                    <a:ahLst/>
                    <a:cxnLst>
                      <a:cxn ang="0">
                        <a:pos x="connsiteX0" y="connsiteY0"/>
                      </a:cxn>
                      <a:cxn ang="0">
                        <a:pos x="connsiteX1" y="connsiteY1"/>
                      </a:cxn>
                      <a:cxn ang="0">
                        <a:pos x="connsiteX2" y="connsiteY2"/>
                      </a:cxn>
                      <a:cxn ang="0">
                        <a:pos x="connsiteX3" y="connsiteY3"/>
                      </a:cxn>
                    </a:cxnLst>
                    <a:rect l="l" t="t" r="r" b="b"/>
                    <a:pathLst>
                      <a:path w="63722" h="165925">
                        <a:moveTo>
                          <a:pt x="4667" y="165926"/>
                        </a:moveTo>
                        <a:lnTo>
                          <a:pt x="0" y="160782"/>
                        </a:lnTo>
                        <a:lnTo>
                          <a:pt x="58960" y="0"/>
                        </a:lnTo>
                        <a:lnTo>
                          <a:pt x="63722"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81" name="Freeform: Shape 1380">
                    <a:extLst>
                      <a:ext uri="{FF2B5EF4-FFF2-40B4-BE49-F238E27FC236}">
                        <a16:creationId xmlns:a16="http://schemas.microsoft.com/office/drawing/2014/main" id="{9913761B-9065-4DF9-975B-A8A841554F5A}"/>
                      </a:ext>
                    </a:extLst>
                  </p:cNvPr>
                  <p:cNvSpPr/>
                  <p:nvPr/>
                </p:nvSpPr>
                <p:spPr>
                  <a:xfrm>
                    <a:off x="4655421" y="4075270"/>
                    <a:ext cx="24271" cy="40323"/>
                  </a:xfrm>
                  <a:custGeom>
                    <a:avLst/>
                    <a:gdLst>
                      <a:gd name="connsiteX0" fmla="*/ 22592 w 24271"/>
                      <a:gd name="connsiteY0" fmla="*/ 31719 h 40323"/>
                      <a:gd name="connsiteX1" fmla="*/ 6018 w 24271"/>
                      <a:gd name="connsiteY1" fmla="*/ 36672 h 40323"/>
                      <a:gd name="connsiteX2" fmla="*/ 1637 w 24271"/>
                      <a:gd name="connsiteY2" fmla="*/ 8668 h 40323"/>
                      <a:gd name="connsiteX3" fmla="*/ 18210 w 24271"/>
                      <a:gd name="connsiteY3" fmla="*/ 3620 h 40323"/>
                      <a:gd name="connsiteX4" fmla="*/ 22592 w 24271"/>
                      <a:gd name="connsiteY4" fmla="*/ 31719 h 40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71" h="40323">
                        <a:moveTo>
                          <a:pt x="22592" y="31719"/>
                        </a:moveTo>
                        <a:cubicBezTo>
                          <a:pt x="19258" y="40863"/>
                          <a:pt x="11829" y="43053"/>
                          <a:pt x="6018" y="36672"/>
                        </a:cubicBezTo>
                        <a:cubicBezTo>
                          <a:pt x="208" y="30290"/>
                          <a:pt x="-1697" y="17812"/>
                          <a:pt x="1637" y="8668"/>
                        </a:cubicBezTo>
                        <a:cubicBezTo>
                          <a:pt x="4971" y="-476"/>
                          <a:pt x="12400" y="-2762"/>
                          <a:pt x="18210" y="3620"/>
                        </a:cubicBezTo>
                        <a:cubicBezTo>
                          <a:pt x="24021" y="9907"/>
                          <a:pt x="26021" y="22575"/>
                          <a:pt x="22592" y="317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68" name="Graphic 220">
                  <a:extLst>
                    <a:ext uri="{FF2B5EF4-FFF2-40B4-BE49-F238E27FC236}">
                      <a16:creationId xmlns:a16="http://schemas.microsoft.com/office/drawing/2014/main" id="{8FA5A1BB-F103-459C-8D4E-2122B1FDD765}"/>
                    </a:ext>
                  </a:extLst>
                </p:cNvPr>
                <p:cNvGrpSpPr/>
                <p:nvPr/>
              </p:nvGrpSpPr>
              <p:grpSpPr>
                <a:xfrm>
                  <a:off x="4545139" y="4060158"/>
                  <a:ext cx="122396" cy="39687"/>
                  <a:chOff x="4545139" y="4060158"/>
                  <a:chExt cx="122396" cy="39687"/>
                </a:xfrm>
                <a:grpFill/>
              </p:grpSpPr>
              <p:sp>
                <p:nvSpPr>
                  <p:cNvPr id="1378" name="Freeform: Shape 1377">
                    <a:extLst>
                      <a:ext uri="{FF2B5EF4-FFF2-40B4-BE49-F238E27FC236}">
                        <a16:creationId xmlns:a16="http://schemas.microsoft.com/office/drawing/2014/main" id="{1ACFE87F-C598-4CBC-9106-D971C0501DE4}"/>
                      </a:ext>
                    </a:extLst>
                  </p:cNvPr>
                  <p:cNvSpPr/>
                  <p:nvPr/>
                </p:nvSpPr>
                <p:spPr>
                  <a:xfrm>
                    <a:off x="4556283" y="4075271"/>
                    <a:ext cx="111251" cy="24574"/>
                  </a:xfrm>
                  <a:custGeom>
                    <a:avLst/>
                    <a:gdLst>
                      <a:gd name="connsiteX0" fmla="*/ 111252 w 111251"/>
                      <a:gd name="connsiteY0" fmla="*/ 24574 h 24574"/>
                      <a:gd name="connsiteX1" fmla="*/ 0 w 111251"/>
                      <a:gd name="connsiteY1" fmla="*/ 8572 h 24574"/>
                      <a:gd name="connsiteX2" fmla="*/ 0 w 111251"/>
                      <a:gd name="connsiteY2" fmla="*/ 0 h 24574"/>
                      <a:gd name="connsiteX3" fmla="*/ 111252 w 111251"/>
                      <a:gd name="connsiteY3" fmla="*/ 15621 h 24574"/>
                    </a:gdLst>
                    <a:ahLst/>
                    <a:cxnLst>
                      <a:cxn ang="0">
                        <a:pos x="connsiteX0" y="connsiteY0"/>
                      </a:cxn>
                      <a:cxn ang="0">
                        <a:pos x="connsiteX1" y="connsiteY1"/>
                      </a:cxn>
                      <a:cxn ang="0">
                        <a:pos x="connsiteX2" y="connsiteY2"/>
                      </a:cxn>
                      <a:cxn ang="0">
                        <a:pos x="connsiteX3" y="connsiteY3"/>
                      </a:cxn>
                    </a:cxnLst>
                    <a:rect l="l" t="t" r="r" b="b"/>
                    <a:pathLst>
                      <a:path w="111251" h="24574">
                        <a:moveTo>
                          <a:pt x="111252" y="24574"/>
                        </a:moveTo>
                        <a:lnTo>
                          <a:pt x="0" y="8572"/>
                        </a:lnTo>
                        <a:lnTo>
                          <a:pt x="0" y="0"/>
                        </a:lnTo>
                        <a:lnTo>
                          <a:pt x="111252" y="1562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79" name="Freeform: Shape 1378">
                    <a:extLst>
                      <a:ext uri="{FF2B5EF4-FFF2-40B4-BE49-F238E27FC236}">
                        <a16:creationId xmlns:a16="http://schemas.microsoft.com/office/drawing/2014/main" id="{4838F725-ECCF-491C-9F48-F6016AEF9A9B}"/>
                      </a:ext>
                    </a:extLst>
                  </p:cNvPr>
                  <p:cNvSpPr/>
                  <p:nvPr/>
                </p:nvSpPr>
                <p:spPr>
                  <a:xfrm>
                    <a:off x="4545139" y="4060158"/>
                    <a:ext cx="22383" cy="38798"/>
                  </a:xfrm>
                  <a:custGeom>
                    <a:avLst/>
                    <a:gdLst>
                      <a:gd name="connsiteX0" fmla="*/ 11144 w 22383"/>
                      <a:gd name="connsiteY0" fmla="*/ 38735 h 38798"/>
                      <a:gd name="connsiteX1" fmla="*/ 0 w 22383"/>
                      <a:gd name="connsiteY1" fmla="*/ 17780 h 38798"/>
                      <a:gd name="connsiteX2" fmla="*/ 11144 w 22383"/>
                      <a:gd name="connsiteY2" fmla="*/ 64 h 38798"/>
                      <a:gd name="connsiteX3" fmla="*/ 22384 w 22383"/>
                      <a:gd name="connsiteY3" fmla="*/ 21019 h 38798"/>
                      <a:gd name="connsiteX4" fmla="*/ 11144 w 22383"/>
                      <a:gd name="connsiteY4" fmla="*/ 38735 h 38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83" h="38798">
                        <a:moveTo>
                          <a:pt x="11144" y="38735"/>
                        </a:moveTo>
                        <a:cubicBezTo>
                          <a:pt x="4953" y="37783"/>
                          <a:pt x="0" y="28448"/>
                          <a:pt x="0" y="17780"/>
                        </a:cubicBezTo>
                        <a:cubicBezTo>
                          <a:pt x="0" y="7112"/>
                          <a:pt x="4953" y="-794"/>
                          <a:pt x="11144" y="64"/>
                        </a:cubicBezTo>
                        <a:cubicBezTo>
                          <a:pt x="17336" y="921"/>
                          <a:pt x="22384" y="10255"/>
                          <a:pt x="22384" y="21019"/>
                        </a:cubicBezTo>
                        <a:cubicBezTo>
                          <a:pt x="22384" y="31687"/>
                          <a:pt x="17336" y="39593"/>
                          <a:pt x="11144" y="387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69" name="Graphic 220">
                  <a:extLst>
                    <a:ext uri="{FF2B5EF4-FFF2-40B4-BE49-F238E27FC236}">
                      <a16:creationId xmlns:a16="http://schemas.microsoft.com/office/drawing/2014/main" id="{4AEF93DB-6CDA-4DA9-9FD4-66A8BC083F2F}"/>
                    </a:ext>
                  </a:extLst>
                </p:cNvPr>
                <p:cNvGrpSpPr/>
                <p:nvPr/>
              </p:nvGrpSpPr>
              <p:grpSpPr>
                <a:xfrm>
                  <a:off x="4493023" y="3896424"/>
                  <a:ext cx="65355" cy="184942"/>
                  <a:chOff x="4493023" y="3896424"/>
                  <a:chExt cx="65355" cy="184942"/>
                </a:xfrm>
                <a:grpFill/>
              </p:grpSpPr>
              <p:sp>
                <p:nvSpPr>
                  <p:cNvPr id="1376" name="Freeform: Shape 1375">
                    <a:extLst>
                      <a:ext uri="{FF2B5EF4-FFF2-40B4-BE49-F238E27FC236}">
                        <a16:creationId xmlns:a16="http://schemas.microsoft.com/office/drawing/2014/main" id="{93316CBF-F648-4FDF-AA4B-EAAD5924041B}"/>
                      </a:ext>
                    </a:extLst>
                  </p:cNvPr>
                  <p:cNvSpPr/>
                  <p:nvPr/>
                </p:nvSpPr>
                <p:spPr>
                  <a:xfrm>
                    <a:off x="4501705" y="3913441"/>
                    <a:ext cx="56673" cy="167925"/>
                  </a:xfrm>
                  <a:custGeom>
                    <a:avLst/>
                    <a:gdLst>
                      <a:gd name="connsiteX0" fmla="*/ 52388 w 56673"/>
                      <a:gd name="connsiteY0" fmla="*/ 167926 h 167925"/>
                      <a:gd name="connsiteX1" fmla="*/ 0 w 56673"/>
                      <a:gd name="connsiteY1" fmla="*/ 3905 h 167925"/>
                      <a:gd name="connsiteX2" fmla="*/ 4096 w 56673"/>
                      <a:gd name="connsiteY2" fmla="*/ 0 h 167925"/>
                      <a:gd name="connsiteX3" fmla="*/ 56674 w 56673"/>
                      <a:gd name="connsiteY3" fmla="*/ 164211 h 167925"/>
                    </a:gdLst>
                    <a:ahLst/>
                    <a:cxnLst>
                      <a:cxn ang="0">
                        <a:pos x="connsiteX0" y="connsiteY0"/>
                      </a:cxn>
                      <a:cxn ang="0">
                        <a:pos x="connsiteX1" y="connsiteY1"/>
                      </a:cxn>
                      <a:cxn ang="0">
                        <a:pos x="connsiteX2" y="connsiteY2"/>
                      </a:cxn>
                      <a:cxn ang="0">
                        <a:pos x="connsiteX3" y="connsiteY3"/>
                      </a:cxn>
                    </a:cxnLst>
                    <a:rect l="l" t="t" r="r" b="b"/>
                    <a:pathLst>
                      <a:path w="56673" h="167925">
                        <a:moveTo>
                          <a:pt x="52388" y="167926"/>
                        </a:moveTo>
                        <a:lnTo>
                          <a:pt x="0" y="3905"/>
                        </a:lnTo>
                        <a:lnTo>
                          <a:pt x="4096" y="0"/>
                        </a:lnTo>
                        <a:lnTo>
                          <a:pt x="56674" y="1642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77" name="Freeform: Shape 1376">
                    <a:extLst>
                      <a:ext uri="{FF2B5EF4-FFF2-40B4-BE49-F238E27FC236}">
                        <a16:creationId xmlns:a16="http://schemas.microsoft.com/office/drawing/2014/main" id="{A3438C4F-23BB-49C1-9C26-9DF211D04EEA}"/>
                      </a:ext>
                    </a:extLst>
                  </p:cNvPr>
                  <p:cNvSpPr/>
                  <p:nvPr/>
                </p:nvSpPr>
                <p:spPr>
                  <a:xfrm>
                    <a:off x="4493023" y="3896424"/>
                    <a:ext cx="21593" cy="37953"/>
                  </a:xfrm>
                  <a:custGeom>
                    <a:avLst/>
                    <a:gdLst>
                      <a:gd name="connsiteX0" fmla="*/ 1443 w 21593"/>
                      <a:gd name="connsiteY0" fmla="*/ 27685 h 37953"/>
                      <a:gd name="connsiteX1" fmla="*/ 5348 w 21593"/>
                      <a:gd name="connsiteY1" fmla="*/ 2158 h 37953"/>
                      <a:gd name="connsiteX2" fmla="*/ 20112 w 21593"/>
                      <a:gd name="connsiteY2" fmla="*/ 10254 h 37953"/>
                      <a:gd name="connsiteX3" fmla="*/ 16111 w 21593"/>
                      <a:gd name="connsiteY3" fmla="*/ 35876 h 37953"/>
                      <a:gd name="connsiteX4" fmla="*/ 1443 w 21593"/>
                      <a:gd name="connsiteY4" fmla="*/ 27685 h 37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3" h="37953">
                        <a:moveTo>
                          <a:pt x="1443" y="27685"/>
                        </a:moveTo>
                        <a:cubicBezTo>
                          <a:pt x="-1510" y="18350"/>
                          <a:pt x="205" y="7015"/>
                          <a:pt x="5348" y="2158"/>
                        </a:cubicBezTo>
                        <a:cubicBezTo>
                          <a:pt x="10492" y="-2700"/>
                          <a:pt x="17159" y="919"/>
                          <a:pt x="20112" y="10254"/>
                        </a:cubicBezTo>
                        <a:cubicBezTo>
                          <a:pt x="23160" y="19589"/>
                          <a:pt x="21350" y="31114"/>
                          <a:pt x="16111" y="35876"/>
                        </a:cubicBezTo>
                        <a:cubicBezTo>
                          <a:pt x="10968" y="40639"/>
                          <a:pt x="4396" y="36924"/>
                          <a:pt x="1443" y="2768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70" name="Graphic 220">
                  <a:extLst>
                    <a:ext uri="{FF2B5EF4-FFF2-40B4-BE49-F238E27FC236}">
                      <a16:creationId xmlns:a16="http://schemas.microsoft.com/office/drawing/2014/main" id="{E1EC046D-BA11-46A7-AA9D-B01487BE2A34}"/>
                    </a:ext>
                  </a:extLst>
                </p:cNvPr>
                <p:cNvGrpSpPr/>
                <p:nvPr/>
              </p:nvGrpSpPr>
              <p:grpSpPr>
                <a:xfrm>
                  <a:off x="4501705" y="3740946"/>
                  <a:ext cx="65835" cy="176781"/>
                  <a:chOff x="4501705" y="3740946"/>
                  <a:chExt cx="65835" cy="176781"/>
                </a:xfrm>
                <a:grpFill/>
              </p:grpSpPr>
              <p:sp>
                <p:nvSpPr>
                  <p:cNvPr id="1374" name="Freeform: Shape 1373">
                    <a:extLst>
                      <a:ext uri="{FF2B5EF4-FFF2-40B4-BE49-F238E27FC236}">
                        <a16:creationId xmlns:a16="http://schemas.microsoft.com/office/drawing/2014/main" id="{931D0E8E-CCA0-4B4F-9B8D-B943350CCE36}"/>
                      </a:ext>
                    </a:extLst>
                  </p:cNvPr>
                  <p:cNvSpPr/>
                  <p:nvPr/>
                </p:nvSpPr>
                <p:spPr>
                  <a:xfrm>
                    <a:off x="4501705" y="3758088"/>
                    <a:ext cx="56673" cy="159638"/>
                  </a:xfrm>
                  <a:custGeom>
                    <a:avLst/>
                    <a:gdLst>
                      <a:gd name="connsiteX0" fmla="*/ 4096 w 56673"/>
                      <a:gd name="connsiteY0" fmla="*/ 159639 h 159638"/>
                      <a:gd name="connsiteX1" fmla="*/ 0 w 56673"/>
                      <a:gd name="connsiteY1" fmla="*/ 155067 h 159638"/>
                      <a:gd name="connsiteX2" fmla="*/ 52388 w 56673"/>
                      <a:gd name="connsiteY2" fmla="*/ 0 h 159638"/>
                      <a:gd name="connsiteX3" fmla="*/ 56674 w 56673"/>
                      <a:gd name="connsiteY3" fmla="*/ 4381 h 159638"/>
                    </a:gdLst>
                    <a:ahLst/>
                    <a:cxnLst>
                      <a:cxn ang="0">
                        <a:pos x="connsiteX0" y="connsiteY0"/>
                      </a:cxn>
                      <a:cxn ang="0">
                        <a:pos x="connsiteX1" y="connsiteY1"/>
                      </a:cxn>
                      <a:cxn ang="0">
                        <a:pos x="connsiteX2" y="connsiteY2"/>
                      </a:cxn>
                      <a:cxn ang="0">
                        <a:pos x="connsiteX3" y="connsiteY3"/>
                      </a:cxn>
                    </a:cxnLst>
                    <a:rect l="l" t="t" r="r" b="b"/>
                    <a:pathLst>
                      <a:path w="56673" h="159638">
                        <a:moveTo>
                          <a:pt x="4096" y="159639"/>
                        </a:moveTo>
                        <a:lnTo>
                          <a:pt x="0" y="155067"/>
                        </a:lnTo>
                        <a:lnTo>
                          <a:pt x="52388" y="0"/>
                        </a:lnTo>
                        <a:lnTo>
                          <a:pt x="56674" y="43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75" name="Freeform: Shape 1374">
                    <a:extLst>
                      <a:ext uri="{FF2B5EF4-FFF2-40B4-BE49-F238E27FC236}">
                        <a16:creationId xmlns:a16="http://schemas.microsoft.com/office/drawing/2014/main" id="{FF6C4059-AD07-4CAE-A5ED-20A4D15FA3CB}"/>
                      </a:ext>
                    </a:extLst>
                  </p:cNvPr>
                  <p:cNvSpPr/>
                  <p:nvPr/>
                </p:nvSpPr>
                <p:spPr>
                  <a:xfrm>
                    <a:off x="4545089" y="3740946"/>
                    <a:ext cx="22451" cy="38691"/>
                  </a:xfrm>
                  <a:custGeom>
                    <a:avLst/>
                    <a:gdLst>
                      <a:gd name="connsiteX0" fmla="*/ 1478 w 22451"/>
                      <a:gd name="connsiteY0" fmla="*/ 9427 h 38691"/>
                      <a:gd name="connsiteX1" fmla="*/ 16814 w 22451"/>
                      <a:gd name="connsiteY1" fmla="*/ 2759 h 38691"/>
                      <a:gd name="connsiteX2" fmla="*/ 20909 w 22451"/>
                      <a:gd name="connsiteY2" fmla="*/ 29334 h 38691"/>
                      <a:gd name="connsiteX3" fmla="*/ 5574 w 22451"/>
                      <a:gd name="connsiteY3" fmla="*/ 35906 h 38691"/>
                      <a:gd name="connsiteX4" fmla="*/ 1478 w 22451"/>
                      <a:gd name="connsiteY4" fmla="*/ 9427 h 38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1" h="38691">
                        <a:moveTo>
                          <a:pt x="1478" y="9427"/>
                        </a:moveTo>
                        <a:cubicBezTo>
                          <a:pt x="4526" y="283"/>
                          <a:pt x="11384" y="-2765"/>
                          <a:pt x="16814" y="2759"/>
                        </a:cubicBezTo>
                        <a:cubicBezTo>
                          <a:pt x="22243" y="8284"/>
                          <a:pt x="24053" y="20190"/>
                          <a:pt x="20909" y="29334"/>
                        </a:cubicBezTo>
                        <a:cubicBezTo>
                          <a:pt x="17766" y="38478"/>
                          <a:pt x="10908" y="41431"/>
                          <a:pt x="5574" y="35906"/>
                        </a:cubicBezTo>
                        <a:cubicBezTo>
                          <a:pt x="240" y="30382"/>
                          <a:pt x="-1570" y="18571"/>
                          <a:pt x="1478" y="942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71" name="Graphic 220">
                  <a:extLst>
                    <a:ext uri="{FF2B5EF4-FFF2-40B4-BE49-F238E27FC236}">
                      <a16:creationId xmlns:a16="http://schemas.microsoft.com/office/drawing/2014/main" id="{2D6B104C-C512-4ED0-A1E5-C1A7B50B4DCF}"/>
                    </a:ext>
                  </a:extLst>
                </p:cNvPr>
                <p:cNvGrpSpPr/>
                <p:nvPr/>
              </p:nvGrpSpPr>
              <p:grpSpPr>
                <a:xfrm>
                  <a:off x="4556283" y="3743324"/>
                  <a:ext cx="123443" cy="40202"/>
                  <a:chOff x="4556283" y="3743324"/>
                  <a:chExt cx="123443" cy="40202"/>
                </a:xfrm>
                <a:grpFill/>
              </p:grpSpPr>
              <p:sp>
                <p:nvSpPr>
                  <p:cNvPr id="1372" name="Freeform: Shape 1371">
                    <a:extLst>
                      <a:ext uri="{FF2B5EF4-FFF2-40B4-BE49-F238E27FC236}">
                        <a16:creationId xmlns:a16="http://schemas.microsoft.com/office/drawing/2014/main" id="{0A3A82BA-BB49-4DB4-AA72-C9BCDCD09F77}"/>
                      </a:ext>
                    </a:extLst>
                  </p:cNvPr>
                  <p:cNvSpPr/>
                  <p:nvPr/>
                </p:nvSpPr>
                <p:spPr>
                  <a:xfrm>
                    <a:off x="4556283" y="3755993"/>
                    <a:ext cx="111251" cy="11906"/>
                  </a:xfrm>
                  <a:custGeom>
                    <a:avLst/>
                    <a:gdLst>
                      <a:gd name="connsiteX0" fmla="*/ 111252 w 111251"/>
                      <a:gd name="connsiteY0" fmla="*/ 11906 h 11906"/>
                      <a:gd name="connsiteX1" fmla="*/ 0 w 111251"/>
                      <a:gd name="connsiteY1" fmla="*/ 8572 h 11906"/>
                      <a:gd name="connsiteX2" fmla="*/ 0 w 111251"/>
                      <a:gd name="connsiteY2" fmla="*/ 0 h 11906"/>
                      <a:gd name="connsiteX3" fmla="*/ 111252 w 111251"/>
                      <a:gd name="connsiteY3" fmla="*/ 3048 h 11906"/>
                    </a:gdLst>
                    <a:ahLst/>
                    <a:cxnLst>
                      <a:cxn ang="0">
                        <a:pos x="connsiteX0" y="connsiteY0"/>
                      </a:cxn>
                      <a:cxn ang="0">
                        <a:pos x="connsiteX1" y="connsiteY1"/>
                      </a:cxn>
                      <a:cxn ang="0">
                        <a:pos x="connsiteX2" y="connsiteY2"/>
                      </a:cxn>
                      <a:cxn ang="0">
                        <a:pos x="connsiteX3" y="connsiteY3"/>
                      </a:cxn>
                    </a:cxnLst>
                    <a:rect l="l" t="t" r="r" b="b"/>
                    <a:pathLst>
                      <a:path w="111251" h="11906">
                        <a:moveTo>
                          <a:pt x="111252" y="11906"/>
                        </a:moveTo>
                        <a:lnTo>
                          <a:pt x="0" y="8572"/>
                        </a:lnTo>
                        <a:lnTo>
                          <a:pt x="0" y="0"/>
                        </a:lnTo>
                        <a:lnTo>
                          <a:pt x="111252" y="3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73" name="Freeform: Shape 1372">
                    <a:extLst>
                      <a:ext uri="{FF2B5EF4-FFF2-40B4-BE49-F238E27FC236}">
                        <a16:creationId xmlns:a16="http://schemas.microsoft.com/office/drawing/2014/main" id="{1C84F473-3D49-414B-B206-C4CDD6967325}"/>
                      </a:ext>
                    </a:extLst>
                  </p:cNvPr>
                  <p:cNvSpPr/>
                  <p:nvPr/>
                </p:nvSpPr>
                <p:spPr>
                  <a:xfrm>
                    <a:off x="4655438" y="3743324"/>
                    <a:ext cx="24288" cy="40202"/>
                  </a:xfrm>
                  <a:custGeom>
                    <a:avLst/>
                    <a:gdLst>
                      <a:gd name="connsiteX0" fmla="*/ 12097 w 24288"/>
                      <a:gd name="connsiteY0" fmla="*/ 1 h 40202"/>
                      <a:gd name="connsiteX1" fmla="*/ 24289 w 24288"/>
                      <a:gd name="connsiteY1" fmla="*/ 20479 h 40202"/>
                      <a:gd name="connsiteX2" fmla="*/ 12097 w 24288"/>
                      <a:gd name="connsiteY2" fmla="*/ 40196 h 40202"/>
                      <a:gd name="connsiteX3" fmla="*/ 0 w 24288"/>
                      <a:gd name="connsiteY3" fmla="*/ 19718 h 40202"/>
                      <a:gd name="connsiteX4" fmla="*/ 12097 w 24288"/>
                      <a:gd name="connsiteY4" fmla="*/ 1 h 40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88" h="40202">
                        <a:moveTo>
                          <a:pt x="12097" y="1"/>
                        </a:moveTo>
                        <a:cubicBezTo>
                          <a:pt x="18764" y="191"/>
                          <a:pt x="24289" y="9335"/>
                          <a:pt x="24289" y="20479"/>
                        </a:cubicBezTo>
                        <a:cubicBezTo>
                          <a:pt x="24289" y="31624"/>
                          <a:pt x="18860" y="40482"/>
                          <a:pt x="12097" y="40196"/>
                        </a:cubicBezTo>
                        <a:cubicBezTo>
                          <a:pt x="5429" y="40006"/>
                          <a:pt x="0" y="30766"/>
                          <a:pt x="0" y="19718"/>
                        </a:cubicBezTo>
                        <a:cubicBezTo>
                          <a:pt x="0" y="8764"/>
                          <a:pt x="5334" y="-94"/>
                          <a:pt x="12097" y="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27" name="Graphic 220">
                <a:extLst>
                  <a:ext uri="{FF2B5EF4-FFF2-40B4-BE49-F238E27FC236}">
                    <a16:creationId xmlns:a16="http://schemas.microsoft.com/office/drawing/2014/main" id="{79BABD21-C173-4966-B30E-D3AACB486921}"/>
                  </a:ext>
                </a:extLst>
              </p:cNvPr>
              <p:cNvGrpSpPr/>
              <p:nvPr/>
            </p:nvGrpSpPr>
            <p:grpSpPr>
              <a:xfrm>
                <a:off x="4655442" y="3913943"/>
                <a:ext cx="277784" cy="405796"/>
                <a:chOff x="4655442" y="3913943"/>
                <a:chExt cx="277784" cy="405796"/>
              </a:xfrm>
              <a:grpFill/>
            </p:grpSpPr>
            <p:grpSp>
              <p:nvGrpSpPr>
                <p:cNvPr id="1348" name="Graphic 220">
                  <a:extLst>
                    <a:ext uri="{FF2B5EF4-FFF2-40B4-BE49-F238E27FC236}">
                      <a16:creationId xmlns:a16="http://schemas.microsoft.com/office/drawing/2014/main" id="{BA1E9480-AA45-45F5-9DDF-FBCB40E07566}"/>
                    </a:ext>
                  </a:extLst>
                </p:cNvPr>
                <p:cNvGrpSpPr/>
                <p:nvPr/>
              </p:nvGrpSpPr>
              <p:grpSpPr>
                <a:xfrm>
                  <a:off x="4849367" y="3943064"/>
                  <a:ext cx="83859" cy="210102"/>
                  <a:chOff x="4849367" y="3943064"/>
                  <a:chExt cx="83859" cy="210102"/>
                </a:xfrm>
                <a:grpFill/>
              </p:grpSpPr>
              <p:sp>
                <p:nvSpPr>
                  <p:cNvPr id="1364" name="Freeform: Shape 1363">
                    <a:extLst>
                      <a:ext uri="{FF2B5EF4-FFF2-40B4-BE49-F238E27FC236}">
                        <a16:creationId xmlns:a16="http://schemas.microsoft.com/office/drawing/2014/main" id="{2200A5D5-8D8B-4BC9-9162-AA1CFFF34DD6}"/>
                      </a:ext>
                    </a:extLst>
                  </p:cNvPr>
                  <p:cNvSpPr/>
                  <p:nvPr/>
                </p:nvSpPr>
                <p:spPr>
                  <a:xfrm>
                    <a:off x="4849367" y="3943064"/>
                    <a:ext cx="72199" cy="190214"/>
                  </a:xfrm>
                  <a:custGeom>
                    <a:avLst/>
                    <a:gdLst>
                      <a:gd name="connsiteX0" fmla="*/ 66675 w 72199"/>
                      <a:gd name="connsiteY0" fmla="*/ 190214 h 190214"/>
                      <a:gd name="connsiteX1" fmla="*/ 0 w 72199"/>
                      <a:gd name="connsiteY1" fmla="*/ 4286 h 190214"/>
                      <a:gd name="connsiteX2" fmla="*/ 5239 w 72199"/>
                      <a:gd name="connsiteY2" fmla="*/ 0 h 190214"/>
                      <a:gd name="connsiteX3" fmla="*/ 72200 w 72199"/>
                      <a:gd name="connsiteY3" fmla="*/ 186119 h 190214"/>
                    </a:gdLst>
                    <a:ahLst/>
                    <a:cxnLst>
                      <a:cxn ang="0">
                        <a:pos x="connsiteX0" y="connsiteY0"/>
                      </a:cxn>
                      <a:cxn ang="0">
                        <a:pos x="connsiteX1" y="connsiteY1"/>
                      </a:cxn>
                      <a:cxn ang="0">
                        <a:pos x="connsiteX2" y="connsiteY2"/>
                      </a:cxn>
                      <a:cxn ang="0">
                        <a:pos x="connsiteX3" y="connsiteY3"/>
                      </a:cxn>
                    </a:cxnLst>
                    <a:rect l="l" t="t" r="r" b="b"/>
                    <a:pathLst>
                      <a:path w="72199" h="190214">
                        <a:moveTo>
                          <a:pt x="66675" y="190214"/>
                        </a:moveTo>
                        <a:lnTo>
                          <a:pt x="0" y="4286"/>
                        </a:lnTo>
                        <a:lnTo>
                          <a:pt x="5239" y="0"/>
                        </a:lnTo>
                        <a:lnTo>
                          <a:pt x="72200" y="18611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65" name="Freeform: Shape 1364">
                    <a:extLst>
                      <a:ext uri="{FF2B5EF4-FFF2-40B4-BE49-F238E27FC236}">
                        <a16:creationId xmlns:a16="http://schemas.microsoft.com/office/drawing/2014/main" id="{CBD44A90-22DD-4ABD-9675-C15BAD7BBAD8}"/>
                      </a:ext>
                    </a:extLst>
                  </p:cNvPr>
                  <p:cNvSpPr/>
                  <p:nvPr/>
                </p:nvSpPr>
                <p:spPr>
                  <a:xfrm>
                    <a:off x="4904616" y="4109299"/>
                    <a:ext cx="28610" cy="43866"/>
                  </a:xfrm>
                  <a:custGeom>
                    <a:avLst/>
                    <a:gdLst>
                      <a:gd name="connsiteX0" fmla="*/ 26667 w 28610"/>
                      <a:gd name="connsiteY0" fmla="*/ 12739 h 43866"/>
                      <a:gd name="connsiteX1" fmla="*/ 21428 w 28610"/>
                      <a:gd name="connsiteY1" fmla="*/ 41886 h 43866"/>
                      <a:gd name="connsiteX2" fmla="*/ 1902 w 28610"/>
                      <a:gd name="connsiteY2" fmla="*/ 31027 h 43866"/>
                      <a:gd name="connsiteX3" fmla="*/ 7141 w 28610"/>
                      <a:gd name="connsiteY3" fmla="*/ 2071 h 43866"/>
                      <a:gd name="connsiteX4" fmla="*/ 26667 w 28610"/>
                      <a:gd name="connsiteY4" fmla="*/ 12739 h 438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0" h="43866">
                        <a:moveTo>
                          <a:pt x="26667" y="12739"/>
                        </a:moveTo>
                        <a:cubicBezTo>
                          <a:pt x="30667" y="23788"/>
                          <a:pt x="28286" y="36838"/>
                          <a:pt x="21428" y="41886"/>
                        </a:cubicBezTo>
                        <a:cubicBezTo>
                          <a:pt x="14570" y="46934"/>
                          <a:pt x="5807" y="41981"/>
                          <a:pt x="1902" y="31027"/>
                        </a:cubicBezTo>
                        <a:cubicBezTo>
                          <a:pt x="-2004" y="20073"/>
                          <a:pt x="283" y="7120"/>
                          <a:pt x="7141" y="2071"/>
                        </a:cubicBezTo>
                        <a:cubicBezTo>
                          <a:pt x="13903" y="-3072"/>
                          <a:pt x="22666" y="1690"/>
                          <a:pt x="26667" y="127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49" name="Graphic 220">
                  <a:extLst>
                    <a:ext uri="{FF2B5EF4-FFF2-40B4-BE49-F238E27FC236}">
                      <a16:creationId xmlns:a16="http://schemas.microsoft.com/office/drawing/2014/main" id="{2824FD8A-5869-48A0-9B7B-62A2483CEC9F}"/>
                    </a:ext>
                  </a:extLst>
                </p:cNvPr>
                <p:cNvGrpSpPr/>
                <p:nvPr/>
              </p:nvGrpSpPr>
              <p:grpSpPr>
                <a:xfrm>
                  <a:off x="4838375" y="4128420"/>
                  <a:ext cx="83192" cy="191319"/>
                  <a:chOff x="4838375" y="4128420"/>
                  <a:chExt cx="83192" cy="191319"/>
                </a:xfrm>
                <a:grpFill/>
              </p:grpSpPr>
              <p:sp>
                <p:nvSpPr>
                  <p:cNvPr id="1362" name="Freeform: Shape 1361">
                    <a:extLst>
                      <a:ext uri="{FF2B5EF4-FFF2-40B4-BE49-F238E27FC236}">
                        <a16:creationId xmlns:a16="http://schemas.microsoft.com/office/drawing/2014/main" id="{7758EAA5-1DD9-47A5-AA81-D3D9577B4F12}"/>
                      </a:ext>
                    </a:extLst>
                  </p:cNvPr>
                  <p:cNvSpPr/>
                  <p:nvPr/>
                </p:nvSpPr>
                <p:spPr>
                  <a:xfrm>
                    <a:off x="4849367" y="4128420"/>
                    <a:ext cx="72199" cy="172688"/>
                  </a:xfrm>
                  <a:custGeom>
                    <a:avLst/>
                    <a:gdLst>
                      <a:gd name="connsiteX0" fmla="*/ 5239 w 72199"/>
                      <a:gd name="connsiteY0" fmla="*/ 172688 h 172688"/>
                      <a:gd name="connsiteX1" fmla="*/ 0 w 72199"/>
                      <a:gd name="connsiteY1" fmla="*/ 166878 h 172688"/>
                      <a:gd name="connsiteX2" fmla="*/ 66675 w 72199"/>
                      <a:gd name="connsiteY2" fmla="*/ 0 h 172688"/>
                      <a:gd name="connsiteX3" fmla="*/ 72200 w 72199"/>
                      <a:gd name="connsiteY3" fmla="*/ 5620 h 172688"/>
                    </a:gdLst>
                    <a:ahLst/>
                    <a:cxnLst>
                      <a:cxn ang="0">
                        <a:pos x="connsiteX0" y="connsiteY0"/>
                      </a:cxn>
                      <a:cxn ang="0">
                        <a:pos x="connsiteX1" y="connsiteY1"/>
                      </a:cxn>
                      <a:cxn ang="0">
                        <a:pos x="connsiteX2" y="connsiteY2"/>
                      </a:cxn>
                      <a:cxn ang="0">
                        <a:pos x="connsiteX3" y="connsiteY3"/>
                      </a:cxn>
                    </a:cxnLst>
                    <a:rect l="l" t="t" r="r" b="b"/>
                    <a:pathLst>
                      <a:path w="72199" h="172688">
                        <a:moveTo>
                          <a:pt x="5239" y="172688"/>
                        </a:moveTo>
                        <a:lnTo>
                          <a:pt x="0" y="166878"/>
                        </a:lnTo>
                        <a:lnTo>
                          <a:pt x="66675" y="0"/>
                        </a:lnTo>
                        <a:lnTo>
                          <a:pt x="72200"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63" name="Freeform: Shape 1362">
                    <a:extLst>
                      <a:ext uri="{FF2B5EF4-FFF2-40B4-BE49-F238E27FC236}">
                        <a16:creationId xmlns:a16="http://schemas.microsoft.com/office/drawing/2014/main" id="{917B70B6-FEE0-48B8-AA65-F139214271E5}"/>
                      </a:ext>
                    </a:extLst>
                  </p:cNvPr>
                  <p:cNvSpPr/>
                  <p:nvPr/>
                </p:nvSpPr>
                <p:spPr>
                  <a:xfrm>
                    <a:off x="4838375" y="4276682"/>
                    <a:ext cx="27411" cy="43057"/>
                  </a:xfrm>
                  <a:custGeom>
                    <a:avLst/>
                    <a:gdLst>
                      <a:gd name="connsiteX0" fmla="*/ 25566 w 27411"/>
                      <a:gd name="connsiteY0" fmla="*/ 34618 h 43057"/>
                      <a:gd name="connsiteX1" fmla="*/ 6802 w 27411"/>
                      <a:gd name="connsiteY1" fmla="*/ 38618 h 43057"/>
                      <a:gd name="connsiteX2" fmla="*/ 1849 w 27411"/>
                      <a:gd name="connsiteY2" fmla="*/ 8520 h 43057"/>
                      <a:gd name="connsiteX3" fmla="*/ 20518 w 27411"/>
                      <a:gd name="connsiteY3" fmla="*/ 4329 h 43057"/>
                      <a:gd name="connsiteX4" fmla="*/ 25566 w 27411"/>
                      <a:gd name="connsiteY4" fmla="*/ 34618 h 430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11" h="43057">
                        <a:moveTo>
                          <a:pt x="25566" y="34618"/>
                        </a:moveTo>
                        <a:cubicBezTo>
                          <a:pt x="21756" y="44048"/>
                          <a:pt x="13374" y="45858"/>
                          <a:pt x="6802" y="38618"/>
                        </a:cubicBezTo>
                        <a:cubicBezTo>
                          <a:pt x="325" y="31380"/>
                          <a:pt x="-1961" y="17949"/>
                          <a:pt x="1849" y="8520"/>
                        </a:cubicBezTo>
                        <a:cubicBezTo>
                          <a:pt x="5563" y="-910"/>
                          <a:pt x="13945" y="-2815"/>
                          <a:pt x="20518" y="4329"/>
                        </a:cubicBezTo>
                        <a:cubicBezTo>
                          <a:pt x="27090" y="11567"/>
                          <a:pt x="29376" y="25093"/>
                          <a:pt x="25566" y="346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50" name="Graphic 220">
                  <a:extLst>
                    <a:ext uri="{FF2B5EF4-FFF2-40B4-BE49-F238E27FC236}">
                      <a16:creationId xmlns:a16="http://schemas.microsoft.com/office/drawing/2014/main" id="{7707DF1A-2F83-492F-A403-4EE1DF3D3284}"/>
                    </a:ext>
                  </a:extLst>
                </p:cNvPr>
                <p:cNvGrpSpPr/>
                <p:nvPr/>
              </p:nvGrpSpPr>
              <p:grpSpPr>
                <a:xfrm>
                  <a:off x="4713922" y="4252387"/>
                  <a:ext cx="138112" cy="50531"/>
                  <a:chOff x="4713922" y="4252387"/>
                  <a:chExt cx="138112" cy="50531"/>
                </a:xfrm>
                <a:grpFill/>
              </p:grpSpPr>
              <p:sp>
                <p:nvSpPr>
                  <p:cNvPr id="1360" name="Freeform: Shape 1359">
                    <a:extLst>
                      <a:ext uri="{FF2B5EF4-FFF2-40B4-BE49-F238E27FC236}">
                        <a16:creationId xmlns:a16="http://schemas.microsoft.com/office/drawing/2014/main" id="{289173A3-506A-4D5A-8355-0EBF1F8D692C}"/>
                      </a:ext>
                    </a:extLst>
                  </p:cNvPr>
                  <p:cNvSpPr/>
                  <p:nvPr/>
                </p:nvSpPr>
                <p:spPr>
                  <a:xfrm>
                    <a:off x="4726495" y="4268628"/>
                    <a:ext cx="125539" cy="34290"/>
                  </a:xfrm>
                  <a:custGeom>
                    <a:avLst/>
                    <a:gdLst>
                      <a:gd name="connsiteX0" fmla="*/ 125539 w 125539"/>
                      <a:gd name="connsiteY0" fmla="*/ 34290 h 34290"/>
                      <a:gd name="connsiteX1" fmla="*/ 0 w 125539"/>
                      <a:gd name="connsiteY1" fmla="*/ 9049 h 34290"/>
                      <a:gd name="connsiteX2" fmla="*/ 0 w 125539"/>
                      <a:gd name="connsiteY2" fmla="*/ 0 h 34290"/>
                      <a:gd name="connsiteX3" fmla="*/ 125539 w 125539"/>
                      <a:gd name="connsiteY3" fmla="*/ 24860 h 34290"/>
                    </a:gdLst>
                    <a:ahLst/>
                    <a:cxnLst>
                      <a:cxn ang="0">
                        <a:pos x="connsiteX0" y="connsiteY0"/>
                      </a:cxn>
                      <a:cxn ang="0">
                        <a:pos x="connsiteX1" y="connsiteY1"/>
                      </a:cxn>
                      <a:cxn ang="0">
                        <a:pos x="connsiteX2" y="connsiteY2"/>
                      </a:cxn>
                      <a:cxn ang="0">
                        <a:pos x="connsiteX3" y="connsiteY3"/>
                      </a:cxn>
                    </a:cxnLst>
                    <a:rect l="l" t="t" r="r" b="b"/>
                    <a:pathLst>
                      <a:path w="125539" h="34290">
                        <a:moveTo>
                          <a:pt x="125539" y="34290"/>
                        </a:moveTo>
                        <a:lnTo>
                          <a:pt x="0" y="9049"/>
                        </a:lnTo>
                        <a:lnTo>
                          <a:pt x="0" y="0"/>
                        </a:lnTo>
                        <a:lnTo>
                          <a:pt x="125539" y="2486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61" name="Freeform: Shape 1360">
                    <a:extLst>
                      <a:ext uri="{FF2B5EF4-FFF2-40B4-BE49-F238E27FC236}">
                        <a16:creationId xmlns:a16="http://schemas.microsoft.com/office/drawing/2014/main" id="{2CFC90C3-52A4-4876-A9C1-787C38C025EC}"/>
                      </a:ext>
                    </a:extLst>
                  </p:cNvPr>
                  <p:cNvSpPr/>
                  <p:nvPr/>
                </p:nvSpPr>
                <p:spPr>
                  <a:xfrm>
                    <a:off x="4713922" y="4252387"/>
                    <a:ext cx="25241" cy="41380"/>
                  </a:xfrm>
                  <a:custGeom>
                    <a:avLst/>
                    <a:gdLst>
                      <a:gd name="connsiteX0" fmla="*/ 12573 w 25241"/>
                      <a:gd name="connsiteY0" fmla="*/ 41196 h 41380"/>
                      <a:gd name="connsiteX1" fmla="*/ 0 w 25241"/>
                      <a:gd name="connsiteY1" fmla="*/ 18146 h 41380"/>
                      <a:gd name="connsiteX2" fmla="*/ 12573 w 25241"/>
                      <a:gd name="connsiteY2" fmla="*/ 144 h 41380"/>
                      <a:gd name="connsiteX3" fmla="*/ 25241 w 25241"/>
                      <a:gd name="connsiteY3" fmla="*/ 23194 h 41380"/>
                      <a:gd name="connsiteX4" fmla="*/ 12573 w 25241"/>
                      <a:gd name="connsiteY4" fmla="*/ 41196 h 413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41" h="41380">
                        <a:moveTo>
                          <a:pt x="12573" y="41196"/>
                        </a:moveTo>
                        <a:cubicBezTo>
                          <a:pt x="5620" y="39768"/>
                          <a:pt x="0" y="29481"/>
                          <a:pt x="0" y="18146"/>
                        </a:cubicBezTo>
                        <a:cubicBezTo>
                          <a:pt x="0" y="6907"/>
                          <a:pt x="5620" y="-1190"/>
                          <a:pt x="12573" y="144"/>
                        </a:cubicBezTo>
                        <a:cubicBezTo>
                          <a:pt x="19526" y="1477"/>
                          <a:pt x="25241" y="11764"/>
                          <a:pt x="25241" y="23194"/>
                        </a:cubicBezTo>
                        <a:cubicBezTo>
                          <a:pt x="25241" y="34624"/>
                          <a:pt x="19526" y="42720"/>
                          <a:pt x="12573" y="4119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51" name="Graphic 220">
                  <a:extLst>
                    <a:ext uri="{FF2B5EF4-FFF2-40B4-BE49-F238E27FC236}">
                      <a16:creationId xmlns:a16="http://schemas.microsoft.com/office/drawing/2014/main" id="{E732473F-EF60-4910-85E2-71AFE58F4397}"/>
                    </a:ext>
                  </a:extLst>
                </p:cNvPr>
                <p:cNvGrpSpPr/>
                <p:nvPr/>
              </p:nvGrpSpPr>
              <p:grpSpPr>
                <a:xfrm>
                  <a:off x="4655442" y="4075232"/>
                  <a:ext cx="73434" cy="199682"/>
                  <a:chOff x="4655442" y="4075232"/>
                  <a:chExt cx="73434" cy="199682"/>
                </a:xfrm>
                <a:grpFill/>
              </p:grpSpPr>
              <p:sp>
                <p:nvSpPr>
                  <p:cNvPr id="1358" name="Freeform: Shape 1357">
                    <a:extLst>
                      <a:ext uri="{FF2B5EF4-FFF2-40B4-BE49-F238E27FC236}">
                        <a16:creationId xmlns:a16="http://schemas.microsoft.com/office/drawing/2014/main" id="{337A2B9C-4C04-4EEF-8A41-5504A9711E0A}"/>
                      </a:ext>
                    </a:extLst>
                  </p:cNvPr>
                  <p:cNvSpPr/>
                  <p:nvPr/>
                </p:nvSpPr>
                <p:spPr>
                  <a:xfrm>
                    <a:off x="4665154" y="4093464"/>
                    <a:ext cx="63722" cy="181451"/>
                  </a:xfrm>
                  <a:custGeom>
                    <a:avLst/>
                    <a:gdLst>
                      <a:gd name="connsiteX0" fmla="*/ 58960 w 63722"/>
                      <a:gd name="connsiteY0" fmla="*/ 181451 h 181451"/>
                      <a:gd name="connsiteX1" fmla="*/ 0 w 63722"/>
                      <a:gd name="connsiteY1" fmla="*/ 3810 h 181451"/>
                      <a:gd name="connsiteX2" fmla="*/ 4667 w 63722"/>
                      <a:gd name="connsiteY2" fmla="*/ 0 h 181451"/>
                      <a:gd name="connsiteX3" fmla="*/ 63722 w 63722"/>
                      <a:gd name="connsiteY3" fmla="*/ 177832 h 181451"/>
                    </a:gdLst>
                    <a:ahLst/>
                    <a:cxnLst>
                      <a:cxn ang="0">
                        <a:pos x="connsiteX0" y="connsiteY0"/>
                      </a:cxn>
                      <a:cxn ang="0">
                        <a:pos x="connsiteX1" y="connsiteY1"/>
                      </a:cxn>
                      <a:cxn ang="0">
                        <a:pos x="connsiteX2" y="connsiteY2"/>
                      </a:cxn>
                      <a:cxn ang="0">
                        <a:pos x="connsiteX3" y="connsiteY3"/>
                      </a:cxn>
                    </a:cxnLst>
                    <a:rect l="l" t="t" r="r" b="b"/>
                    <a:pathLst>
                      <a:path w="63722" h="181451">
                        <a:moveTo>
                          <a:pt x="58960" y="181451"/>
                        </a:moveTo>
                        <a:lnTo>
                          <a:pt x="0" y="3810"/>
                        </a:lnTo>
                        <a:lnTo>
                          <a:pt x="4667" y="0"/>
                        </a:lnTo>
                        <a:lnTo>
                          <a:pt x="63722" y="17783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59" name="Freeform: Shape 1358">
                    <a:extLst>
                      <a:ext uri="{FF2B5EF4-FFF2-40B4-BE49-F238E27FC236}">
                        <a16:creationId xmlns:a16="http://schemas.microsoft.com/office/drawing/2014/main" id="{5C8B73DB-6C6D-4FB6-ADE4-98A847FAF848}"/>
                      </a:ext>
                    </a:extLst>
                  </p:cNvPr>
                  <p:cNvSpPr/>
                  <p:nvPr/>
                </p:nvSpPr>
                <p:spPr>
                  <a:xfrm>
                    <a:off x="4655442" y="4075232"/>
                    <a:ext cx="24183" cy="40334"/>
                  </a:xfrm>
                  <a:custGeom>
                    <a:avLst/>
                    <a:gdLst>
                      <a:gd name="connsiteX0" fmla="*/ 1616 w 24183"/>
                      <a:gd name="connsiteY0" fmla="*/ 28709 h 40334"/>
                      <a:gd name="connsiteX1" fmla="*/ 5998 w 24183"/>
                      <a:gd name="connsiteY1" fmla="*/ 1944 h 40334"/>
                      <a:gd name="connsiteX2" fmla="*/ 22571 w 24183"/>
                      <a:gd name="connsiteY2" fmla="*/ 11564 h 40334"/>
                      <a:gd name="connsiteX3" fmla="*/ 18094 w 24183"/>
                      <a:gd name="connsiteY3" fmla="*/ 38424 h 40334"/>
                      <a:gd name="connsiteX4" fmla="*/ 1616 w 24183"/>
                      <a:gd name="connsiteY4" fmla="*/ 28709 h 403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83" h="40334">
                        <a:moveTo>
                          <a:pt x="1616" y="28709"/>
                        </a:moveTo>
                        <a:cubicBezTo>
                          <a:pt x="-1718" y="18708"/>
                          <a:pt x="282" y="6706"/>
                          <a:pt x="5998" y="1944"/>
                        </a:cubicBezTo>
                        <a:cubicBezTo>
                          <a:pt x="11808" y="-2819"/>
                          <a:pt x="19237" y="1467"/>
                          <a:pt x="22571" y="11564"/>
                        </a:cubicBezTo>
                        <a:cubicBezTo>
                          <a:pt x="25905" y="21660"/>
                          <a:pt x="23905" y="33757"/>
                          <a:pt x="18094" y="38424"/>
                        </a:cubicBezTo>
                        <a:cubicBezTo>
                          <a:pt x="12284" y="43187"/>
                          <a:pt x="4950" y="38710"/>
                          <a:pt x="1616" y="2870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52" name="Graphic 220">
                  <a:extLst>
                    <a:ext uri="{FF2B5EF4-FFF2-40B4-BE49-F238E27FC236}">
                      <a16:creationId xmlns:a16="http://schemas.microsoft.com/office/drawing/2014/main" id="{39BEFA09-C55B-470A-8D23-196682314CC5}"/>
                    </a:ext>
                  </a:extLst>
                </p:cNvPr>
                <p:cNvGrpSpPr/>
                <p:nvPr/>
              </p:nvGrpSpPr>
              <p:grpSpPr>
                <a:xfrm>
                  <a:off x="4665154" y="3913943"/>
                  <a:ext cx="74101" cy="183997"/>
                  <a:chOff x="4665154" y="3913943"/>
                  <a:chExt cx="74101" cy="183997"/>
                </a:xfrm>
                <a:grpFill/>
              </p:grpSpPr>
              <p:sp>
                <p:nvSpPr>
                  <p:cNvPr id="1356" name="Freeform: Shape 1355">
                    <a:extLst>
                      <a:ext uri="{FF2B5EF4-FFF2-40B4-BE49-F238E27FC236}">
                        <a16:creationId xmlns:a16="http://schemas.microsoft.com/office/drawing/2014/main" id="{6AFFBB10-A473-4389-9BAF-1964FB26AC2C}"/>
                      </a:ext>
                    </a:extLst>
                  </p:cNvPr>
                  <p:cNvSpPr/>
                  <p:nvPr/>
                </p:nvSpPr>
                <p:spPr>
                  <a:xfrm>
                    <a:off x="4665154" y="3932015"/>
                    <a:ext cx="63722" cy="165925"/>
                  </a:xfrm>
                  <a:custGeom>
                    <a:avLst/>
                    <a:gdLst>
                      <a:gd name="connsiteX0" fmla="*/ 4667 w 63722"/>
                      <a:gd name="connsiteY0" fmla="*/ 165926 h 165925"/>
                      <a:gd name="connsiteX1" fmla="*/ 0 w 63722"/>
                      <a:gd name="connsiteY1" fmla="*/ 160782 h 165925"/>
                      <a:gd name="connsiteX2" fmla="*/ 58960 w 63722"/>
                      <a:gd name="connsiteY2" fmla="*/ 0 h 165925"/>
                      <a:gd name="connsiteX3" fmla="*/ 63722 w 63722"/>
                      <a:gd name="connsiteY3" fmla="*/ 4953 h 165925"/>
                    </a:gdLst>
                    <a:ahLst/>
                    <a:cxnLst>
                      <a:cxn ang="0">
                        <a:pos x="connsiteX0" y="connsiteY0"/>
                      </a:cxn>
                      <a:cxn ang="0">
                        <a:pos x="connsiteX1" y="connsiteY1"/>
                      </a:cxn>
                      <a:cxn ang="0">
                        <a:pos x="connsiteX2" y="connsiteY2"/>
                      </a:cxn>
                      <a:cxn ang="0">
                        <a:pos x="connsiteX3" y="connsiteY3"/>
                      </a:cxn>
                    </a:cxnLst>
                    <a:rect l="l" t="t" r="r" b="b"/>
                    <a:pathLst>
                      <a:path w="63722" h="165925">
                        <a:moveTo>
                          <a:pt x="4667" y="165926"/>
                        </a:moveTo>
                        <a:lnTo>
                          <a:pt x="0" y="160782"/>
                        </a:lnTo>
                        <a:lnTo>
                          <a:pt x="58960" y="0"/>
                        </a:lnTo>
                        <a:lnTo>
                          <a:pt x="63722"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57" name="Freeform: Shape 1356">
                    <a:extLst>
                      <a:ext uri="{FF2B5EF4-FFF2-40B4-BE49-F238E27FC236}">
                        <a16:creationId xmlns:a16="http://schemas.microsoft.com/office/drawing/2014/main" id="{B10E30C6-CCCB-47C6-9E9D-0A95AF0359EA}"/>
                      </a:ext>
                    </a:extLst>
                  </p:cNvPr>
                  <p:cNvSpPr/>
                  <p:nvPr/>
                </p:nvSpPr>
                <p:spPr>
                  <a:xfrm>
                    <a:off x="4713925" y="3913943"/>
                    <a:ext cx="25329" cy="41100"/>
                  </a:xfrm>
                  <a:custGeom>
                    <a:avLst/>
                    <a:gdLst>
                      <a:gd name="connsiteX0" fmla="*/ 1711 w 25329"/>
                      <a:gd name="connsiteY0" fmla="*/ 9404 h 41100"/>
                      <a:gd name="connsiteX1" fmla="*/ 18951 w 25329"/>
                      <a:gd name="connsiteY1" fmla="*/ 3308 h 41100"/>
                      <a:gd name="connsiteX2" fmla="*/ 23619 w 25329"/>
                      <a:gd name="connsiteY2" fmla="*/ 31787 h 41100"/>
                      <a:gd name="connsiteX3" fmla="*/ 6379 w 25329"/>
                      <a:gd name="connsiteY3" fmla="*/ 37693 h 41100"/>
                      <a:gd name="connsiteX4" fmla="*/ 1711 w 25329"/>
                      <a:gd name="connsiteY4" fmla="*/ 9404 h 41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9" h="41100">
                        <a:moveTo>
                          <a:pt x="1711" y="9404"/>
                        </a:moveTo>
                        <a:cubicBezTo>
                          <a:pt x="5140" y="-121"/>
                          <a:pt x="12855" y="-2884"/>
                          <a:pt x="18951" y="3308"/>
                        </a:cubicBezTo>
                        <a:cubicBezTo>
                          <a:pt x="25047" y="9499"/>
                          <a:pt x="27143" y="22262"/>
                          <a:pt x="23619" y="31787"/>
                        </a:cubicBezTo>
                        <a:cubicBezTo>
                          <a:pt x="20094" y="41312"/>
                          <a:pt x="12379" y="43979"/>
                          <a:pt x="6379" y="37693"/>
                        </a:cubicBezTo>
                        <a:cubicBezTo>
                          <a:pt x="282" y="31502"/>
                          <a:pt x="-1813" y="18834"/>
                          <a:pt x="1711" y="94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53" name="Graphic 220">
                  <a:extLst>
                    <a:ext uri="{FF2B5EF4-FFF2-40B4-BE49-F238E27FC236}">
                      <a16:creationId xmlns:a16="http://schemas.microsoft.com/office/drawing/2014/main" id="{AF14AE2A-8DD0-4852-8093-969948EA6F26}"/>
                    </a:ext>
                  </a:extLst>
                </p:cNvPr>
                <p:cNvGrpSpPr/>
                <p:nvPr/>
              </p:nvGrpSpPr>
              <p:grpSpPr>
                <a:xfrm>
                  <a:off x="4726495" y="3923798"/>
                  <a:ext cx="139350" cy="42827"/>
                  <a:chOff x="4726495" y="3923798"/>
                  <a:chExt cx="139350" cy="42827"/>
                </a:xfrm>
                <a:grpFill/>
              </p:grpSpPr>
              <p:sp>
                <p:nvSpPr>
                  <p:cNvPr id="1354" name="Freeform: Shape 1353">
                    <a:extLst>
                      <a:ext uri="{FF2B5EF4-FFF2-40B4-BE49-F238E27FC236}">
                        <a16:creationId xmlns:a16="http://schemas.microsoft.com/office/drawing/2014/main" id="{D4C0E63C-F111-4556-8C16-5B0DDACBCA59}"/>
                      </a:ext>
                    </a:extLst>
                  </p:cNvPr>
                  <p:cNvSpPr/>
                  <p:nvPr/>
                </p:nvSpPr>
                <p:spPr>
                  <a:xfrm>
                    <a:off x="4726495" y="3929919"/>
                    <a:ext cx="125539" cy="20002"/>
                  </a:xfrm>
                  <a:custGeom>
                    <a:avLst/>
                    <a:gdLst>
                      <a:gd name="connsiteX0" fmla="*/ 125539 w 125539"/>
                      <a:gd name="connsiteY0" fmla="*/ 20003 h 20002"/>
                      <a:gd name="connsiteX1" fmla="*/ 0 w 125539"/>
                      <a:gd name="connsiteY1" fmla="*/ 9049 h 20002"/>
                      <a:gd name="connsiteX2" fmla="*/ 0 w 125539"/>
                      <a:gd name="connsiteY2" fmla="*/ 0 h 20002"/>
                      <a:gd name="connsiteX3" fmla="*/ 125539 w 125539"/>
                      <a:gd name="connsiteY3" fmla="*/ 10573 h 20002"/>
                    </a:gdLst>
                    <a:ahLst/>
                    <a:cxnLst>
                      <a:cxn ang="0">
                        <a:pos x="connsiteX0" y="connsiteY0"/>
                      </a:cxn>
                      <a:cxn ang="0">
                        <a:pos x="connsiteX1" y="connsiteY1"/>
                      </a:cxn>
                      <a:cxn ang="0">
                        <a:pos x="connsiteX2" y="connsiteY2"/>
                      </a:cxn>
                      <a:cxn ang="0">
                        <a:pos x="connsiteX3" y="connsiteY3"/>
                      </a:cxn>
                    </a:cxnLst>
                    <a:rect l="l" t="t" r="r" b="b"/>
                    <a:pathLst>
                      <a:path w="125539" h="20002">
                        <a:moveTo>
                          <a:pt x="125539" y="20003"/>
                        </a:moveTo>
                        <a:lnTo>
                          <a:pt x="0" y="9049"/>
                        </a:lnTo>
                        <a:lnTo>
                          <a:pt x="0" y="0"/>
                        </a:lnTo>
                        <a:lnTo>
                          <a:pt x="125539" y="1057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55" name="Freeform: Shape 1354">
                    <a:extLst>
                      <a:ext uri="{FF2B5EF4-FFF2-40B4-BE49-F238E27FC236}">
                        <a16:creationId xmlns:a16="http://schemas.microsoft.com/office/drawing/2014/main" id="{DC3F035D-7361-445B-89FE-D6D97E80EEA6}"/>
                      </a:ext>
                    </a:extLst>
                  </p:cNvPr>
                  <p:cNvSpPr/>
                  <p:nvPr/>
                </p:nvSpPr>
                <p:spPr>
                  <a:xfrm>
                    <a:off x="4838413" y="3923798"/>
                    <a:ext cx="27433" cy="42827"/>
                  </a:xfrm>
                  <a:custGeom>
                    <a:avLst/>
                    <a:gdLst>
                      <a:gd name="connsiteX0" fmla="*/ 13622 w 27433"/>
                      <a:gd name="connsiteY0" fmla="*/ 26 h 42827"/>
                      <a:gd name="connsiteX1" fmla="*/ 27433 w 27433"/>
                      <a:gd name="connsiteY1" fmla="*/ 22600 h 42827"/>
                      <a:gd name="connsiteX2" fmla="*/ 13622 w 27433"/>
                      <a:gd name="connsiteY2" fmla="*/ 42793 h 42827"/>
                      <a:gd name="connsiteX3" fmla="*/ 1 w 27433"/>
                      <a:gd name="connsiteY3" fmla="*/ 20219 h 42827"/>
                      <a:gd name="connsiteX4" fmla="*/ 13622 w 27433"/>
                      <a:gd name="connsiteY4" fmla="*/ 26 h 42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3" h="42827">
                        <a:moveTo>
                          <a:pt x="13622" y="26"/>
                        </a:moveTo>
                        <a:cubicBezTo>
                          <a:pt x="21242" y="597"/>
                          <a:pt x="27433" y="10694"/>
                          <a:pt x="27433" y="22600"/>
                        </a:cubicBezTo>
                        <a:cubicBezTo>
                          <a:pt x="27433" y="34411"/>
                          <a:pt x="21242" y="43460"/>
                          <a:pt x="13622" y="42793"/>
                        </a:cubicBezTo>
                        <a:cubicBezTo>
                          <a:pt x="6097" y="42126"/>
                          <a:pt x="1" y="32030"/>
                          <a:pt x="1" y="20219"/>
                        </a:cubicBezTo>
                        <a:cubicBezTo>
                          <a:pt x="-94" y="8503"/>
                          <a:pt x="6002" y="-546"/>
                          <a:pt x="13622" y="2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28" name="Graphic 220">
                <a:extLst>
                  <a:ext uri="{FF2B5EF4-FFF2-40B4-BE49-F238E27FC236}">
                    <a16:creationId xmlns:a16="http://schemas.microsoft.com/office/drawing/2014/main" id="{9490C6B8-C0F8-4F46-A310-EFD1C5C46B10}"/>
                  </a:ext>
                </a:extLst>
              </p:cNvPr>
              <p:cNvGrpSpPr/>
              <p:nvPr/>
            </p:nvGrpSpPr>
            <p:grpSpPr>
              <a:xfrm>
                <a:off x="4838322" y="3748810"/>
                <a:ext cx="315867" cy="425713"/>
                <a:chOff x="4838322" y="3748810"/>
                <a:chExt cx="315867" cy="425713"/>
              </a:xfrm>
              <a:grpFill/>
            </p:grpSpPr>
            <p:grpSp>
              <p:nvGrpSpPr>
                <p:cNvPr id="1330" name="Graphic 220">
                  <a:extLst>
                    <a:ext uri="{FF2B5EF4-FFF2-40B4-BE49-F238E27FC236}">
                      <a16:creationId xmlns:a16="http://schemas.microsoft.com/office/drawing/2014/main" id="{4AC55341-A0F5-4F52-9858-29075B4DA9CF}"/>
                    </a:ext>
                  </a:extLst>
                </p:cNvPr>
                <p:cNvGrpSpPr/>
                <p:nvPr/>
              </p:nvGrpSpPr>
              <p:grpSpPr>
                <a:xfrm>
                  <a:off x="5058441" y="3772280"/>
                  <a:ext cx="95747" cy="220732"/>
                  <a:chOff x="5058441" y="3772280"/>
                  <a:chExt cx="95747" cy="220732"/>
                </a:xfrm>
                <a:grpFill/>
              </p:grpSpPr>
              <p:sp>
                <p:nvSpPr>
                  <p:cNvPr id="1346" name="Freeform: Shape 1345">
                    <a:extLst>
                      <a:ext uri="{FF2B5EF4-FFF2-40B4-BE49-F238E27FC236}">
                        <a16:creationId xmlns:a16="http://schemas.microsoft.com/office/drawing/2014/main" id="{4463F206-725E-4F2A-A299-27B9AA74C414}"/>
                      </a:ext>
                    </a:extLst>
                  </p:cNvPr>
                  <p:cNvSpPr/>
                  <p:nvPr/>
                </p:nvSpPr>
                <p:spPr>
                  <a:xfrm>
                    <a:off x="5058441" y="3772280"/>
                    <a:ext cx="82486" cy="199739"/>
                  </a:xfrm>
                  <a:custGeom>
                    <a:avLst/>
                    <a:gdLst>
                      <a:gd name="connsiteX0" fmla="*/ 76200 w 82486"/>
                      <a:gd name="connsiteY0" fmla="*/ 199739 h 199739"/>
                      <a:gd name="connsiteX1" fmla="*/ 0 w 82486"/>
                      <a:gd name="connsiteY1" fmla="*/ 4858 h 199739"/>
                      <a:gd name="connsiteX2" fmla="*/ 6001 w 82486"/>
                      <a:gd name="connsiteY2" fmla="*/ 0 h 199739"/>
                      <a:gd name="connsiteX3" fmla="*/ 82487 w 82486"/>
                      <a:gd name="connsiteY3" fmla="*/ 195072 h 199739"/>
                    </a:gdLst>
                    <a:ahLst/>
                    <a:cxnLst>
                      <a:cxn ang="0">
                        <a:pos x="connsiteX0" y="connsiteY0"/>
                      </a:cxn>
                      <a:cxn ang="0">
                        <a:pos x="connsiteX1" y="connsiteY1"/>
                      </a:cxn>
                      <a:cxn ang="0">
                        <a:pos x="connsiteX2" y="connsiteY2"/>
                      </a:cxn>
                      <a:cxn ang="0">
                        <a:pos x="connsiteX3" y="connsiteY3"/>
                      </a:cxn>
                    </a:cxnLst>
                    <a:rect l="l" t="t" r="r" b="b"/>
                    <a:pathLst>
                      <a:path w="82486" h="199739">
                        <a:moveTo>
                          <a:pt x="76200" y="199739"/>
                        </a:moveTo>
                        <a:lnTo>
                          <a:pt x="0" y="4858"/>
                        </a:lnTo>
                        <a:lnTo>
                          <a:pt x="6001" y="0"/>
                        </a:lnTo>
                        <a:lnTo>
                          <a:pt x="82487" y="1950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47" name="Freeform: Shape 1346">
                    <a:extLst>
                      <a:ext uri="{FF2B5EF4-FFF2-40B4-BE49-F238E27FC236}">
                        <a16:creationId xmlns:a16="http://schemas.microsoft.com/office/drawing/2014/main" id="{6EB88E53-51C0-420E-BA9E-5D0470061117}"/>
                      </a:ext>
                    </a:extLst>
                  </p:cNvPr>
                  <p:cNvSpPr/>
                  <p:nvPr/>
                </p:nvSpPr>
                <p:spPr>
                  <a:xfrm>
                    <a:off x="5121514" y="3946262"/>
                    <a:ext cx="32674" cy="46751"/>
                  </a:xfrm>
                  <a:custGeom>
                    <a:avLst/>
                    <a:gdLst>
                      <a:gd name="connsiteX0" fmla="*/ 30463 w 32674"/>
                      <a:gd name="connsiteY0" fmla="*/ 12899 h 46751"/>
                      <a:gd name="connsiteX1" fmla="*/ 24462 w 32674"/>
                      <a:gd name="connsiteY1" fmla="*/ 44332 h 46751"/>
                      <a:gd name="connsiteX2" fmla="*/ 2173 w 32674"/>
                      <a:gd name="connsiteY2" fmla="*/ 33759 h 46751"/>
                      <a:gd name="connsiteX3" fmla="*/ 8079 w 32674"/>
                      <a:gd name="connsiteY3" fmla="*/ 2517 h 46751"/>
                      <a:gd name="connsiteX4" fmla="*/ 30463 w 32674"/>
                      <a:gd name="connsiteY4" fmla="*/ 12899 h 4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4" h="46751">
                        <a:moveTo>
                          <a:pt x="30463" y="12899"/>
                        </a:moveTo>
                        <a:cubicBezTo>
                          <a:pt x="35035" y="24520"/>
                          <a:pt x="32272" y="38617"/>
                          <a:pt x="24462" y="44332"/>
                        </a:cubicBezTo>
                        <a:cubicBezTo>
                          <a:pt x="16651" y="50047"/>
                          <a:pt x="6650" y="45284"/>
                          <a:pt x="2173" y="33759"/>
                        </a:cubicBezTo>
                        <a:cubicBezTo>
                          <a:pt x="-2303" y="22234"/>
                          <a:pt x="364" y="8232"/>
                          <a:pt x="8079" y="2517"/>
                        </a:cubicBezTo>
                        <a:cubicBezTo>
                          <a:pt x="15889" y="-3293"/>
                          <a:pt x="25891" y="1279"/>
                          <a:pt x="30463" y="128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31" name="Graphic 220">
                  <a:extLst>
                    <a:ext uri="{FF2B5EF4-FFF2-40B4-BE49-F238E27FC236}">
                      <a16:creationId xmlns:a16="http://schemas.microsoft.com/office/drawing/2014/main" id="{05CE355F-6440-449B-91BE-8290BC85AA27}"/>
                    </a:ext>
                  </a:extLst>
                </p:cNvPr>
                <p:cNvGrpSpPr/>
                <p:nvPr/>
              </p:nvGrpSpPr>
              <p:grpSpPr>
                <a:xfrm>
                  <a:off x="5045889" y="3966781"/>
                  <a:ext cx="95038" cy="207741"/>
                  <a:chOff x="5045889" y="3966781"/>
                  <a:chExt cx="95038" cy="207741"/>
                </a:xfrm>
                <a:grpFill/>
              </p:grpSpPr>
              <p:sp>
                <p:nvSpPr>
                  <p:cNvPr id="1344" name="Freeform: Shape 1343">
                    <a:extLst>
                      <a:ext uri="{FF2B5EF4-FFF2-40B4-BE49-F238E27FC236}">
                        <a16:creationId xmlns:a16="http://schemas.microsoft.com/office/drawing/2014/main" id="{84D9A171-43D8-4E94-B2B3-7C5BECC0F911}"/>
                      </a:ext>
                    </a:extLst>
                  </p:cNvPr>
                  <p:cNvSpPr/>
                  <p:nvPr/>
                </p:nvSpPr>
                <p:spPr>
                  <a:xfrm>
                    <a:off x="5058441" y="3966781"/>
                    <a:ext cx="82486" cy="187737"/>
                  </a:xfrm>
                  <a:custGeom>
                    <a:avLst/>
                    <a:gdLst>
                      <a:gd name="connsiteX0" fmla="*/ 6001 w 82486"/>
                      <a:gd name="connsiteY0" fmla="*/ 187738 h 187737"/>
                      <a:gd name="connsiteX1" fmla="*/ 0 w 82486"/>
                      <a:gd name="connsiteY1" fmla="*/ 181832 h 187737"/>
                      <a:gd name="connsiteX2" fmla="*/ 76200 w 82486"/>
                      <a:gd name="connsiteY2" fmla="*/ 0 h 187737"/>
                      <a:gd name="connsiteX3" fmla="*/ 82487 w 82486"/>
                      <a:gd name="connsiteY3" fmla="*/ 5715 h 187737"/>
                    </a:gdLst>
                    <a:ahLst/>
                    <a:cxnLst>
                      <a:cxn ang="0">
                        <a:pos x="connsiteX0" y="connsiteY0"/>
                      </a:cxn>
                      <a:cxn ang="0">
                        <a:pos x="connsiteX1" y="connsiteY1"/>
                      </a:cxn>
                      <a:cxn ang="0">
                        <a:pos x="connsiteX2" y="connsiteY2"/>
                      </a:cxn>
                      <a:cxn ang="0">
                        <a:pos x="connsiteX3" y="connsiteY3"/>
                      </a:cxn>
                    </a:cxnLst>
                    <a:rect l="l" t="t" r="r" b="b"/>
                    <a:pathLst>
                      <a:path w="82486" h="187737">
                        <a:moveTo>
                          <a:pt x="6001" y="187738"/>
                        </a:moveTo>
                        <a:lnTo>
                          <a:pt x="0" y="181832"/>
                        </a:lnTo>
                        <a:lnTo>
                          <a:pt x="76200" y="0"/>
                        </a:lnTo>
                        <a:lnTo>
                          <a:pt x="82487"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45" name="Freeform: Shape 1344">
                    <a:extLst>
                      <a:ext uri="{FF2B5EF4-FFF2-40B4-BE49-F238E27FC236}">
                        <a16:creationId xmlns:a16="http://schemas.microsoft.com/office/drawing/2014/main" id="{13CEBA74-F0C4-4CA9-9A1B-0127B1832110}"/>
                      </a:ext>
                    </a:extLst>
                  </p:cNvPr>
                  <p:cNvSpPr/>
                  <p:nvPr/>
                </p:nvSpPr>
                <p:spPr>
                  <a:xfrm>
                    <a:off x="5045889" y="4128674"/>
                    <a:ext cx="31292" cy="45848"/>
                  </a:xfrm>
                  <a:custGeom>
                    <a:avLst/>
                    <a:gdLst>
                      <a:gd name="connsiteX0" fmla="*/ 29221 w 31292"/>
                      <a:gd name="connsiteY0" fmla="*/ 36322 h 45848"/>
                      <a:gd name="connsiteX1" fmla="*/ 7790 w 31292"/>
                      <a:gd name="connsiteY1" fmla="*/ 41561 h 45848"/>
                      <a:gd name="connsiteX2" fmla="*/ 2075 w 31292"/>
                      <a:gd name="connsiteY2" fmla="*/ 9652 h 45848"/>
                      <a:gd name="connsiteX3" fmla="*/ 23411 w 31292"/>
                      <a:gd name="connsiteY3" fmla="*/ 4223 h 45848"/>
                      <a:gd name="connsiteX4" fmla="*/ 29221 w 31292"/>
                      <a:gd name="connsiteY4" fmla="*/ 36322 h 458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92" h="45848">
                        <a:moveTo>
                          <a:pt x="29221" y="36322"/>
                        </a:moveTo>
                        <a:cubicBezTo>
                          <a:pt x="24839" y="46609"/>
                          <a:pt x="15314" y="48895"/>
                          <a:pt x="7790" y="41561"/>
                        </a:cubicBezTo>
                        <a:cubicBezTo>
                          <a:pt x="360" y="34227"/>
                          <a:pt x="-2212" y="19939"/>
                          <a:pt x="2075" y="9652"/>
                        </a:cubicBezTo>
                        <a:cubicBezTo>
                          <a:pt x="6361" y="-635"/>
                          <a:pt x="15886" y="-3111"/>
                          <a:pt x="23411" y="4223"/>
                        </a:cubicBezTo>
                        <a:cubicBezTo>
                          <a:pt x="30936" y="11557"/>
                          <a:pt x="33507" y="25940"/>
                          <a:pt x="29221" y="3632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32" name="Graphic 220">
                  <a:extLst>
                    <a:ext uri="{FF2B5EF4-FFF2-40B4-BE49-F238E27FC236}">
                      <a16:creationId xmlns:a16="http://schemas.microsoft.com/office/drawing/2014/main" id="{7102B299-DDBF-4223-8488-3142DFD92238}"/>
                    </a:ext>
                  </a:extLst>
                </p:cNvPr>
                <p:cNvGrpSpPr/>
                <p:nvPr/>
              </p:nvGrpSpPr>
              <p:grpSpPr>
                <a:xfrm>
                  <a:off x="4904517" y="4109286"/>
                  <a:ext cx="156972" cy="47328"/>
                  <a:chOff x="4904517" y="4109286"/>
                  <a:chExt cx="156972" cy="47328"/>
                </a:xfrm>
                <a:grpFill/>
              </p:grpSpPr>
              <p:sp>
                <p:nvSpPr>
                  <p:cNvPr id="1342" name="Freeform: Shape 1341">
                    <a:extLst>
                      <a:ext uri="{FF2B5EF4-FFF2-40B4-BE49-F238E27FC236}">
                        <a16:creationId xmlns:a16="http://schemas.microsoft.com/office/drawing/2014/main" id="{7B5CDE33-8E41-406B-B181-70CED7A399D5}"/>
                      </a:ext>
                    </a:extLst>
                  </p:cNvPr>
                  <p:cNvSpPr/>
                  <p:nvPr/>
                </p:nvSpPr>
                <p:spPr>
                  <a:xfrm>
                    <a:off x="4918805" y="4126420"/>
                    <a:ext cx="142684" cy="30194"/>
                  </a:xfrm>
                  <a:custGeom>
                    <a:avLst/>
                    <a:gdLst>
                      <a:gd name="connsiteX0" fmla="*/ 142685 w 142684"/>
                      <a:gd name="connsiteY0" fmla="*/ 30194 h 30194"/>
                      <a:gd name="connsiteX1" fmla="*/ 0 w 142684"/>
                      <a:gd name="connsiteY1" fmla="*/ 9620 h 30194"/>
                      <a:gd name="connsiteX2" fmla="*/ 0 w 142684"/>
                      <a:gd name="connsiteY2" fmla="*/ 0 h 30194"/>
                      <a:gd name="connsiteX3" fmla="*/ 142685 w 142684"/>
                      <a:gd name="connsiteY3" fmla="*/ 20098 h 30194"/>
                    </a:gdLst>
                    <a:ahLst/>
                    <a:cxnLst>
                      <a:cxn ang="0">
                        <a:pos x="connsiteX0" y="connsiteY0"/>
                      </a:cxn>
                      <a:cxn ang="0">
                        <a:pos x="connsiteX1" y="connsiteY1"/>
                      </a:cxn>
                      <a:cxn ang="0">
                        <a:pos x="connsiteX2" y="connsiteY2"/>
                      </a:cxn>
                      <a:cxn ang="0">
                        <a:pos x="connsiteX3" y="connsiteY3"/>
                      </a:cxn>
                    </a:cxnLst>
                    <a:rect l="l" t="t" r="r" b="b"/>
                    <a:pathLst>
                      <a:path w="142684" h="30194">
                        <a:moveTo>
                          <a:pt x="142685" y="30194"/>
                        </a:moveTo>
                        <a:lnTo>
                          <a:pt x="0" y="9620"/>
                        </a:lnTo>
                        <a:lnTo>
                          <a:pt x="0" y="0"/>
                        </a:lnTo>
                        <a:lnTo>
                          <a:pt x="142685" y="2009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43" name="Freeform: Shape 1342">
                    <a:extLst>
                      <a:ext uri="{FF2B5EF4-FFF2-40B4-BE49-F238E27FC236}">
                        <a16:creationId xmlns:a16="http://schemas.microsoft.com/office/drawing/2014/main" id="{CDA7492E-84E3-4D6F-B2EB-08F9A23AFEB9}"/>
                      </a:ext>
                    </a:extLst>
                  </p:cNvPr>
                  <p:cNvSpPr/>
                  <p:nvPr/>
                </p:nvSpPr>
                <p:spPr>
                  <a:xfrm>
                    <a:off x="4904517" y="4109286"/>
                    <a:ext cx="28670" cy="43903"/>
                  </a:xfrm>
                  <a:custGeom>
                    <a:avLst/>
                    <a:gdLst>
                      <a:gd name="connsiteX0" fmla="*/ 14288 w 28670"/>
                      <a:gd name="connsiteY0" fmla="*/ 43804 h 43903"/>
                      <a:gd name="connsiteX1" fmla="*/ 0 w 28670"/>
                      <a:gd name="connsiteY1" fmla="*/ 19896 h 43903"/>
                      <a:gd name="connsiteX2" fmla="*/ 14288 w 28670"/>
                      <a:gd name="connsiteY2" fmla="*/ 84 h 43903"/>
                      <a:gd name="connsiteX3" fmla="*/ 28670 w 28670"/>
                      <a:gd name="connsiteY3" fmla="*/ 23992 h 43903"/>
                      <a:gd name="connsiteX4" fmla="*/ 14288 w 28670"/>
                      <a:gd name="connsiteY4" fmla="*/ 43804 h 439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70" h="43903">
                        <a:moveTo>
                          <a:pt x="14288" y="43804"/>
                        </a:moveTo>
                        <a:cubicBezTo>
                          <a:pt x="6382" y="42661"/>
                          <a:pt x="0" y="31898"/>
                          <a:pt x="0" y="19896"/>
                        </a:cubicBezTo>
                        <a:cubicBezTo>
                          <a:pt x="0" y="7895"/>
                          <a:pt x="6382" y="-963"/>
                          <a:pt x="14288" y="84"/>
                        </a:cubicBezTo>
                        <a:cubicBezTo>
                          <a:pt x="22193" y="1132"/>
                          <a:pt x="28670" y="11895"/>
                          <a:pt x="28670" y="23992"/>
                        </a:cubicBezTo>
                        <a:cubicBezTo>
                          <a:pt x="28670" y="36089"/>
                          <a:pt x="22193" y="44947"/>
                          <a:pt x="14288" y="438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33" name="Graphic 220">
                  <a:extLst>
                    <a:ext uri="{FF2B5EF4-FFF2-40B4-BE49-F238E27FC236}">
                      <a16:creationId xmlns:a16="http://schemas.microsoft.com/office/drawing/2014/main" id="{BE1E0273-F7C1-4533-AC2A-2DBA541A8C8D}"/>
                    </a:ext>
                  </a:extLst>
                </p:cNvPr>
                <p:cNvGrpSpPr/>
                <p:nvPr/>
              </p:nvGrpSpPr>
              <p:grpSpPr>
                <a:xfrm>
                  <a:off x="4838322" y="3923870"/>
                  <a:ext cx="83245" cy="209407"/>
                  <a:chOff x="4838322" y="3923870"/>
                  <a:chExt cx="83245" cy="209407"/>
                </a:xfrm>
                <a:grpFill/>
              </p:grpSpPr>
              <p:sp>
                <p:nvSpPr>
                  <p:cNvPr id="1340" name="Freeform: Shape 1339">
                    <a:extLst>
                      <a:ext uri="{FF2B5EF4-FFF2-40B4-BE49-F238E27FC236}">
                        <a16:creationId xmlns:a16="http://schemas.microsoft.com/office/drawing/2014/main" id="{4AD977E8-705B-4852-956E-B5B8A19E7B74}"/>
                      </a:ext>
                    </a:extLst>
                  </p:cNvPr>
                  <p:cNvSpPr/>
                  <p:nvPr/>
                </p:nvSpPr>
                <p:spPr>
                  <a:xfrm>
                    <a:off x="4849367" y="3943064"/>
                    <a:ext cx="72199" cy="190214"/>
                  </a:xfrm>
                  <a:custGeom>
                    <a:avLst/>
                    <a:gdLst>
                      <a:gd name="connsiteX0" fmla="*/ 66675 w 72199"/>
                      <a:gd name="connsiteY0" fmla="*/ 190214 h 190214"/>
                      <a:gd name="connsiteX1" fmla="*/ 0 w 72199"/>
                      <a:gd name="connsiteY1" fmla="*/ 4286 h 190214"/>
                      <a:gd name="connsiteX2" fmla="*/ 5239 w 72199"/>
                      <a:gd name="connsiteY2" fmla="*/ 0 h 190214"/>
                      <a:gd name="connsiteX3" fmla="*/ 72200 w 72199"/>
                      <a:gd name="connsiteY3" fmla="*/ 186119 h 190214"/>
                    </a:gdLst>
                    <a:ahLst/>
                    <a:cxnLst>
                      <a:cxn ang="0">
                        <a:pos x="connsiteX0" y="connsiteY0"/>
                      </a:cxn>
                      <a:cxn ang="0">
                        <a:pos x="connsiteX1" y="connsiteY1"/>
                      </a:cxn>
                      <a:cxn ang="0">
                        <a:pos x="connsiteX2" y="connsiteY2"/>
                      </a:cxn>
                      <a:cxn ang="0">
                        <a:pos x="connsiteX3" y="connsiteY3"/>
                      </a:cxn>
                    </a:cxnLst>
                    <a:rect l="l" t="t" r="r" b="b"/>
                    <a:pathLst>
                      <a:path w="72199" h="190214">
                        <a:moveTo>
                          <a:pt x="66675" y="190214"/>
                        </a:moveTo>
                        <a:lnTo>
                          <a:pt x="0" y="4286"/>
                        </a:lnTo>
                        <a:lnTo>
                          <a:pt x="5239" y="0"/>
                        </a:lnTo>
                        <a:lnTo>
                          <a:pt x="72200" y="18611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41" name="Freeform: Shape 1340">
                    <a:extLst>
                      <a:ext uri="{FF2B5EF4-FFF2-40B4-BE49-F238E27FC236}">
                        <a16:creationId xmlns:a16="http://schemas.microsoft.com/office/drawing/2014/main" id="{B9DB71B0-86A1-4A8C-958D-478AA01A58A3}"/>
                      </a:ext>
                    </a:extLst>
                  </p:cNvPr>
                  <p:cNvSpPr/>
                  <p:nvPr/>
                </p:nvSpPr>
                <p:spPr>
                  <a:xfrm>
                    <a:off x="4838322" y="3923870"/>
                    <a:ext cx="27369" cy="42765"/>
                  </a:xfrm>
                  <a:custGeom>
                    <a:avLst/>
                    <a:gdLst>
                      <a:gd name="connsiteX0" fmla="*/ 1806 w 27369"/>
                      <a:gd name="connsiteY0" fmla="*/ 31005 h 42765"/>
                      <a:gd name="connsiteX1" fmla="*/ 6760 w 27369"/>
                      <a:gd name="connsiteY1" fmla="*/ 2335 h 42765"/>
                      <a:gd name="connsiteX2" fmla="*/ 25524 w 27369"/>
                      <a:gd name="connsiteY2" fmla="*/ 11669 h 42765"/>
                      <a:gd name="connsiteX3" fmla="*/ 20475 w 27369"/>
                      <a:gd name="connsiteY3" fmla="*/ 40530 h 42765"/>
                      <a:gd name="connsiteX4" fmla="*/ 1806 w 27369"/>
                      <a:gd name="connsiteY4" fmla="*/ 31005 h 42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69" h="42765">
                        <a:moveTo>
                          <a:pt x="1806" y="31005"/>
                        </a:moveTo>
                        <a:cubicBezTo>
                          <a:pt x="-1908" y="20527"/>
                          <a:pt x="283" y="7669"/>
                          <a:pt x="6760" y="2335"/>
                        </a:cubicBezTo>
                        <a:cubicBezTo>
                          <a:pt x="13332" y="-2999"/>
                          <a:pt x="21714" y="1096"/>
                          <a:pt x="25524" y="11669"/>
                        </a:cubicBezTo>
                        <a:cubicBezTo>
                          <a:pt x="29334" y="22242"/>
                          <a:pt x="27048" y="35196"/>
                          <a:pt x="20475" y="40530"/>
                        </a:cubicBezTo>
                        <a:cubicBezTo>
                          <a:pt x="13998" y="45769"/>
                          <a:pt x="5616" y="41482"/>
                          <a:pt x="1806" y="3100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34" name="Graphic 220">
                  <a:extLst>
                    <a:ext uri="{FF2B5EF4-FFF2-40B4-BE49-F238E27FC236}">
                      <a16:creationId xmlns:a16="http://schemas.microsoft.com/office/drawing/2014/main" id="{348F1F12-A872-445E-B6DF-ABE80303083B}"/>
                    </a:ext>
                  </a:extLst>
                </p:cNvPr>
                <p:cNvGrpSpPr/>
                <p:nvPr/>
              </p:nvGrpSpPr>
              <p:grpSpPr>
                <a:xfrm>
                  <a:off x="4849367" y="3748810"/>
                  <a:ext cx="83763" cy="199016"/>
                  <a:chOff x="4849367" y="3748810"/>
                  <a:chExt cx="83763" cy="199016"/>
                </a:xfrm>
                <a:grpFill/>
              </p:grpSpPr>
              <p:sp>
                <p:nvSpPr>
                  <p:cNvPr id="1338" name="Freeform: Shape 1337">
                    <a:extLst>
                      <a:ext uri="{FF2B5EF4-FFF2-40B4-BE49-F238E27FC236}">
                        <a16:creationId xmlns:a16="http://schemas.microsoft.com/office/drawing/2014/main" id="{EA5940DE-C1C9-4B3E-8CB2-7E63AD087AD7}"/>
                      </a:ext>
                    </a:extLst>
                  </p:cNvPr>
                  <p:cNvSpPr/>
                  <p:nvPr/>
                </p:nvSpPr>
                <p:spPr>
                  <a:xfrm>
                    <a:off x="4849367" y="3768090"/>
                    <a:ext cx="72199" cy="179736"/>
                  </a:xfrm>
                  <a:custGeom>
                    <a:avLst/>
                    <a:gdLst>
                      <a:gd name="connsiteX0" fmla="*/ 5239 w 72199"/>
                      <a:gd name="connsiteY0" fmla="*/ 179737 h 179736"/>
                      <a:gd name="connsiteX1" fmla="*/ 0 w 72199"/>
                      <a:gd name="connsiteY1" fmla="*/ 174498 h 179736"/>
                      <a:gd name="connsiteX2" fmla="*/ 66675 w 72199"/>
                      <a:gd name="connsiteY2" fmla="*/ 0 h 179736"/>
                      <a:gd name="connsiteX3" fmla="*/ 72200 w 72199"/>
                      <a:gd name="connsiteY3" fmla="*/ 5048 h 179736"/>
                    </a:gdLst>
                    <a:ahLst/>
                    <a:cxnLst>
                      <a:cxn ang="0">
                        <a:pos x="connsiteX0" y="connsiteY0"/>
                      </a:cxn>
                      <a:cxn ang="0">
                        <a:pos x="connsiteX1" y="connsiteY1"/>
                      </a:cxn>
                      <a:cxn ang="0">
                        <a:pos x="connsiteX2" y="connsiteY2"/>
                      </a:cxn>
                      <a:cxn ang="0">
                        <a:pos x="connsiteX3" y="connsiteY3"/>
                      </a:cxn>
                    </a:cxnLst>
                    <a:rect l="l" t="t" r="r" b="b"/>
                    <a:pathLst>
                      <a:path w="72199" h="179736">
                        <a:moveTo>
                          <a:pt x="5239" y="179737"/>
                        </a:moveTo>
                        <a:lnTo>
                          <a:pt x="0" y="174498"/>
                        </a:lnTo>
                        <a:lnTo>
                          <a:pt x="66675" y="0"/>
                        </a:lnTo>
                        <a:lnTo>
                          <a:pt x="72200"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39" name="Freeform: Shape 1338">
                    <a:extLst>
                      <a:ext uri="{FF2B5EF4-FFF2-40B4-BE49-F238E27FC236}">
                        <a16:creationId xmlns:a16="http://schemas.microsoft.com/office/drawing/2014/main" id="{A06FF812-97E7-4BFE-A49D-1B1D1CBD059F}"/>
                      </a:ext>
                    </a:extLst>
                  </p:cNvPr>
                  <p:cNvSpPr/>
                  <p:nvPr/>
                </p:nvSpPr>
                <p:spPr>
                  <a:xfrm>
                    <a:off x="4904538" y="3748810"/>
                    <a:ext cx="28593" cy="43723"/>
                  </a:xfrm>
                  <a:custGeom>
                    <a:avLst/>
                    <a:gdLst>
                      <a:gd name="connsiteX0" fmla="*/ 1884 w 28593"/>
                      <a:gd name="connsiteY0" fmla="*/ 10612 h 43723"/>
                      <a:gd name="connsiteX1" fmla="*/ 21411 w 28593"/>
                      <a:gd name="connsiteY1" fmla="*/ 3087 h 43723"/>
                      <a:gd name="connsiteX2" fmla="*/ 26649 w 28593"/>
                      <a:gd name="connsiteY2" fmla="*/ 33186 h 43723"/>
                      <a:gd name="connsiteX3" fmla="*/ 7028 w 28593"/>
                      <a:gd name="connsiteY3" fmla="*/ 40521 h 43723"/>
                      <a:gd name="connsiteX4" fmla="*/ 1884 w 28593"/>
                      <a:gd name="connsiteY4" fmla="*/ 10612 h 437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93" h="43723">
                        <a:moveTo>
                          <a:pt x="1884" y="10612"/>
                        </a:moveTo>
                        <a:cubicBezTo>
                          <a:pt x="5789" y="325"/>
                          <a:pt x="14553" y="-3104"/>
                          <a:pt x="21411" y="3087"/>
                        </a:cubicBezTo>
                        <a:cubicBezTo>
                          <a:pt x="28269" y="9279"/>
                          <a:pt x="30650" y="22804"/>
                          <a:pt x="26649" y="33186"/>
                        </a:cubicBezTo>
                        <a:cubicBezTo>
                          <a:pt x="22649" y="43569"/>
                          <a:pt x="13886" y="46807"/>
                          <a:pt x="7028" y="40521"/>
                        </a:cubicBezTo>
                        <a:cubicBezTo>
                          <a:pt x="360" y="34234"/>
                          <a:pt x="-2021" y="20899"/>
                          <a:pt x="1884" y="1061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35" name="Graphic 220">
                  <a:extLst>
                    <a:ext uri="{FF2B5EF4-FFF2-40B4-BE49-F238E27FC236}">
                      <a16:creationId xmlns:a16="http://schemas.microsoft.com/office/drawing/2014/main" id="{F460BC71-5766-4DC1-924C-B0A848008F10}"/>
                    </a:ext>
                  </a:extLst>
                </p:cNvPr>
                <p:cNvGrpSpPr/>
                <p:nvPr/>
              </p:nvGrpSpPr>
              <p:grpSpPr>
                <a:xfrm>
                  <a:off x="4918805" y="3751894"/>
                  <a:ext cx="158400" cy="45633"/>
                  <a:chOff x="4918805" y="3751894"/>
                  <a:chExt cx="158400" cy="45633"/>
                </a:xfrm>
                <a:grpFill/>
              </p:grpSpPr>
              <p:sp>
                <p:nvSpPr>
                  <p:cNvPr id="1336" name="Freeform: Shape 1335">
                    <a:extLst>
                      <a:ext uri="{FF2B5EF4-FFF2-40B4-BE49-F238E27FC236}">
                        <a16:creationId xmlns:a16="http://schemas.microsoft.com/office/drawing/2014/main" id="{3D33436E-41F0-4FD9-9897-58F11BDC79A7}"/>
                      </a:ext>
                    </a:extLst>
                  </p:cNvPr>
                  <p:cNvSpPr/>
                  <p:nvPr/>
                </p:nvSpPr>
                <p:spPr>
                  <a:xfrm>
                    <a:off x="4918805" y="3765804"/>
                    <a:ext cx="142684" cy="13906"/>
                  </a:xfrm>
                  <a:custGeom>
                    <a:avLst/>
                    <a:gdLst>
                      <a:gd name="connsiteX0" fmla="*/ 142685 w 142684"/>
                      <a:gd name="connsiteY0" fmla="*/ 13907 h 13906"/>
                      <a:gd name="connsiteX1" fmla="*/ 0 w 142684"/>
                      <a:gd name="connsiteY1" fmla="*/ 9620 h 13906"/>
                      <a:gd name="connsiteX2" fmla="*/ 0 w 142684"/>
                      <a:gd name="connsiteY2" fmla="*/ 0 h 13906"/>
                      <a:gd name="connsiteX3" fmla="*/ 142685 w 142684"/>
                      <a:gd name="connsiteY3" fmla="*/ 3810 h 13906"/>
                    </a:gdLst>
                    <a:ahLst/>
                    <a:cxnLst>
                      <a:cxn ang="0">
                        <a:pos x="connsiteX0" y="connsiteY0"/>
                      </a:cxn>
                      <a:cxn ang="0">
                        <a:pos x="connsiteX1" y="connsiteY1"/>
                      </a:cxn>
                      <a:cxn ang="0">
                        <a:pos x="connsiteX2" y="connsiteY2"/>
                      </a:cxn>
                      <a:cxn ang="0">
                        <a:pos x="connsiteX3" y="connsiteY3"/>
                      </a:cxn>
                    </a:cxnLst>
                    <a:rect l="l" t="t" r="r" b="b"/>
                    <a:pathLst>
                      <a:path w="142684" h="13906">
                        <a:moveTo>
                          <a:pt x="142685" y="13907"/>
                        </a:moveTo>
                        <a:lnTo>
                          <a:pt x="0" y="9620"/>
                        </a:lnTo>
                        <a:lnTo>
                          <a:pt x="0" y="0"/>
                        </a:lnTo>
                        <a:lnTo>
                          <a:pt x="142685" y="3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37" name="Freeform: Shape 1336">
                    <a:extLst>
                      <a:ext uri="{FF2B5EF4-FFF2-40B4-BE49-F238E27FC236}">
                        <a16:creationId xmlns:a16="http://schemas.microsoft.com/office/drawing/2014/main" id="{83C2213D-8DE1-44EF-BEFC-948BFD379AEB}"/>
                      </a:ext>
                    </a:extLst>
                  </p:cNvPr>
                  <p:cNvSpPr/>
                  <p:nvPr/>
                </p:nvSpPr>
                <p:spPr>
                  <a:xfrm>
                    <a:off x="5045964" y="3751894"/>
                    <a:ext cx="31241" cy="45633"/>
                  </a:xfrm>
                  <a:custGeom>
                    <a:avLst/>
                    <a:gdLst>
                      <a:gd name="connsiteX0" fmla="*/ 15526 w 31241"/>
                      <a:gd name="connsiteY0" fmla="*/ 3 h 45633"/>
                      <a:gd name="connsiteX1" fmla="*/ 31242 w 31241"/>
                      <a:gd name="connsiteY1" fmla="*/ 23244 h 45633"/>
                      <a:gd name="connsiteX2" fmla="*/ 15526 w 31241"/>
                      <a:gd name="connsiteY2" fmla="*/ 45627 h 45633"/>
                      <a:gd name="connsiteX3" fmla="*/ 0 w 31241"/>
                      <a:gd name="connsiteY3" fmla="*/ 22386 h 45633"/>
                      <a:gd name="connsiteX4" fmla="*/ 15526 w 31241"/>
                      <a:gd name="connsiteY4" fmla="*/ 3 h 456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41" h="45633">
                        <a:moveTo>
                          <a:pt x="15526" y="3"/>
                        </a:moveTo>
                        <a:cubicBezTo>
                          <a:pt x="24193" y="193"/>
                          <a:pt x="31242" y="10575"/>
                          <a:pt x="31242" y="23244"/>
                        </a:cubicBezTo>
                        <a:cubicBezTo>
                          <a:pt x="31242" y="35912"/>
                          <a:pt x="24193" y="45913"/>
                          <a:pt x="15526" y="45627"/>
                        </a:cubicBezTo>
                        <a:cubicBezTo>
                          <a:pt x="6953" y="45342"/>
                          <a:pt x="0" y="34864"/>
                          <a:pt x="0" y="22386"/>
                        </a:cubicBezTo>
                        <a:cubicBezTo>
                          <a:pt x="0" y="9909"/>
                          <a:pt x="6858" y="-188"/>
                          <a:pt x="15526" y="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29" name="Graphic 220">
                <a:extLst>
                  <a:ext uri="{FF2B5EF4-FFF2-40B4-BE49-F238E27FC236}">
                    <a16:creationId xmlns:a16="http://schemas.microsoft.com/office/drawing/2014/main" id="{E62D4C0E-3E7F-46F7-B7BC-5A9188A52CA6}"/>
                  </a:ext>
                </a:extLst>
              </p:cNvPr>
              <p:cNvGrpSpPr/>
              <p:nvPr/>
            </p:nvGrpSpPr>
            <p:grpSpPr>
              <a:xfrm>
                <a:off x="5045889" y="3946218"/>
                <a:ext cx="362370" cy="466449"/>
                <a:chOff x="5045889" y="3946218"/>
                <a:chExt cx="362370" cy="466449"/>
              </a:xfrm>
              <a:grpFill/>
            </p:grpSpPr>
            <p:grpSp>
              <p:nvGrpSpPr>
                <p:cNvPr id="1312" name="Graphic 220">
                  <a:extLst>
                    <a:ext uri="{FF2B5EF4-FFF2-40B4-BE49-F238E27FC236}">
                      <a16:creationId xmlns:a16="http://schemas.microsoft.com/office/drawing/2014/main" id="{66316423-0479-4C60-A409-358F69B2A0FD}"/>
                    </a:ext>
                  </a:extLst>
                </p:cNvPr>
                <p:cNvGrpSpPr/>
                <p:nvPr/>
              </p:nvGrpSpPr>
              <p:grpSpPr>
                <a:xfrm>
                  <a:off x="5297995" y="3981259"/>
                  <a:ext cx="110264" cy="242255"/>
                  <a:chOff x="5297995" y="3981259"/>
                  <a:chExt cx="110264" cy="242255"/>
                </a:xfrm>
                <a:grpFill/>
              </p:grpSpPr>
              <p:sp>
                <p:nvSpPr>
                  <p:cNvPr id="1328" name="Freeform: Shape 1327">
                    <a:extLst>
                      <a:ext uri="{FF2B5EF4-FFF2-40B4-BE49-F238E27FC236}">
                        <a16:creationId xmlns:a16="http://schemas.microsoft.com/office/drawing/2014/main" id="{A22E373A-B593-4638-ACBE-278B143E5E7E}"/>
                      </a:ext>
                    </a:extLst>
                  </p:cNvPr>
                  <p:cNvSpPr/>
                  <p:nvPr/>
                </p:nvSpPr>
                <p:spPr>
                  <a:xfrm>
                    <a:off x="5297995" y="3981259"/>
                    <a:ext cx="94964" cy="219265"/>
                  </a:xfrm>
                  <a:custGeom>
                    <a:avLst/>
                    <a:gdLst>
                      <a:gd name="connsiteX0" fmla="*/ 87725 w 94964"/>
                      <a:gd name="connsiteY0" fmla="*/ 219265 h 219265"/>
                      <a:gd name="connsiteX1" fmla="*/ 0 w 94964"/>
                      <a:gd name="connsiteY1" fmla="*/ 4858 h 219265"/>
                      <a:gd name="connsiteX2" fmla="*/ 6858 w 94964"/>
                      <a:gd name="connsiteY2" fmla="*/ 0 h 219265"/>
                      <a:gd name="connsiteX3" fmla="*/ 94964 w 94964"/>
                      <a:gd name="connsiteY3" fmla="*/ 214789 h 219265"/>
                    </a:gdLst>
                    <a:ahLst/>
                    <a:cxnLst>
                      <a:cxn ang="0">
                        <a:pos x="connsiteX0" y="connsiteY0"/>
                      </a:cxn>
                      <a:cxn ang="0">
                        <a:pos x="connsiteX1" y="connsiteY1"/>
                      </a:cxn>
                      <a:cxn ang="0">
                        <a:pos x="connsiteX2" y="connsiteY2"/>
                      </a:cxn>
                      <a:cxn ang="0">
                        <a:pos x="connsiteX3" y="connsiteY3"/>
                      </a:cxn>
                    </a:cxnLst>
                    <a:rect l="l" t="t" r="r" b="b"/>
                    <a:pathLst>
                      <a:path w="94964" h="219265">
                        <a:moveTo>
                          <a:pt x="87725" y="219265"/>
                        </a:moveTo>
                        <a:lnTo>
                          <a:pt x="0" y="4858"/>
                        </a:lnTo>
                        <a:lnTo>
                          <a:pt x="6858" y="0"/>
                        </a:lnTo>
                        <a:lnTo>
                          <a:pt x="94964" y="21478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29" name="Freeform: Shape 1328">
                    <a:extLst>
                      <a:ext uri="{FF2B5EF4-FFF2-40B4-BE49-F238E27FC236}">
                        <a16:creationId xmlns:a16="http://schemas.microsoft.com/office/drawing/2014/main" id="{C04A6C24-A579-4557-A995-6C91D7BA9BCC}"/>
                      </a:ext>
                    </a:extLst>
                  </p:cNvPr>
                  <p:cNvSpPr/>
                  <p:nvPr/>
                </p:nvSpPr>
                <p:spPr>
                  <a:xfrm>
                    <a:off x="5370554" y="4173066"/>
                    <a:ext cx="37705" cy="50447"/>
                  </a:xfrm>
                  <a:custGeom>
                    <a:avLst/>
                    <a:gdLst>
                      <a:gd name="connsiteX0" fmla="*/ 35169 w 37705"/>
                      <a:gd name="connsiteY0" fmla="*/ 14981 h 50447"/>
                      <a:gd name="connsiteX1" fmla="*/ 28215 w 37705"/>
                      <a:gd name="connsiteY1" fmla="*/ 48318 h 50447"/>
                      <a:gd name="connsiteX2" fmla="*/ 2498 w 37705"/>
                      <a:gd name="connsiteY2" fmla="*/ 35364 h 50447"/>
                      <a:gd name="connsiteX3" fmla="*/ 9356 w 37705"/>
                      <a:gd name="connsiteY3" fmla="*/ 2217 h 50447"/>
                      <a:gd name="connsiteX4" fmla="*/ 35169 w 37705"/>
                      <a:gd name="connsiteY4" fmla="*/ 14981 h 50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05" h="50447">
                        <a:moveTo>
                          <a:pt x="35169" y="14981"/>
                        </a:moveTo>
                        <a:cubicBezTo>
                          <a:pt x="40407" y="27744"/>
                          <a:pt x="37264" y="42793"/>
                          <a:pt x="28215" y="48318"/>
                        </a:cubicBezTo>
                        <a:cubicBezTo>
                          <a:pt x="19167" y="53938"/>
                          <a:pt x="7642" y="48032"/>
                          <a:pt x="2498" y="35364"/>
                        </a:cubicBezTo>
                        <a:cubicBezTo>
                          <a:pt x="-2645" y="22696"/>
                          <a:pt x="403" y="7837"/>
                          <a:pt x="9356" y="2217"/>
                        </a:cubicBezTo>
                        <a:cubicBezTo>
                          <a:pt x="18310" y="-3498"/>
                          <a:pt x="29930" y="2217"/>
                          <a:pt x="35169" y="1498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13" name="Graphic 220">
                  <a:extLst>
                    <a:ext uri="{FF2B5EF4-FFF2-40B4-BE49-F238E27FC236}">
                      <a16:creationId xmlns:a16="http://schemas.microsoft.com/office/drawing/2014/main" id="{3B5F50B5-AFB5-4163-B244-D58D2EF11B25}"/>
                    </a:ext>
                  </a:extLst>
                </p:cNvPr>
                <p:cNvGrpSpPr/>
                <p:nvPr/>
              </p:nvGrpSpPr>
              <p:grpSpPr>
                <a:xfrm>
                  <a:off x="5283538" y="4195000"/>
                  <a:ext cx="109421" cy="217667"/>
                  <a:chOff x="5283538" y="4195000"/>
                  <a:chExt cx="109421" cy="217667"/>
                </a:xfrm>
                <a:grpFill/>
              </p:grpSpPr>
              <p:sp>
                <p:nvSpPr>
                  <p:cNvPr id="1326" name="Freeform: Shape 1325">
                    <a:extLst>
                      <a:ext uri="{FF2B5EF4-FFF2-40B4-BE49-F238E27FC236}">
                        <a16:creationId xmlns:a16="http://schemas.microsoft.com/office/drawing/2014/main" id="{7390E5F7-E7AE-474E-BAD3-4A0BCFD58AAD}"/>
                      </a:ext>
                    </a:extLst>
                  </p:cNvPr>
                  <p:cNvSpPr/>
                  <p:nvPr/>
                </p:nvSpPr>
                <p:spPr>
                  <a:xfrm>
                    <a:off x="5297995" y="4195000"/>
                    <a:ext cx="94964" cy="196310"/>
                  </a:xfrm>
                  <a:custGeom>
                    <a:avLst/>
                    <a:gdLst>
                      <a:gd name="connsiteX0" fmla="*/ 6858 w 94964"/>
                      <a:gd name="connsiteY0" fmla="*/ 196310 h 196310"/>
                      <a:gd name="connsiteX1" fmla="*/ 0 w 94964"/>
                      <a:gd name="connsiteY1" fmla="*/ 189547 h 196310"/>
                      <a:gd name="connsiteX2" fmla="*/ 87725 w 94964"/>
                      <a:gd name="connsiteY2" fmla="*/ 0 h 196310"/>
                      <a:gd name="connsiteX3" fmla="*/ 94964 w 94964"/>
                      <a:gd name="connsiteY3" fmla="*/ 6572 h 196310"/>
                    </a:gdLst>
                    <a:ahLst/>
                    <a:cxnLst>
                      <a:cxn ang="0">
                        <a:pos x="connsiteX0" y="connsiteY0"/>
                      </a:cxn>
                      <a:cxn ang="0">
                        <a:pos x="connsiteX1" y="connsiteY1"/>
                      </a:cxn>
                      <a:cxn ang="0">
                        <a:pos x="connsiteX2" y="connsiteY2"/>
                      </a:cxn>
                      <a:cxn ang="0">
                        <a:pos x="connsiteX3" y="connsiteY3"/>
                      </a:cxn>
                    </a:cxnLst>
                    <a:rect l="l" t="t" r="r" b="b"/>
                    <a:pathLst>
                      <a:path w="94964" h="196310">
                        <a:moveTo>
                          <a:pt x="6858" y="196310"/>
                        </a:moveTo>
                        <a:lnTo>
                          <a:pt x="0" y="189547"/>
                        </a:lnTo>
                        <a:lnTo>
                          <a:pt x="87725" y="0"/>
                        </a:lnTo>
                        <a:lnTo>
                          <a:pt x="94964"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27" name="Freeform: Shape 1326">
                    <a:extLst>
                      <a:ext uri="{FF2B5EF4-FFF2-40B4-BE49-F238E27FC236}">
                        <a16:creationId xmlns:a16="http://schemas.microsoft.com/office/drawing/2014/main" id="{C57126A4-9889-47A1-A43D-C1282EE39D6C}"/>
                      </a:ext>
                    </a:extLst>
                  </p:cNvPr>
                  <p:cNvSpPr/>
                  <p:nvPr/>
                </p:nvSpPr>
                <p:spPr>
                  <a:xfrm>
                    <a:off x="5283538" y="4363125"/>
                    <a:ext cx="35952" cy="49543"/>
                  </a:xfrm>
                  <a:custGeom>
                    <a:avLst/>
                    <a:gdLst>
                      <a:gd name="connsiteX0" fmla="*/ 33507 w 35952"/>
                      <a:gd name="connsiteY0" fmla="*/ 40187 h 49543"/>
                      <a:gd name="connsiteX1" fmla="*/ 8933 w 35952"/>
                      <a:gd name="connsiteY1" fmla="*/ 44093 h 49543"/>
                      <a:gd name="connsiteX2" fmla="*/ 2361 w 35952"/>
                      <a:gd name="connsiteY2" fmla="*/ 9421 h 49543"/>
                      <a:gd name="connsiteX3" fmla="*/ 26935 w 35952"/>
                      <a:gd name="connsiteY3" fmla="*/ 5230 h 49543"/>
                      <a:gd name="connsiteX4" fmla="*/ 33507 w 35952"/>
                      <a:gd name="connsiteY4" fmla="*/ 40187 h 49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52" h="49543">
                        <a:moveTo>
                          <a:pt x="33507" y="40187"/>
                        </a:moveTo>
                        <a:cubicBezTo>
                          <a:pt x="28459" y="50951"/>
                          <a:pt x="17505" y="52665"/>
                          <a:pt x="8933" y="44093"/>
                        </a:cubicBezTo>
                        <a:cubicBezTo>
                          <a:pt x="360" y="35615"/>
                          <a:pt x="-2497" y="20089"/>
                          <a:pt x="2361" y="9421"/>
                        </a:cubicBezTo>
                        <a:cubicBezTo>
                          <a:pt x="7313" y="-1247"/>
                          <a:pt x="18267" y="-3152"/>
                          <a:pt x="26935" y="5230"/>
                        </a:cubicBezTo>
                        <a:cubicBezTo>
                          <a:pt x="35507" y="13803"/>
                          <a:pt x="38555" y="29424"/>
                          <a:pt x="33507" y="401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14" name="Graphic 220">
                  <a:extLst>
                    <a:ext uri="{FF2B5EF4-FFF2-40B4-BE49-F238E27FC236}">
                      <a16:creationId xmlns:a16="http://schemas.microsoft.com/office/drawing/2014/main" id="{C1C0B496-1721-4E97-90A2-99A65481AD1A}"/>
                    </a:ext>
                  </a:extLst>
                </p:cNvPr>
                <p:cNvGrpSpPr/>
                <p:nvPr/>
              </p:nvGrpSpPr>
              <p:grpSpPr>
                <a:xfrm>
                  <a:off x="5121497" y="4331666"/>
                  <a:ext cx="179927" cy="61644"/>
                  <a:chOff x="5121497" y="4331666"/>
                  <a:chExt cx="179927" cy="61644"/>
                </a:xfrm>
                <a:grpFill/>
              </p:grpSpPr>
              <p:sp>
                <p:nvSpPr>
                  <p:cNvPr id="1324" name="Freeform: Shape 1323">
                    <a:extLst>
                      <a:ext uri="{FF2B5EF4-FFF2-40B4-BE49-F238E27FC236}">
                        <a16:creationId xmlns:a16="http://schemas.microsoft.com/office/drawing/2014/main" id="{5383A844-C348-47EC-AD24-39646CACBAAF}"/>
                      </a:ext>
                    </a:extLst>
                  </p:cNvPr>
                  <p:cNvSpPr/>
                  <p:nvPr/>
                </p:nvSpPr>
                <p:spPr>
                  <a:xfrm>
                    <a:off x="5137784" y="4350067"/>
                    <a:ext cx="163639" cy="43243"/>
                  </a:xfrm>
                  <a:custGeom>
                    <a:avLst/>
                    <a:gdLst>
                      <a:gd name="connsiteX0" fmla="*/ 163639 w 163639"/>
                      <a:gd name="connsiteY0" fmla="*/ 43243 h 43243"/>
                      <a:gd name="connsiteX1" fmla="*/ 0 w 163639"/>
                      <a:gd name="connsiteY1" fmla="*/ 10382 h 43243"/>
                      <a:gd name="connsiteX2" fmla="*/ 0 w 163639"/>
                      <a:gd name="connsiteY2" fmla="*/ 0 h 43243"/>
                      <a:gd name="connsiteX3" fmla="*/ 163639 w 163639"/>
                      <a:gd name="connsiteY3" fmla="*/ 32385 h 43243"/>
                    </a:gdLst>
                    <a:ahLst/>
                    <a:cxnLst>
                      <a:cxn ang="0">
                        <a:pos x="connsiteX0" y="connsiteY0"/>
                      </a:cxn>
                      <a:cxn ang="0">
                        <a:pos x="connsiteX1" y="connsiteY1"/>
                      </a:cxn>
                      <a:cxn ang="0">
                        <a:pos x="connsiteX2" y="connsiteY2"/>
                      </a:cxn>
                      <a:cxn ang="0">
                        <a:pos x="connsiteX3" y="connsiteY3"/>
                      </a:cxn>
                    </a:cxnLst>
                    <a:rect l="l" t="t" r="r" b="b"/>
                    <a:pathLst>
                      <a:path w="163639" h="43243">
                        <a:moveTo>
                          <a:pt x="163639" y="43243"/>
                        </a:moveTo>
                        <a:lnTo>
                          <a:pt x="0" y="10382"/>
                        </a:lnTo>
                        <a:lnTo>
                          <a:pt x="0" y="0"/>
                        </a:lnTo>
                        <a:lnTo>
                          <a:pt x="163639" y="323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25" name="Freeform: Shape 1324">
                    <a:extLst>
                      <a:ext uri="{FF2B5EF4-FFF2-40B4-BE49-F238E27FC236}">
                        <a16:creationId xmlns:a16="http://schemas.microsoft.com/office/drawing/2014/main" id="{DA8F1847-25B3-432E-AE3B-D5BA67A5E024}"/>
                      </a:ext>
                    </a:extLst>
                  </p:cNvPr>
                  <p:cNvSpPr/>
                  <p:nvPr/>
                </p:nvSpPr>
                <p:spPr>
                  <a:xfrm>
                    <a:off x="5121497" y="4331666"/>
                    <a:ext cx="32766" cy="47136"/>
                  </a:xfrm>
                  <a:custGeom>
                    <a:avLst/>
                    <a:gdLst>
                      <a:gd name="connsiteX0" fmla="*/ 16288 w 32766"/>
                      <a:gd name="connsiteY0" fmla="*/ 46881 h 47136"/>
                      <a:gd name="connsiteX1" fmla="*/ 0 w 32766"/>
                      <a:gd name="connsiteY1" fmla="*/ 20306 h 47136"/>
                      <a:gd name="connsiteX2" fmla="*/ 16288 w 32766"/>
                      <a:gd name="connsiteY2" fmla="*/ 209 h 47136"/>
                      <a:gd name="connsiteX3" fmla="*/ 32766 w 32766"/>
                      <a:gd name="connsiteY3" fmla="*/ 26878 h 47136"/>
                      <a:gd name="connsiteX4" fmla="*/ 16288 w 32766"/>
                      <a:gd name="connsiteY4" fmla="*/ 46881 h 47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66" h="47136">
                        <a:moveTo>
                          <a:pt x="16288" y="46881"/>
                        </a:moveTo>
                        <a:cubicBezTo>
                          <a:pt x="7239" y="44976"/>
                          <a:pt x="0" y="33070"/>
                          <a:pt x="0" y="20306"/>
                        </a:cubicBezTo>
                        <a:cubicBezTo>
                          <a:pt x="0" y="7543"/>
                          <a:pt x="7239" y="-1506"/>
                          <a:pt x="16288" y="209"/>
                        </a:cubicBezTo>
                        <a:cubicBezTo>
                          <a:pt x="25337" y="1923"/>
                          <a:pt x="32766" y="13925"/>
                          <a:pt x="32766" y="26878"/>
                        </a:cubicBezTo>
                        <a:cubicBezTo>
                          <a:pt x="32671" y="39833"/>
                          <a:pt x="25337" y="48786"/>
                          <a:pt x="16288" y="4688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15" name="Graphic 220">
                  <a:extLst>
                    <a:ext uri="{FF2B5EF4-FFF2-40B4-BE49-F238E27FC236}">
                      <a16:creationId xmlns:a16="http://schemas.microsoft.com/office/drawing/2014/main" id="{434B7E54-3ADE-4D3F-B627-1417CD1B81E4}"/>
                    </a:ext>
                  </a:extLst>
                </p:cNvPr>
                <p:cNvGrpSpPr/>
                <p:nvPr/>
              </p:nvGrpSpPr>
              <p:grpSpPr>
                <a:xfrm>
                  <a:off x="5045889" y="4128638"/>
                  <a:ext cx="95038" cy="228573"/>
                  <a:chOff x="5045889" y="4128638"/>
                  <a:chExt cx="95038" cy="228573"/>
                </a:xfrm>
                <a:grpFill/>
              </p:grpSpPr>
              <p:sp>
                <p:nvSpPr>
                  <p:cNvPr id="1322" name="Freeform: Shape 1321">
                    <a:extLst>
                      <a:ext uri="{FF2B5EF4-FFF2-40B4-BE49-F238E27FC236}">
                        <a16:creationId xmlns:a16="http://schemas.microsoft.com/office/drawing/2014/main" id="{AD3D67B8-1F2F-45E5-A7DF-591D717E2B34}"/>
                      </a:ext>
                    </a:extLst>
                  </p:cNvPr>
                  <p:cNvSpPr/>
                  <p:nvPr/>
                </p:nvSpPr>
                <p:spPr>
                  <a:xfrm>
                    <a:off x="5058441" y="4149471"/>
                    <a:ext cx="82486" cy="207740"/>
                  </a:xfrm>
                  <a:custGeom>
                    <a:avLst/>
                    <a:gdLst>
                      <a:gd name="connsiteX0" fmla="*/ 76200 w 82486"/>
                      <a:gd name="connsiteY0" fmla="*/ 207740 h 207740"/>
                      <a:gd name="connsiteX1" fmla="*/ 0 w 82486"/>
                      <a:gd name="connsiteY1" fmla="*/ 4191 h 207740"/>
                      <a:gd name="connsiteX2" fmla="*/ 6001 w 82486"/>
                      <a:gd name="connsiteY2" fmla="*/ 0 h 207740"/>
                      <a:gd name="connsiteX3" fmla="*/ 82487 w 82486"/>
                      <a:gd name="connsiteY3" fmla="*/ 203835 h 207740"/>
                    </a:gdLst>
                    <a:ahLst/>
                    <a:cxnLst>
                      <a:cxn ang="0">
                        <a:pos x="connsiteX0" y="connsiteY0"/>
                      </a:cxn>
                      <a:cxn ang="0">
                        <a:pos x="connsiteX1" y="connsiteY1"/>
                      </a:cxn>
                      <a:cxn ang="0">
                        <a:pos x="connsiteX2" y="connsiteY2"/>
                      </a:cxn>
                      <a:cxn ang="0">
                        <a:pos x="connsiteX3" y="connsiteY3"/>
                      </a:cxn>
                    </a:cxnLst>
                    <a:rect l="l" t="t" r="r" b="b"/>
                    <a:pathLst>
                      <a:path w="82486" h="207740">
                        <a:moveTo>
                          <a:pt x="76200" y="207740"/>
                        </a:moveTo>
                        <a:lnTo>
                          <a:pt x="0" y="4191"/>
                        </a:lnTo>
                        <a:lnTo>
                          <a:pt x="6001" y="0"/>
                        </a:lnTo>
                        <a:lnTo>
                          <a:pt x="82487" y="20383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23" name="Freeform: Shape 1322">
                    <a:extLst>
                      <a:ext uri="{FF2B5EF4-FFF2-40B4-BE49-F238E27FC236}">
                        <a16:creationId xmlns:a16="http://schemas.microsoft.com/office/drawing/2014/main" id="{BEC9A3FE-5EE0-40B8-B2B2-127105D70D1A}"/>
                      </a:ext>
                    </a:extLst>
                  </p:cNvPr>
                  <p:cNvSpPr/>
                  <p:nvPr/>
                </p:nvSpPr>
                <p:spPr>
                  <a:xfrm>
                    <a:off x="5045889" y="4128638"/>
                    <a:ext cx="31359" cy="45878"/>
                  </a:xfrm>
                  <a:custGeom>
                    <a:avLst/>
                    <a:gdLst>
                      <a:gd name="connsiteX0" fmla="*/ 2075 w 31359"/>
                      <a:gd name="connsiteY0" fmla="*/ 32358 h 45878"/>
                      <a:gd name="connsiteX1" fmla="*/ 7790 w 31359"/>
                      <a:gd name="connsiteY1" fmla="*/ 2069 h 45878"/>
                      <a:gd name="connsiteX2" fmla="*/ 29221 w 31359"/>
                      <a:gd name="connsiteY2" fmla="*/ 13403 h 45878"/>
                      <a:gd name="connsiteX3" fmla="*/ 23506 w 31359"/>
                      <a:gd name="connsiteY3" fmla="*/ 43883 h 45878"/>
                      <a:gd name="connsiteX4" fmla="*/ 2075 w 31359"/>
                      <a:gd name="connsiteY4" fmla="*/ 32358 h 458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59" h="45878">
                        <a:moveTo>
                          <a:pt x="2075" y="32358"/>
                        </a:moveTo>
                        <a:cubicBezTo>
                          <a:pt x="-2212" y="20833"/>
                          <a:pt x="360" y="7307"/>
                          <a:pt x="7790" y="2069"/>
                        </a:cubicBezTo>
                        <a:cubicBezTo>
                          <a:pt x="15219" y="-3170"/>
                          <a:pt x="24839" y="1878"/>
                          <a:pt x="29221" y="13403"/>
                        </a:cubicBezTo>
                        <a:cubicBezTo>
                          <a:pt x="33603" y="25024"/>
                          <a:pt x="31031" y="38645"/>
                          <a:pt x="23506" y="43883"/>
                        </a:cubicBezTo>
                        <a:cubicBezTo>
                          <a:pt x="15886" y="49027"/>
                          <a:pt x="6361" y="43883"/>
                          <a:pt x="2075" y="3235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16" name="Graphic 220">
                  <a:extLst>
                    <a:ext uri="{FF2B5EF4-FFF2-40B4-BE49-F238E27FC236}">
                      <a16:creationId xmlns:a16="http://schemas.microsoft.com/office/drawing/2014/main" id="{B1986C8A-4D33-4E24-8BDC-C4D8B0C73567}"/>
                    </a:ext>
                  </a:extLst>
                </p:cNvPr>
                <p:cNvGrpSpPr/>
                <p:nvPr/>
              </p:nvGrpSpPr>
              <p:grpSpPr>
                <a:xfrm>
                  <a:off x="5058441" y="3946218"/>
                  <a:ext cx="95768" cy="208300"/>
                  <a:chOff x="5058441" y="3946218"/>
                  <a:chExt cx="95768" cy="208300"/>
                </a:xfrm>
                <a:grpFill/>
              </p:grpSpPr>
              <p:sp>
                <p:nvSpPr>
                  <p:cNvPr id="1320" name="Freeform: Shape 1319">
                    <a:extLst>
                      <a:ext uri="{FF2B5EF4-FFF2-40B4-BE49-F238E27FC236}">
                        <a16:creationId xmlns:a16="http://schemas.microsoft.com/office/drawing/2014/main" id="{8DA81C43-75D0-45C6-B71A-63ED6E1E3F16}"/>
                      </a:ext>
                    </a:extLst>
                  </p:cNvPr>
                  <p:cNvSpPr/>
                  <p:nvPr/>
                </p:nvSpPr>
                <p:spPr>
                  <a:xfrm>
                    <a:off x="5058441" y="3966781"/>
                    <a:ext cx="82486" cy="187737"/>
                  </a:xfrm>
                  <a:custGeom>
                    <a:avLst/>
                    <a:gdLst>
                      <a:gd name="connsiteX0" fmla="*/ 6001 w 82486"/>
                      <a:gd name="connsiteY0" fmla="*/ 187738 h 187737"/>
                      <a:gd name="connsiteX1" fmla="*/ 0 w 82486"/>
                      <a:gd name="connsiteY1" fmla="*/ 181832 h 187737"/>
                      <a:gd name="connsiteX2" fmla="*/ 76200 w 82486"/>
                      <a:gd name="connsiteY2" fmla="*/ 0 h 187737"/>
                      <a:gd name="connsiteX3" fmla="*/ 82487 w 82486"/>
                      <a:gd name="connsiteY3" fmla="*/ 5715 h 187737"/>
                    </a:gdLst>
                    <a:ahLst/>
                    <a:cxnLst>
                      <a:cxn ang="0">
                        <a:pos x="connsiteX0" y="connsiteY0"/>
                      </a:cxn>
                      <a:cxn ang="0">
                        <a:pos x="connsiteX1" y="connsiteY1"/>
                      </a:cxn>
                      <a:cxn ang="0">
                        <a:pos x="connsiteX2" y="connsiteY2"/>
                      </a:cxn>
                      <a:cxn ang="0">
                        <a:pos x="connsiteX3" y="connsiteY3"/>
                      </a:cxn>
                    </a:cxnLst>
                    <a:rect l="l" t="t" r="r" b="b"/>
                    <a:pathLst>
                      <a:path w="82486" h="187737">
                        <a:moveTo>
                          <a:pt x="6001" y="187738"/>
                        </a:moveTo>
                        <a:lnTo>
                          <a:pt x="0" y="181832"/>
                        </a:lnTo>
                        <a:lnTo>
                          <a:pt x="76200" y="0"/>
                        </a:lnTo>
                        <a:lnTo>
                          <a:pt x="82487"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21" name="Freeform: Shape 1320">
                    <a:extLst>
                      <a:ext uri="{FF2B5EF4-FFF2-40B4-BE49-F238E27FC236}">
                        <a16:creationId xmlns:a16="http://schemas.microsoft.com/office/drawing/2014/main" id="{F0B724E5-354C-4CAF-AFC1-A36E34B2CFB3}"/>
                      </a:ext>
                    </a:extLst>
                  </p:cNvPr>
                  <p:cNvSpPr/>
                  <p:nvPr/>
                </p:nvSpPr>
                <p:spPr>
                  <a:xfrm>
                    <a:off x="5121493" y="3946218"/>
                    <a:ext cx="32716" cy="46749"/>
                  </a:xfrm>
                  <a:custGeom>
                    <a:avLst/>
                    <a:gdLst>
                      <a:gd name="connsiteX0" fmla="*/ 2194 w 32716"/>
                      <a:gd name="connsiteY0" fmla="*/ 10561 h 46749"/>
                      <a:gd name="connsiteX1" fmla="*/ 24483 w 32716"/>
                      <a:gd name="connsiteY1" fmla="*/ 3799 h 46749"/>
                      <a:gd name="connsiteX2" fmla="*/ 30484 w 32716"/>
                      <a:gd name="connsiteY2" fmla="*/ 36279 h 46749"/>
                      <a:gd name="connsiteX3" fmla="*/ 8100 w 32716"/>
                      <a:gd name="connsiteY3" fmla="*/ 42851 h 46749"/>
                      <a:gd name="connsiteX4" fmla="*/ 2194 w 32716"/>
                      <a:gd name="connsiteY4" fmla="*/ 10561 h 46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6" h="46749">
                        <a:moveTo>
                          <a:pt x="2194" y="10561"/>
                        </a:moveTo>
                        <a:cubicBezTo>
                          <a:pt x="6671" y="-202"/>
                          <a:pt x="16672" y="-3250"/>
                          <a:pt x="24483" y="3799"/>
                        </a:cubicBezTo>
                        <a:cubicBezTo>
                          <a:pt x="32388" y="10942"/>
                          <a:pt x="35055" y="25516"/>
                          <a:pt x="30484" y="36279"/>
                        </a:cubicBezTo>
                        <a:cubicBezTo>
                          <a:pt x="25912" y="47042"/>
                          <a:pt x="15910" y="49995"/>
                          <a:pt x="8100" y="42851"/>
                        </a:cubicBezTo>
                        <a:cubicBezTo>
                          <a:pt x="289" y="35803"/>
                          <a:pt x="-2282" y="21325"/>
                          <a:pt x="2194" y="1056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17" name="Graphic 220">
                  <a:extLst>
                    <a:ext uri="{FF2B5EF4-FFF2-40B4-BE49-F238E27FC236}">
                      <a16:creationId xmlns:a16="http://schemas.microsoft.com/office/drawing/2014/main" id="{DF9C0CA5-43C3-4205-9D10-64DFB400F458}"/>
                    </a:ext>
                  </a:extLst>
                </p:cNvPr>
                <p:cNvGrpSpPr/>
                <p:nvPr/>
              </p:nvGrpSpPr>
              <p:grpSpPr>
                <a:xfrm>
                  <a:off x="5137784" y="3959121"/>
                  <a:ext cx="181737" cy="49048"/>
                  <a:chOff x="5137784" y="3959121"/>
                  <a:chExt cx="181737" cy="49048"/>
                </a:xfrm>
                <a:grpFill/>
              </p:grpSpPr>
              <p:sp>
                <p:nvSpPr>
                  <p:cNvPr id="1318" name="Freeform: Shape 1317">
                    <a:extLst>
                      <a:ext uri="{FF2B5EF4-FFF2-40B4-BE49-F238E27FC236}">
                        <a16:creationId xmlns:a16="http://schemas.microsoft.com/office/drawing/2014/main" id="{A73E403C-2CEB-42B2-8649-556D5FD3E4F1}"/>
                      </a:ext>
                    </a:extLst>
                  </p:cNvPr>
                  <p:cNvSpPr/>
                  <p:nvPr/>
                </p:nvSpPr>
                <p:spPr>
                  <a:xfrm>
                    <a:off x="5137784" y="3964495"/>
                    <a:ext cx="163639" cy="24574"/>
                  </a:xfrm>
                  <a:custGeom>
                    <a:avLst/>
                    <a:gdLst>
                      <a:gd name="connsiteX0" fmla="*/ 163639 w 163639"/>
                      <a:gd name="connsiteY0" fmla="*/ 24574 h 24574"/>
                      <a:gd name="connsiteX1" fmla="*/ 0 w 163639"/>
                      <a:gd name="connsiteY1" fmla="*/ 10382 h 24574"/>
                      <a:gd name="connsiteX2" fmla="*/ 0 w 163639"/>
                      <a:gd name="connsiteY2" fmla="*/ 0 h 24574"/>
                      <a:gd name="connsiteX3" fmla="*/ 163639 w 163639"/>
                      <a:gd name="connsiteY3" fmla="*/ 13716 h 24574"/>
                    </a:gdLst>
                    <a:ahLst/>
                    <a:cxnLst>
                      <a:cxn ang="0">
                        <a:pos x="connsiteX0" y="connsiteY0"/>
                      </a:cxn>
                      <a:cxn ang="0">
                        <a:pos x="connsiteX1" y="connsiteY1"/>
                      </a:cxn>
                      <a:cxn ang="0">
                        <a:pos x="connsiteX2" y="connsiteY2"/>
                      </a:cxn>
                      <a:cxn ang="0">
                        <a:pos x="connsiteX3" y="connsiteY3"/>
                      </a:cxn>
                    </a:cxnLst>
                    <a:rect l="l" t="t" r="r" b="b"/>
                    <a:pathLst>
                      <a:path w="163639" h="24574">
                        <a:moveTo>
                          <a:pt x="163639" y="24574"/>
                        </a:moveTo>
                        <a:lnTo>
                          <a:pt x="0" y="10382"/>
                        </a:lnTo>
                        <a:lnTo>
                          <a:pt x="0" y="0"/>
                        </a:lnTo>
                        <a:lnTo>
                          <a:pt x="163639" y="1371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19" name="Freeform: Shape 1318">
                    <a:extLst>
                      <a:ext uri="{FF2B5EF4-FFF2-40B4-BE49-F238E27FC236}">
                        <a16:creationId xmlns:a16="http://schemas.microsoft.com/office/drawing/2014/main" id="{D94410E5-6178-4E7B-806D-3D309C538CC7}"/>
                      </a:ext>
                    </a:extLst>
                  </p:cNvPr>
                  <p:cNvSpPr/>
                  <p:nvPr/>
                </p:nvSpPr>
                <p:spPr>
                  <a:xfrm>
                    <a:off x="5283517" y="3959121"/>
                    <a:ext cx="36004" cy="49048"/>
                  </a:xfrm>
                  <a:custGeom>
                    <a:avLst/>
                    <a:gdLst>
                      <a:gd name="connsiteX0" fmla="*/ 17907 w 36004"/>
                      <a:gd name="connsiteY0" fmla="*/ 40 h 49048"/>
                      <a:gd name="connsiteX1" fmla="*/ 36004 w 36004"/>
                      <a:gd name="connsiteY1" fmla="*/ 26043 h 49048"/>
                      <a:gd name="connsiteX2" fmla="*/ 17907 w 36004"/>
                      <a:gd name="connsiteY2" fmla="*/ 48998 h 49048"/>
                      <a:gd name="connsiteX3" fmla="*/ 0 w 36004"/>
                      <a:gd name="connsiteY3" fmla="*/ 22995 h 49048"/>
                      <a:gd name="connsiteX4" fmla="*/ 17907 w 36004"/>
                      <a:gd name="connsiteY4" fmla="*/ 40 h 49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 h="49048">
                        <a:moveTo>
                          <a:pt x="17907" y="40"/>
                        </a:moveTo>
                        <a:cubicBezTo>
                          <a:pt x="27908" y="802"/>
                          <a:pt x="36004" y="12517"/>
                          <a:pt x="36004" y="26043"/>
                        </a:cubicBezTo>
                        <a:cubicBezTo>
                          <a:pt x="36004" y="39664"/>
                          <a:pt x="27908" y="49856"/>
                          <a:pt x="17907" y="48998"/>
                        </a:cubicBezTo>
                        <a:cubicBezTo>
                          <a:pt x="8001" y="48046"/>
                          <a:pt x="0" y="36425"/>
                          <a:pt x="0" y="22995"/>
                        </a:cubicBezTo>
                        <a:cubicBezTo>
                          <a:pt x="0" y="9565"/>
                          <a:pt x="8001" y="-722"/>
                          <a:pt x="17907" y="4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30" name="Graphic 220">
                <a:extLst>
                  <a:ext uri="{FF2B5EF4-FFF2-40B4-BE49-F238E27FC236}">
                    <a16:creationId xmlns:a16="http://schemas.microsoft.com/office/drawing/2014/main" id="{56C083A1-FFBF-42E2-B4FB-C063B14C6718}"/>
                  </a:ext>
                </a:extLst>
              </p:cNvPr>
              <p:cNvGrpSpPr/>
              <p:nvPr/>
            </p:nvGrpSpPr>
            <p:grpSpPr>
              <a:xfrm>
                <a:off x="5574887" y="3786663"/>
                <a:ext cx="128637" cy="256719"/>
                <a:chOff x="5574887" y="3786663"/>
                <a:chExt cx="128637" cy="256719"/>
              </a:xfrm>
              <a:grpFill/>
            </p:grpSpPr>
            <p:sp>
              <p:nvSpPr>
                <p:cNvPr id="1310" name="Freeform: Shape 1309">
                  <a:extLst>
                    <a:ext uri="{FF2B5EF4-FFF2-40B4-BE49-F238E27FC236}">
                      <a16:creationId xmlns:a16="http://schemas.microsoft.com/office/drawing/2014/main" id="{004E4692-4D09-42D4-BAF9-37B81975D367}"/>
                    </a:ext>
                  </a:extLst>
                </p:cNvPr>
                <p:cNvSpPr/>
                <p:nvPr/>
              </p:nvSpPr>
              <p:spPr>
                <a:xfrm>
                  <a:off x="5574887" y="3786663"/>
                  <a:ext cx="110680" cy="232124"/>
                </a:xfrm>
                <a:custGeom>
                  <a:avLst/>
                  <a:gdLst>
                    <a:gd name="connsiteX0" fmla="*/ 102203 w 110680"/>
                    <a:gd name="connsiteY0" fmla="*/ 232124 h 232124"/>
                    <a:gd name="connsiteX1" fmla="*/ 0 w 110680"/>
                    <a:gd name="connsiteY1" fmla="*/ 5620 h 232124"/>
                    <a:gd name="connsiteX2" fmla="*/ 8001 w 110680"/>
                    <a:gd name="connsiteY2" fmla="*/ 0 h 232124"/>
                    <a:gd name="connsiteX3" fmla="*/ 110680 w 110680"/>
                    <a:gd name="connsiteY3" fmla="*/ 226885 h 232124"/>
                  </a:gdLst>
                  <a:ahLst/>
                  <a:cxnLst>
                    <a:cxn ang="0">
                      <a:pos x="connsiteX0" y="connsiteY0"/>
                    </a:cxn>
                    <a:cxn ang="0">
                      <a:pos x="connsiteX1" y="connsiteY1"/>
                    </a:cxn>
                    <a:cxn ang="0">
                      <a:pos x="connsiteX2" y="connsiteY2"/>
                    </a:cxn>
                    <a:cxn ang="0">
                      <a:pos x="connsiteX3" y="connsiteY3"/>
                    </a:cxn>
                  </a:cxnLst>
                  <a:rect l="l" t="t" r="r" b="b"/>
                  <a:pathLst>
                    <a:path w="110680" h="232124">
                      <a:moveTo>
                        <a:pt x="102203" y="232124"/>
                      </a:moveTo>
                      <a:lnTo>
                        <a:pt x="0" y="5620"/>
                      </a:lnTo>
                      <a:lnTo>
                        <a:pt x="8001" y="0"/>
                      </a:lnTo>
                      <a:lnTo>
                        <a:pt x="110680" y="2268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11" name="Freeform: Shape 1310">
                  <a:extLst>
                    <a:ext uri="{FF2B5EF4-FFF2-40B4-BE49-F238E27FC236}">
                      <a16:creationId xmlns:a16="http://schemas.microsoft.com/office/drawing/2014/main" id="{EF57DA5A-DF07-42E6-8A82-64690C93E8CB}"/>
                    </a:ext>
                  </a:extLst>
                </p:cNvPr>
                <p:cNvSpPr/>
                <p:nvPr/>
              </p:nvSpPr>
              <p:spPr>
                <a:xfrm>
                  <a:off x="5659405" y="3989005"/>
                  <a:ext cx="44119" cy="54377"/>
                </a:xfrm>
                <a:custGeom>
                  <a:avLst/>
                  <a:gdLst>
                    <a:gd name="connsiteX0" fmla="*/ 41117 w 44119"/>
                    <a:gd name="connsiteY0" fmla="*/ 15210 h 54377"/>
                    <a:gd name="connsiteX1" fmla="*/ 33020 w 44119"/>
                    <a:gd name="connsiteY1" fmla="*/ 51690 h 54377"/>
                    <a:gd name="connsiteX2" fmla="*/ 2921 w 44119"/>
                    <a:gd name="connsiteY2" fmla="*/ 39022 h 54377"/>
                    <a:gd name="connsiteX3" fmla="*/ 10922 w 44119"/>
                    <a:gd name="connsiteY3" fmla="*/ 2827 h 54377"/>
                    <a:gd name="connsiteX4" fmla="*/ 41117 w 44119"/>
                    <a:gd name="connsiteY4" fmla="*/ 15210 h 543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19" h="54377">
                      <a:moveTo>
                        <a:pt x="41117" y="15210"/>
                      </a:moveTo>
                      <a:cubicBezTo>
                        <a:pt x="47308" y="28735"/>
                        <a:pt x="43593" y="45118"/>
                        <a:pt x="33020" y="51690"/>
                      </a:cubicBezTo>
                      <a:cubicBezTo>
                        <a:pt x="22448" y="58167"/>
                        <a:pt x="9017" y="52548"/>
                        <a:pt x="2921" y="39022"/>
                      </a:cubicBezTo>
                      <a:cubicBezTo>
                        <a:pt x="-3079" y="25592"/>
                        <a:pt x="445" y="9399"/>
                        <a:pt x="10922" y="2827"/>
                      </a:cubicBezTo>
                      <a:cubicBezTo>
                        <a:pt x="21400" y="-3840"/>
                        <a:pt x="34925" y="1684"/>
                        <a:pt x="41117" y="1521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1" name="Graphic 220">
                <a:extLst>
                  <a:ext uri="{FF2B5EF4-FFF2-40B4-BE49-F238E27FC236}">
                    <a16:creationId xmlns:a16="http://schemas.microsoft.com/office/drawing/2014/main" id="{C6CB5EA0-63DA-456E-95CA-BB135F437A70}"/>
                  </a:ext>
                </a:extLst>
              </p:cNvPr>
              <p:cNvGrpSpPr/>
              <p:nvPr/>
            </p:nvGrpSpPr>
            <p:grpSpPr>
              <a:xfrm>
                <a:off x="5558023" y="4012787"/>
                <a:ext cx="127543" cy="239115"/>
                <a:chOff x="5558023" y="4012787"/>
                <a:chExt cx="127543" cy="239115"/>
              </a:xfrm>
              <a:grpFill/>
            </p:grpSpPr>
            <p:sp>
              <p:nvSpPr>
                <p:cNvPr id="1308" name="Freeform: Shape 1307">
                  <a:extLst>
                    <a:ext uri="{FF2B5EF4-FFF2-40B4-BE49-F238E27FC236}">
                      <a16:creationId xmlns:a16="http://schemas.microsoft.com/office/drawing/2014/main" id="{1D290451-7121-487F-9961-01129009A28A}"/>
                    </a:ext>
                  </a:extLst>
                </p:cNvPr>
                <p:cNvSpPr/>
                <p:nvPr/>
              </p:nvSpPr>
              <p:spPr>
                <a:xfrm>
                  <a:off x="5574887" y="4012787"/>
                  <a:ext cx="110680" cy="216026"/>
                </a:xfrm>
                <a:custGeom>
                  <a:avLst/>
                  <a:gdLst>
                    <a:gd name="connsiteX0" fmla="*/ 8001 w 110680"/>
                    <a:gd name="connsiteY0" fmla="*/ 216027 h 216026"/>
                    <a:gd name="connsiteX1" fmla="*/ 0 w 110680"/>
                    <a:gd name="connsiteY1" fmla="*/ 209074 h 216026"/>
                    <a:gd name="connsiteX2" fmla="*/ 102203 w 110680"/>
                    <a:gd name="connsiteY2" fmla="*/ 0 h 216026"/>
                    <a:gd name="connsiteX3" fmla="*/ 110680 w 110680"/>
                    <a:gd name="connsiteY3" fmla="*/ 6763 h 216026"/>
                  </a:gdLst>
                  <a:ahLst/>
                  <a:cxnLst>
                    <a:cxn ang="0">
                      <a:pos x="connsiteX0" y="connsiteY0"/>
                    </a:cxn>
                    <a:cxn ang="0">
                      <a:pos x="connsiteX1" y="connsiteY1"/>
                    </a:cxn>
                    <a:cxn ang="0">
                      <a:pos x="connsiteX2" y="connsiteY2"/>
                    </a:cxn>
                    <a:cxn ang="0">
                      <a:pos x="connsiteX3" y="connsiteY3"/>
                    </a:cxn>
                  </a:cxnLst>
                  <a:rect l="l" t="t" r="r" b="b"/>
                  <a:pathLst>
                    <a:path w="110680" h="216026">
                      <a:moveTo>
                        <a:pt x="8001" y="216027"/>
                      </a:moveTo>
                      <a:lnTo>
                        <a:pt x="0" y="209074"/>
                      </a:lnTo>
                      <a:lnTo>
                        <a:pt x="102203" y="0"/>
                      </a:lnTo>
                      <a:lnTo>
                        <a:pt x="110680" y="67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09" name="Freeform: Shape 1308">
                  <a:extLst>
                    <a:ext uri="{FF2B5EF4-FFF2-40B4-BE49-F238E27FC236}">
                      <a16:creationId xmlns:a16="http://schemas.microsoft.com/office/drawing/2014/main" id="{86AA3471-9376-4F19-95DE-E30D4DC95150}"/>
                    </a:ext>
                  </a:extLst>
                </p:cNvPr>
                <p:cNvSpPr/>
                <p:nvPr/>
              </p:nvSpPr>
              <p:spPr>
                <a:xfrm>
                  <a:off x="5558023" y="4198724"/>
                  <a:ext cx="41879" cy="53178"/>
                </a:xfrm>
                <a:custGeom>
                  <a:avLst/>
                  <a:gdLst>
                    <a:gd name="connsiteX0" fmla="*/ 39057 w 41879"/>
                    <a:gd name="connsiteY0" fmla="*/ 42472 h 53178"/>
                    <a:gd name="connsiteX1" fmla="*/ 10386 w 41879"/>
                    <a:gd name="connsiteY1" fmla="*/ 47902 h 53178"/>
                    <a:gd name="connsiteX2" fmla="*/ 2766 w 41879"/>
                    <a:gd name="connsiteY2" fmla="*/ 10849 h 53178"/>
                    <a:gd name="connsiteX3" fmla="*/ 31246 w 41879"/>
                    <a:gd name="connsiteY3" fmla="*/ 5134 h 53178"/>
                    <a:gd name="connsiteX4" fmla="*/ 39057 w 41879"/>
                    <a:gd name="connsiteY4" fmla="*/ 42472 h 53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9" h="53178">
                      <a:moveTo>
                        <a:pt x="39057" y="42472"/>
                      </a:moveTo>
                      <a:cubicBezTo>
                        <a:pt x="33247" y="54283"/>
                        <a:pt x="20388" y="56665"/>
                        <a:pt x="10386" y="47902"/>
                      </a:cubicBezTo>
                      <a:cubicBezTo>
                        <a:pt x="481" y="39139"/>
                        <a:pt x="-2949" y="22660"/>
                        <a:pt x="2766" y="10849"/>
                      </a:cubicBezTo>
                      <a:cubicBezTo>
                        <a:pt x="8481" y="-962"/>
                        <a:pt x="21245" y="-3533"/>
                        <a:pt x="31246" y="5134"/>
                      </a:cubicBezTo>
                      <a:cubicBezTo>
                        <a:pt x="41438" y="13897"/>
                        <a:pt x="44867" y="30661"/>
                        <a:pt x="39057" y="424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2" name="Graphic 220">
                <a:extLst>
                  <a:ext uri="{FF2B5EF4-FFF2-40B4-BE49-F238E27FC236}">
                    <a16:creationId xmlns:a16="http://schemas.microsoft.com/office/drawing/2014/main" id="{9E5CBE56-4050-4318-9CB1-865D43D91979}"/>
                  </a:ext>
                </a:extLst>
              </p:cNvPr>
              <p:cNvGrpSpPr/>
              <p:nvPr/>
            </p:nvGrpSpPr>
            <p:grpSpPr>
              <a:xfrm>
                <a:off x="5370575" y="4173147"/>
                <a:ext cx="208311" cy="58047"/>
                <a:chOff x="5370575" y="4173147"/>
                <a:chExt cx="208311" cy="58047"/>
              </a:xfrm>
              <a:grpFill/>
            </p:grpSpPr>
            <p:sp>
              <p:nvSpPr>
                <p:cNvPr id="1306" name="Freeform: Shape 1305">
                  <a:extLst>
                    <a:ext uri="{FF2B5EF4-FFF2-40B4-BE49-F238E27FC236}">
                      <a16:creationId xmlns:a16="http://schemas.microsoft.com/office/drawing/2014/main" id="{05D14DF8-B891-455F-93B6-43E07A27EFB6}"/>
                    </a:ext>
                  </a:extLst>
                </p:cNvPr>
                <p:cNvSpPr/>
                <p:nvPr/>
              </p:nvSpPr>
              <p:spPr>
                <a:xfrm>
                  <a:off x="5389340" y="4192714"/>
                  <a:ext cx="189547" cy="38481"/>
                </a:xfrm>
                <a:custGeom>
                  <a:avLst/>
                  <a:gdLst>
                    <a:gd name="connsiteX0" fmla="*/ 189547 w 189547"/>
                    <a:gd name="connsiteY0" fmla="*/ 38481 h 38481"/>
                    <a:gd name="connsiteX1" fmla="*/ 0 w 189547"/>
                    <a:gd name="connsiteY1" fmla="*/ 11144 h 38481"/>
                    <a:gd name="connsiteX2" fmla="*/ 0 w 189547"/>
                    <a:gd name="connsiteY2" fmla="*/ 0 h 38481"/>
                    <a:gd name="connsiteX3" fmla="*/ 189547 w 189547"/>
                    <a:gd name="connsiteY3" fmla="*/ 26765 h 38481"/>
                  </a:gdLst>
                  <a:ahLst/>
                  <a:cxnLst>
                    <a:cxn ang="0">
                      <a:pos x="connsiteX0" y="connsiteY0"/>
                    </a:cxn>
                    <a:cxn ang="0">
                      <a:pos x="connsiteX1" y="connsiteY1"/>
                    </a:cxn>
                    <a:cxn ang="0">
                      <a:pos x="connsiteX2" y="connsiteY2"/>
                    </a:cxn>
                    <a:cxn ang="0">
                      <a:pos x="connsiteX3" y="connsiteY3"/>
                    </a:cxn>
                  </a:cxnLst>
                  <a:rect l="l" t="t" r="r" b="b"/>
                  <a:pathLst>
                    <a:path w="189547" h="38481">
                      <a:moveTo>
                        <a:pt x="189547" y="38481"/>
                      </a:moveTo>
                      <a:lnTo>
                        <a:pt x="0" y="11144"/>
                      </a:lnTo>
                      <a:lnTo>
                        <a:pt x="0" y="0"/>
                      </a:lnTo>
                      <a:lnTo>
                        <a:pt x="189547" y="2676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07" name="Freeform: Shape 1306">
                  <a:extLst>
                    <a:ext uri="{FF2B5EF4-FFF2-40B4-BE49-F238E27FC236}">
                      <a16:creationId xmlns:a16="http://schemas.microsoft.com/office/drawing/2014/main" id="{3BCE8BC9-16B5-4D8D-8122-20ED3FD3C166}"/>
                    </a:ext>
                  </a:extLst>
                </p:cNvPr>
                <p:cNvSpPr/>
                <p:nvPr/>
              </p:nvSpPr>
              <p:spPr>
                <a:xfrm>
                  <a:off x="5370575" y="4173147"/>
                  <a:ext cx="37718" cy="50391"/>
                </a:xfrm>
                <a:custGeom>
                  <a:avLst/>
                  <a:gdLst>
                    <a:gd name="connsiteX0" fmla="*/ 18764 w 37718"/>
                    <a:gd name="connsiteY0" fmla="*/ 50237 h 50391"/>
                    <a:gd name="connsiteX1" fmla="*/ 0 w 37718"/>
                    <a:gd name="connsiteY1" fmla="*/ 22519 h 50391"/>
                    <a:gd name="connsiteX2" fmla="*/ 18764 w 37718"/>
                    <a:gd name="connsiteY2" fmla="*/ 136 h 50391"/>
                    <a:gd name="connsiteX3" fmla="*/ 37719 w 37718"/>
                    <a:gd name="connsiteY3" fmla="*/ 27949 h 50391"/>
                    <a:gd name="connsiteX4" fmla="*/ 18764 w 37718"/>
                    <a:gd name="connsiteY4" fmla="*/ 50237 h 50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8" h="50391">
                      <a:moveTo>
                        <a:pt x="18764" y="50237"/>
                      </a:moveTo>
                      <a:cubicBezTo>
                        <a:pt x="8382" y="48713"/>
                        <a:pt x="0" y="36235"/>
                        <a:pt x="0" y="22519"/>
                      </a:cubicBezTo>
                      <a:cubicBezTo>
                        <a:pt x="0" y="8708"/>
                        <a:pt x="8382" y="-1293"/>
                        <a:pt x="18764" y="136"/>
                      </a:cubicBezTo>
                      <a:cubicBezTo>
                        <a:pt x="29242" y="1565"/>
                        <a:pt x="37719" y="14042"/>
                        <a:pt x="37719" y="27949"/>
                      </a:cubicBezTo>
                      <a:cubicBezTo>
                        <a:pt x="37719" y="41855"/>
                        <a:pt x="29146" y="51761"/>
                        <a:pt x="18764" y="5023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3" name="Graphic 220">
                <a:extLst>
                  <a:ext uri="{FF2B5EF4-FFF2-40B4-BE49-F238E27FC236}">
                    <a16:creationId xmlns:a16="http://schemas.microsoft.com/office/drawing/2014/main" id="{C9FFFC59-4D27-4C36-A1C0-BA366D8FD81A}"/>
                  </a:ext>
                </a:extLst>
              </p:cNvPr>
              <p:cNvGrpSpPr/>
              <p:nvPr/>
            </p:nvGrpSpPr>
            <p:grpSpPr>
              <a:xfrm>
                <a:off x="5283495" y="3959104"/>
                <a:ext cx="109463" cy="241420"/>
                <a:chOff x="5283495" y="3959104"/>
                <a:chExt cx="109463" cy="241420"/>
              </a:xfrm>
              <a:grpFill/>
            </p:grpSpPr>
            <p:sp>
              <p:nvSpPr>
                <p:cNvPr id="1304" name="Freeform: Shape 1303">
                  <a:extLst>
                    <a:ext uri="{FF2B5EF4-FFF2-40B4-BE49-F238E27FC236}">
                      <a16:creationId xmlns:a16="http://schemas.microsoft.com/office/drawing/2014/main" id="{0556BA15-81E7-4890-8142-F21D3FB80F2A}"/>
                    </a:ext>
                  </a:extLst>
                </p:cNvPr>
                <p:cNvSpPr/>
                <p:nvPr/>
              </p:nvSpPr>
              <p:spPr>
                <a:xfrm>
                  <a:off x="5297995" y="3981259"/>
                  <a:ext cx="94964" cy="219265"/>
                </a:xfrm>
                <a:custGeom>
                  <a:avLst/>
                  <a:gdLst>
                    <a:gd name="connsiteX0" fmla="*/ 87725 w 94964"/>
                    <a:gd name="connsiteY0" fmla="*/ 219265 h 219265"/>
                    <a:gd name="connsiteX1" fmla="*/ 0 w 94964"/>
                    <a:gd name="connsiteY1" fmla="*/ 4858 h 219265"/>
                    <a:gd name="connsiteX2" fmla="*/ 6858 w 94964"/>
                    <a:gd name="connsiteY2" fmla="*/ 0 h 219265"/>
                    <a:gd name="connsiteX3" fmla="*/ 94964 w 94964"/>
                    <a:gd name="connsiteY3" fmla="*/ 214789 h 219265"/>
                  </a:gdLst>
                  <a:ahLst/>
                  <a:cxnLst>
                    <a:cxn ang="0">
                      <a:pos x="connsiteX0" y="connsiteY0"/>
                    </a:cxn>
                    <a:cxn ang="0">
                      <a:pos x="connsiteX1" y="connsiteY1"/>
                    </a:cxn>
                    <a:cxn ang="0">
                      <a:pos x="connsiteX2" y="connsiteY2"/>
                    </a:cxn>
                    <a:cxn ang="0">
                      <a:pos x="connsiteX3" y="connsiteY3"/>
                    </a:cxn>
                  </a:cxnLst>
                  <a:rect l="l" t="t" r="r" b="b"/>
                  <a:pathLst>
                    <a:path w="94964" h="219265">
                      <a:moveTo>
                        <a:pt x="87725" y="219265"/>
                      </a:moveTo>
                      <a:lnTo>
                        <a:pt x="0" y="4858"/>
                      </a:lnTo>
                      <a:lnTo>
                        <a:pt x="6858" y="0"/>
                      </a:lnTo>
                      <a:lnTo>
                        <a:pt x="94964" y="21478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05" name="Freeform: Shape 1304">
                  <a:extLst>
                    <a:ext uri="{FF2B5EF4-FFF2-40B4-BE49-F238E27FC236}">
                      <a16:creationId xmlns:a16="http://schemas.microsoft.com/office/drawing/2014/main" id="{B57925B2-5BE9-4E2E-B741-4973693473A5}"/>
                    </a:ext>
                  </a:extLst>
                </p:cNvPr>
                <p:cNvSpPr/>
                <p:nvPr/>
              </p:nvSpPr>
              <p:spPr>
                <a:xfrm>
                  <a:off x="5283495" y="3959104"/>
                  <a:ext cx="35991" cy="49069"/>
                </a:xfrm>
                <a:custGeom>
                  <a:avLst/>
                  <a:gdLst>
                    <a:gd name="connsiteX0" fmla="*/ 2403 w 35991"/>
                    <a:gd name="connsiteY0" fmla="*/ 35394 h 49069"/>
                    <a:gd name="connsiteX1" fmla="*/ 8975 w 35991"/>
                    <a:gd name="connsiteY1" fmla="*/ 2628 h 49069"/>
                    <a:gd name="connsiteX2" fmla="*/ 33550 w 35991"/>
                    <a:gd name="connsiteY2" fmla="*/ 13582 h 49069"/>
                    <a:gd name="connsiteX3" fmla="*/ 26882 w 35991"/>
                    <a:gd name="connsiteY3" fmla="*/ 46539 h 49069"/>
                    <a:gd name="connsiteX4" fmla="*/ 2403 w 35991"/>
                    <a:gd name="connsiteY4" fmla="*/ 35394 h 49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91" h="49069">
                      <a:moveTo>
                        <a:pt x="2403" y="35394"/>
                      </a:moveTo>
                      <a:cubicBezTo>
                        <a:pt x="-2550" y="23298"/>
                        <a:pt x="403" y="8629"/>
                        <a:pt x="8975" y="2628"/>
                      </a:cubicBezTo>
                      <a:cubicBezTo>
                        <a:pt x="17548" y="-3468"/>
                        <a:pt x="28597" y="1390"/>
                        <a:pt x="33550" y="13582"/>
                      </a:cubicBezTo>
                      <a:cubicBezTo>
                        <a:pt x="38598" y="25774"/>
                        <a:pt x="35550" y="40538"/>
                        <a:pt x="26882" y="46539"/>
                      </a:cubicBezTo>
                      <a:cubicBezTo>
                        <a:pt x="18310" y="52539"/>
                        <a:pt x="7356" y="47491"/>
                        <a:pt x="2403" y="3539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4" name="Graphic 220">
                <a:extLst>
                  <a:ext uri="{FF2B5EF4-FFF2-40B4-BE49-F238E27FC236}">
                    <a16:creationId xmlns:a16="http://schemas.microsoft.com/office/drawing/2014/main" id="{90017CC5-4835-4208-A4B6-87E8CF692D3F}"/>
                  </a:ext>
                </a:extLst>
              </p:cNvPr>
              <p:cNvGrpSpPr/>
              <p:nvPr/>
            </p:nvGrpSpPr>
            <p:grpSpPr>
              <a:xfrm>
                <a:off x="5297995" y="3758987"/>
                <a:ext cx="110285" cy="227701"/>
                <a:chOff x="5297995" y="3758987"/>
                <a:chExt cx="110285" cy="227701"/>
              </a:xfrm>
              <a:grpFill/>
            </p:grpSpPr>
            <p:sp>
              <p:nvSpPr>
                <p:cNvPr id="1302" name="Freeform: Shape 1301">
                  <a:extLst>
                    <a:ext uri="{FF2B5EF4-FFF2-40B4-BE49-F238E27FC236}">
                      <a16:creationId xmlns:a16="http://schemas.microsoft.com/office/drawing/2014/main" id="{CA70D09A-5A7B-44F1-89FB-AE10E2B75831}"/>
                    </a:ext>
                  </a:extLst>
                </p:cNvPr>
                <p:cNvSpPr/>
                <p:nvPr/>
              </p:nvSpPr>
              <p:spPr>
                <a:xfrm>
                  <a:off x="5297995" y="3781139"/>
                  <a:ext cx="94964" cy="205549"/>
                </a:xfrm>
                <a:custGeom>
                  <a:avLst/>
                  <a:gdLst>
                    <a:gd name="connsiteX0" fmla="*/ 6858 w 94964"/>
                    <a:gd name="connsiteY0" fmla="*/ 205549 h 205549"/>
                    <a:gd name="connsiteX1" fmla="*/ 0 w 94964"/>
                    <a:gd name="connsiteY1" fmla="*/ 199549 h 205549"/>
                    <a:gd name="connsiteX2" fmla="*/ 87725 w 94964"/>
                    <a:gd name="connsiteY2" fmla="*/ 0 h 205549"/>
                    <a:gd name="connsiteX3" fmla="*/ 94964 w 94964"/>
                    <a:gd name="connsiteY3" fmla="*/ 5810 h 205549"/>
                  </a:gdLst>
                  <a:ahLst/>
                  <a:cxnLst>
                    <a:cxn ang="0">
                      <a:pos x="connsiteX0" y="connsiteY0"/>
                    </a:cxn>
                    <a:cxn ang="0">
                      <a:pos x="connsiteX1" y="connsiteY1"/>
                    </a:cxn>
                    <a:cxn ang="0">
                      <a:pos x="connsiteX2" y="connsiteY2"/>
                    </a:cxn>
                    <a:cxn ang="0">
                      <a:pos x="connsiteX3" y="connsiteY3"/>
                    </a:cxn>
                  </a:cxnLst>
                  <a:rect l="l" t="t" r="r" b="b"/>
                  <a:pathLst>
                    <a:path w="94964" h="205549">
                      <a:moveTo>
                        <a:pt x="6858" y="205549"/>
                      </a:moveTo>
                      <a:lnTo>
                        <a:pt x="0" y="199549"/>
                      </a:lnTo>
                      <a:lnTo>
                        <a:pt x="87725" y="0"/>
                      </a:lnTo>
                      <a:lnTo>
                        <a:pt x="94964" y="5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03" name="Freeform: Shape 1302">
                  <a:extLst>
                    <a:ext uri="{FF2B5EF4-FFF2-40B4-BE49-F238E27FC236}">
                      <a16:creationId xmlns:a16="http://schemas.microsoft.com/office/drawing/2014/main" id="{A66FC7DD-05A3-49DF-B577-89B7DCC61600}"/>
                    </a:ext>
                  </a:extLst>
                </p:cNvPr>
                <p:cNvSpPr/>
                <p:nvPr/>
              </p:nvSpPr>
              <p:spPr>
                <a:xfrm>
                  <a:off x="5370512" y="3758987"/>
                  <a:ext cx="37768" cy="50161"/>
                </a:xfrm>
                <a:custGeom>
                  <a:avLst/>
                  <a:gdLst>
                    <a:gd name="connsiteX0" fmla="*/ 2540 w 37768"/>
                    <a:gd name="connsiteY0" fmla="*/ 12151 h 50161"/>
                    <a:gd name="connsiteX1" fmla="*/ 28258 w 37768"/>
                    <a:gd name="connsiteY1" fmla="*/ 3578 h 50161"/>
                    <a:gd name="connsiteX2" fmla="*/ 35211 w 37768"/>
                    <a:gd name="connsiteY2" fmla="*/ 38154 h 50161"/>
                    <a:gd name="connsiteX3" fmla="*/ 9398 w 37768"/>
                    <a:gd name="connsiteY3" fmla="*/ 46441 h 50161"/>
                    <a:gd name="connsiteX4" fmla="*/ 2540 w 37768"/>
                    <a:gd name="connsiteY4" fmla="*/ 12151 h 50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68" h="50161">
                      <a:moveTo>
                        <a:pt x="2540" y="12151"/>
                      </a:moveTo>
                      <a:cubicBezTo>
                        <a:pt x="7684" y="340"/>
                        <a:pt x="19209" y="-3565"/>
                        <a:pt x="28258" y="3578"/>
                      </a:cubicBezTo>
                      <a:cubicBezTo>
                        <a:pt x="37402" y="10722"/>
                        <a:pt x="40450" y="26248"/>
                        <a:pt x="35211" y="38154"/>
                      </a:cubicBezTo>
                      <a:cubicBezTo>
                        <a:pt x="29973" y="50060"/>
                        <a:pt x="18352" y="53680"/>
                        <a:pt x="9398" y="46441"/>
                      </a:cubicBezTo>
                      <a:cubicBezTo>
                        <a:pt x="445" y="39297"/>
                        <a:pt x="-2698" y="23867"/>
                        <a:pt x="2540" y="121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5" name="Graphic 220">
                <a:extLst>
                  <a:ext uri="{FF2B5EF4-FFF2-40B4-BE49-F238E27FC236}">
                    <a16:creationId xmlns:a16="http://schemas.microsoft.com/office/drawing/2014/main" id="{449645FC-7004-4C0C-8AE1-80AFFCC39C72}"/>
                  </a:ext>
                </a:extLst>
              </p:cNvPr>
              <p:cNvGrpSpPr/>
              <p:nvPr/>
            </p:nvGrpSpPr>
            <p:grpSpPr>
              <a:xfrm>
                <a:off x="5389340" y="3763039"/>
                <a:ext cx="210597" cy="52779"/>
                <a:chOff x="5389340" y="3763039"/>
                <a:chExt cx="210597" cy="52779"/>
              </a:xfrm>
              <a:grpFill/>
            </p:grpSpPr>
            <p:sp>
              <p:nvSpPr>
                <p:cNvPr id="1300" name="Freeform: Shape 1299">
                  <a:extLst>
                    <a:ext uri="{FF2B5EF4-FFF2-40B4-BE49-F238E27FC236}">
                      <a16:creationId xmlns:a16="http://schemas.microsoft.com/office/drawing/2014/main" id="{B7CA1694-3A93-43A2-9AE4-E7B6BB612338}"/>
                    </a:ext>
                  </a:extLst>
                </p:cNvPr>
                <p:cNvSpPr/>
                <p:nvPr/>
              </p:nvSpPr>
              <p:spPr>
                <a:xfrm>
                  <a:off x="5389340" y="3778472"/>
                  <a:ext cx="189547" cy="16859"/>
                </a:xfrm>
                <a:custGeom>
                  <a:avLst/>
                  <a:gdLst>
                    <a:gd name="connsiteX0" fmla="*/ 189547 w 189547"/>
                    <a:gd name="connsiteY0" fmla="*/ 16859 h 16859"/>
                    <a:gd name="connsiteX1" fmla="*/ 0 w 189547"/>
                    <a:gd name="connsiteY1" fmla="*/ 11144 h 16859"/>
                    <a:gd name="connsiteX2" fmla="*/ 0 w 189547"/>
                    <a:gd name="connsiteY2" fmla="*/ 0 h 16859"/>
                    <a:gd name="connsiteX3" fmla="*/ 189547 w 189547"/>
                    <a:gd name="connsiteY3" fmla="*/ 5143 h 16859"/>
                  </a:gdLst>
                  <a:ahLst/>
                  <a:cxnLst>
                    <a:cxn ang="0">
                      <a:pos x="connsiteX0" y="connsiteY0"/>
                    </a:cxn>
                    <a:cxn ang="0">
                      <a:pos x="connsiteX1" y="connsiteY1"/>
                    </a:cxn>
                    <a:cxn ang="0">
                      <a:pos x="connsiteX2" y="connsiteY2"/>
                    </a:cxn>
                    <a:cxn ang="0">
                      <a:pos x="connsiteX3" y="connsiteY3"/>
                    </a:cxn>
                  </a:cxnLst>
                  <a:rect l="l" t="t" r="r" b="b"/>
                  <a:pathLst>
                    <a:path w="189547" h="16859">
                      <a:moveTo>
                        <a:pt x="189547" y="16859"/>
                      </a:moveTo>
                      <a:lnTo>
                        <a:pt x="0" y="11144"/>
                      </a:lnTo>
                      <a:lnTo>
                        <a:pt x="0" y="0"/>
                      </a:lnTo>
                      <a:lnTo>
                        <a:pt x="189547" y="514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301" name="Freeform: Shape 1300">
                  <a:extLst>
                    <a:ext uri="{FF2B5EF4-FFF2-40B4-BE49-F238E27FC236}">
                      <a16:creationId xmlns:a16="http://schemas.microsoft.com/office/drawing/2014/main" id="{D7F7AD89-D732-46DC-8AF0-3B6CBC2BA061}"/>
                    </a:ext>
                  </a:extLst>
                </p:cNvPr>
                <p:cNvSpPr/>
                <p:nvPr/>
              </p:nvSpPr>
              <p:spPr>
                <a:xfrm>
                  <a:off x="5558123" y="3763039"/>
                  <a:ext cx="41814" cy="52779"/>
                </a:xfrm>
                <a:custGeom>
                  <a:avLst/>
                  <a:gdLst>
                    <a:gd name="connsiteX0" fmla="*/ 20764 w 41814"/>
                    <a:gd name="connsiteY0" fmla="*/ 2 h 52779"/>
                    <a:gd name="connsiteX1" fmla="*/ 41815 w 41814"/>
                    <a:gd name="connsiteY1" fmla="*/ 26958 h 52779"/>
                    <a:gd name="connsiteX2" fmla="*/ 20764 w 41814"/>
                    <a:gd name="connsiteY2" fmla="*/ 52771 h 52779"/>
                    <a:gd name="connsiteX3" fmla="*/ 0 w 41814"/>
                    <a:gd name="connsiteY3" fmla="*/ 25815 h 52779"/>
                    <a:gd name="connsiteX4" fmla="*/ 20764 w 41814"/>
                    <a:gd name="connsiteY4" fmla="*/ 2 h 527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14" h="52779">
                      <a:moveTo>
                        <a:pt x="20764" y="2"/>
                      </a:moveTo>
                      <a:cubicBezTo>
                        <a:pt x="32385" y="288"/>
                        <a:pt x="41815" y="12385"/>
                        <a:pt x="41815" y="26958"/>
                      </a:cubicBezTo>
                      <a:cubicBezTo>
                        <a:pt x="41815" y="41531"/>
                        <a:pt x="32385" y="53152"/>
                        <a:pt x="20764" y="52771"/>
                      </a:cubicBezTo>
                      <a:cubicBezTo>
                        <a:pt x="9239" y="52390"/>
                        <a:pt x="0" y="40293"/>
                        <a:pt x="0" y="25815"/>
                      </a:cubicBezTo>
                      <a:cubicBezTo>
                        <a:pt x="0" y="11337"/>
                        <a:pt x="9239" y="-188"/>
                        <a:pt x="20764" y="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6" name="Graphic 220">
                <a:extLst>
                  <a:ext uri="{FF2B5EF4-FFF2-40B4-BE49-F238E27FC236}">
                    <a16:creationId xmlns:a16="http://schemas.microsoft.com/office/drawing/2014/main" id="{DD15A942-C6C6-4E9E-8510-6DAC1812A58B}"/>
                  </a:ext>
                </a:extLst>
              </p:cNvPr>
              <p:cNvGrpSpPr/>
              <p:nvPr/>
            </p:nvGrpSpPr>
            <p:grpSpPr>
              <a:xfrm>
                <a:off x="5898832" y="4032408"/>
                <a:ext cx="151769" cy="286209"/>
                <a:chOff x="5898832" y="4032408"/>
                <a:chExt cx="151769" cy="286209"/>
              </a:xfrm>
              <a:grpFill/>
            </p:grpSpPr>
            <p:sp>
              <p:nvSpPr>
                <p:cNvPr id="1298" name="Freeform: Shape 1297">
                  <a:extLst>
                    <a:ext uri="{FF2B5EF4-FFF2-40B4-BE49-F238E27FC236}">
                      <a16:creationId xmlns:a16="http://schemas.microsoft.com/office/drawing/2014/main" id="{A82E5122-6FAD-45CF-BC8E-6602427B2AA7}"/>
                    </a:ext>
                  </a:extLst>
                </p:cNvPr>
                <p:cNvSpPr/>
                <p:nvPr/>
              </p:nvSpPr>
              <p:spPr>
                <a:xfrm>
                  <a:off x="5898832" y="4032408"/>
                  <a:ext cx="130492" cy="258984"/>
                </a:xfrm>
                <a:custGeom>
                  <a:avLst/>
                  <a:gdLst>
                    <a:gd name="connsiteX0" fmla="*/ 120491 w 130492"/>
                    <a:gd name="connsiteY0" fmla="*/ 258985 h 258984"/>
                    <a:gd name="connsiteX1" fmla="*/ 0 w 130492"/>
                    <a:gd name="connsiteY1" fmla="*/ 5524 h 258984"/>
                    <a:gd name="connsiteX2" fmla="*/ 9430 w 130492"/>
                    <a:gd name="connsiteY2" fmla="*/ 0 h 258984"/>
                    <a:gd name="connsiteX3" fmla="*/ 130493 w 130492"/>
                    <a:gd name="connsiteY3" fmla="*/ 253937 h 258984"/>
                  </a:gdLst>
                  <a:ahLst/>
                  <a:cxnLst>
                    <a:cxn ang="0">
                      <a:pos x="connsiteX0" y="connsiteY0"/>
                    </a:cxn>
                    <a:cxn ang="0">
                      <a:pos x="connsiteX1" y="connsiteY1"/>
                    </a:cxn>
                    <a:cxn ang="0">
                      <a:pos x="connsiteX2" y="connsiteY2"/>
                    </a:cxn>
                    <a:cxn ang="0">
                      <a:pos x="connsiteX3" y="connsiteY3"/>
                    </a:cxn>
                  </a:cxnLst>
                  <a:rect l="l" t="t" r="r" b="b"/>
                  <a:pathLst>
                    <a:path w="130492" h="258984">
                      <a:moveTo>
                        <a:pt x="120491" y="258985"/>
                      </a:moveTo>
                      <a:lnTo>
                        <a:pt x="0" y="5524"/>
                      </a:lnTo>
                      <a:lnTo>
                        <a:pt x="9430" y="0"/>
                      </a:lnTo>
                      <a:lnTo>
                        <a:pt x="130493" y="25393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99" name="Freeform: Shape 1298">
                  <a:extLst>
                    <a:ext uri="{FF2B5EF4-FFF2-40B4-BE49-F238E27FC236}">
                      <a16:creationId xmlns:a16="http://schemas.microsoft.com/office/drawing/2014/main" id="{5C25C879-76B1-4890-814F-B1046AAEABE0}"/>
                    </a:ext>
                  </a:extLst>
                </p:cNvPr>
                <p:cNvSpPr/>
                <p:nvPr/>
              </p:nvSpPr>
              <p:spPr>
                <a:xfrm>
                  <a:off x="5998431" y="4259173"/>
                  <a:ext cx="52169" cy="59444"/>
                </a:xfrm>
                <a:custGeom>
                  <a:avLst/>
                  <a:gdLst>
                    <a:gd name="connsiteX0" fmla="*/ 48610 w 52169"/>
                    <a:gd name="connsiteY0" fmla="*/ 18123 h 59444"/>
                    <a:gd name="connsiteX1" fmla="*/ 38990 w 52169"/>
                    <a:gd name="connsiteY1" fmla="*/ 57175 h 59444"/>
                    <a:gd name="connsiteX2" fmla="*/ 3461 w 52169"/>
                    <a:gd name="connsiteY2" fmla="*/ 41174 h 59444"/>
                    <a:gd name="connsiteX3" fmla="*/ 12891 w 52169"/>
                    <a:gd name="connsiteY3" fmla="*/ 2407 h 59444"/>
                    <a:gd name="connsiteX4" fmla="*/ 48610 w 52169"/>
                    <a:gd name="connsiteY4" fmla="*/ 18123 h 594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9444">
                      <a:moveTo>
                        <a:pt x="48610" y="18123"/>
                      </a:moveTo>
                      <a:cubicBezTo>
                        <a:pt x="55944" y="33363"/>
                        <a:pt x="51563" y="50889"/>
                        <a:pt x="38990" y="57175"/>
                      </a:cubicBezTo>
                      <a:cubicBezTo>
                        <a:pt x="26512" y="63462"/>
                        <a:pt x="10605" y="56223"/>
                        <a:pt x="3461" y="41174"/>
                      </a:cubicBezTo>
                      <a:cubicBezTo>
                        <a:pt x="-3682" y="26124"/>
                        <a:pt x="604" y="8788"/>
                        <a:pt x="12891" y="2407"/>
                      </a:cubicBezTo>
                      <a:cubicBezTo>
                        <a:pt x="25369" y="-4070"/>
                        <a:pt x="41371" y="2978"/>
                        <a:pt x="48610" y="181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7" name="Graphic 220">
                <a:extLst>
                  <a:ext uri="{FF2B5EF4-FFF2-40B4-BE49-F238E27FC236}">
                    <a16:creationId xmlns:a16="http://schemas.microsoft.com/office/drawing/2014/main" id="{8F73ECE9-6913-47EA-843C-701353C3DADC}"/>
                  </a:ext>
                </a:extLst>
              </p:cNvPr>
              <p:cNvGrpSpPr/>
              <p:nvPr/>
            </p:nvGrpSpPr>
            <p:grpSpPr>
              <a:xfrm>
                <a:off x="5574887" y="3989020"/>
                <a:ext cx="128658" cy="239794"/>
                <a:chOff x="5574887" y="3989020"/>
                <a:chExt cx="128658" cy="239794"/>
              </a:xfrm>
              <a:grpFill/>
            </p:grpSpPr>
            <p:sp>
              <p:nvSpPr>
                <p:cNvPr id="1296" name="Freeform: Shape 1295">
                  <a:extLst>
                    <a:ext uri="{FF2B5EF4-FFF2-40B4-BE49-F238E27FC236}">
                      <a16:creationId xmlns:a16="http://schemas.microsoft.com/office/drawing/2014/main" id="{22433575-9CEE-4A73-AFEE-EAF830A8D5A6}"/>
                    </a:ext>
                  </a:extLst>
                </p:cNvPr>
                <p:cNvSpPr/>
                <p:nvPr/>
              </p:nvSpPr>
              <p:spPr>
                <a:xfrm>
                  <a:off x="5574887" y="4012787"/>
                  <a:ext cx="110680" cy="216026"/>
                </a:xfrm>
                <a:custGeom>
                  <a:avLst/>
                  <a:gdLst>
                    <a:gd name="connsiteX0" fmla="*/ 8001 w 110680"/>
                    <a:gd name="connsiteY0" fmla="*/ 216027 h 216026"/>
                    <a:gd name="connsiteX1" fmla="*/ 0 w 110680"/>
                    <a:gd name="connsiteY1" fmla="*/ 209074 h 216026"/>
                    <a:gd name="connsiteX2" fmla="*/ 102203 w 110680"/>
                    <a:gd name="connsiteY2" fmla="*/ 0 h 216026"/>
                    <a:gd name="connsiteX3" fmla="*/ 110680 w 110680"/>
                    <a:gd name="connsiteY3" fmla="*/ 6763 h 216026"/>
                  </a:gdLst>
                  <a:ahLst/>
                  <a:cxnLst>
                    <a:cxn ang="0">
                      <a:pos x="connsiteX0" y="connsiteY0"/>
                    </a:cxn>
                    <a:cxn ang="0">
                      <a:pos x="connsiteX1" y="connsiteY1"/>
                    </a:cxn>
                    <a:cxn ang="0">
                      <a:pos x="connsiteX2" y="connsiteY2"/>
                    </a:cxn>
                    <a:cxn ang="0">
                      <a:pos x="connsiteX3" y="connsiteY3"/>
                    </a:cxn>
                  </a:cxnLst>
                  <a:rect l="l" t="t" r="r" b="b"/>
                  <a:pathLst>
                    <a:path w="110680" h="216026">
                      <a:moveTo>
                        <a:pt x="8001" y="216027"/>
                      </a:moveTo>
                      <a:lnTo>
                        <a:pt x="0" y="209074"/>
                      </a:lnTo>
                      <a:lnTo>
                        <a:pt x="102203" y="0"/>
                      </a:lnTo>
                      <a:lnTo>
                        <a:pt x="110680" y="67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97" name="Freeform: Shape 1296">
                  <a:extLst>
                    <a:ext uri="{FF2B5EF4-FFF2-40B4-BE49-F238E27FC236}">
                      <a16:creationId xmlns:a16="http://schemas.microsoft.com/office/drawing/2014/main" id="{C0A70EC2-4E20-447F-A230-8144BE2A0E5E}"/>
                    </a:ext>
                  </a:extLst>
                </p:cNvPr>
                <p:cNvSpPr/>
                <p:nvPr/>
              </p:nvSpPr>
              <p:spPr>
                <a:xfrm>
                  <a:off x="5659362" y="3989020"/>
                  <a:ext cx="44182" cy="54263"/>
                </a:xfrm>
                <a:custGeom>
                  <a:avLst/>
                  <a:gdLst>
                    <a:gd name="connsiteX0" fmla="*/ 2964 w 44182"/>
                    <a:gd name="connsiteY0" fmla="*/ 12051 h 54263"/>
                    <a:gd name="connsiteX1" fmla="*/ 33063 w 44182"/>
                    <a:gd name="connsiteY1" fmla="*/ 4526 h 54263"/>
                    <a:gd name="connsiteX2" fmla="*/ 41159 w 44182"/>
                    <a:gd name="connsiteY2" fmla="*/ 42341 h 54263"/>
                    <a:gd name="connsiteX3" fmla="*/ 10965 w 44182"/>
                    <a:gd name="connsiteY3" fmla="*/ 49580 h 54263"/>
                    <a:gd name="connsiteX4" fmla="*/ 2964 w 44182"/>
                    <a:gd name="connsiteY4" fmla="*/ 12051 h 54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2" h="54263">
                      <a:moveTo>
                        <a:pt x="2964" y="12051"/>
                      </a:moveTo>
                      <a:cubicBezTo>
                        <a:pt x="8965" y="-331"/>
                        <a:pt x="22490" y="-3760"/>
                        <a:pt x="33063" y="4526"/>
                      </a:cubicBezTo>
                      <a:cubicBezTo>
                        <a:pt x="43731" y="12909"/>
                        <a:pt x="47350" y="29863"/>
                        <a:pt x="41159" y="42341"/>
                      </a:cubicBezTo>
                      <a:cubicBezTo>
                        <a:pt x="35063" y="54818"/>
                        <a:pt x="21442" y="57962"/>
                        <a:pt x="10965" y="49580"/>
                      </a:cubicBezTo>
                      <a:cubicBezTo>
                        <a:pt x="487" y="41198"/>
                        <a:pt x="-3132" y="24434"/>
                        <a:pt x="2964" y="120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8" name="Graphic 220">
                <a:extLst>
                  <a:ext uri="{FF2B5EF4-FFF2-40B4-BE49-F238E27FC236}">
                    <a16:creationId xmlns:a16="http://schemas.microsoft.com/office/drawing/2014/main" id="{8049E867-9295-44CF-93B9-F2870745D0D9}"/>
                  </a:ext>
                </a:extLst>
              </p:cNvPr>
              <p:cNvGrpSpPr/>
              <p:nvPr/>
            </p:nvGrpSpPr>
            <p:grpSpPr>
              <a:xfrm>
                <a:off x="5681281" y="4006436"/>
                <a:ext cx="246983" cy="57411"/>
                <a:chOff x="5681281" y="4006436"/>
                <a:chExt cx="246983" cy="57411"/>
              </a:xfrm>
              <a:grpFill/>
            </p:grpSpPr>
            <p:sp>
              <p:nvSpPr>
                <p:cNvPr id="1294" name="Freeform: Shape 1293">
                  <a:extLst>
                    <a:ext uri="{FF2B5EF4-FFF2-40B4-BE49-F238E27FC236}">
                      <a16:creationId xmlns:a16="http://schemas.microsoft.com/office/drawing/2014/main" id="{CFFD5265-675B-4A7B-8C69-0BA88BA75FC8}"/>
                    </a:ext>
                  </a:extLst>
                </p:cNvPr>
                <p:cNvSpPr/>
                <p:nvPr/>
              </p:nvSpPr>
              <p:spPr>
                <a:xfrm>
                  <a:off x="5681281" y="4010120"/>
                  <a:ext cx="222218" cy="31432"/>
                </a:xfrm>
                <a:custGeom>
                  <a:avLst/>
                  <a:gdLst>
                    <a:gd name="connsiteX0" fmla="*/ 222218 w 222218"/>
                    <a:gd name="connsiteY0" fmla="*/ 31432 h 31432"/>
                    <a:gd name="connsiteX1" fmla="*/ 0 w 222218"/>
                    <a:gd name="connsiteY1" fmla="*/ 12001 h 31432"/>
                    <a:gd name="connsiteX2" fmla="*/ 0 w 222218"/>
                    <a:gd name="connsiteY2" fmla="*/ 0 h 31432"/>
                    <a:gd name="connsiteX3" fmla="*/ 222218 w 222218"/>
                    <a:gd name="connsiteY3" fmla="*/ 18669 h 31432"/>
                  </a:gdLst>
                  <a:ahLst/>
                  <a:cxnLst>
                    <a:cxn ang="0">
                      <a:pos x="connsiteX0" y="connsiteY0"/>
                    </a:cxn>
                    <a:cxn ang="0">
                      <a:pos x="connsiteX1" y="connsiteY1"/>
                    </a:cxn>
                    <a:cxn ang="0">
                      <a:pos x="connsiteX2" y="connsiteY2"/>
                    </a:cxn>
                    <a:cxn ang="0">
                      <a:pos x="connsiteX3" y="connsiteY3"/>
                    </a:cxn>
                  </a:cxnLst>
                  <a:rect l="l" t="t" r="r" b="b"/>
                  <a:pathLst>
                    <a:path w="222218" h="31432">
                      <a:moveTo>
                        <a:pt x="222218" y="31432"/>
                      </a:moveTo>
                      <a:lnTo>
                        <a:pt x="0" y="12001"/>
                      </a:lnTo>
                      <a:lnTo>
                        <a:pt x="0" y="0"/>
                      </a:lnTo>
                      <a:lnTo>
                        <a:pt x="222218" y="1866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95" name="Freeform: Shape 1294">
                  <a:extLst>
                    <a:ext uri="{FF2B5EF4-FFF2-40B4-BE49-F238E27FC236}">
                      <a16:creationId xmlns:a16="http://schemas.microsoft.com/office/drawing/2014/main" id="{950CDB28-6C66-4650-B6C3-06C109FDDADA}"/>
                    </a:ext>
                  </a:extLst>
                </p:cNvPr>
                <p:cNvSpPr/>
                <p:nvPr/>
              </p:nvSpPr>
              <p:spPr>
                <a:xfrm>
                  <a:off x="5879020" y="4006436"/>
                  <a:ext cx="49244" cy="57411"/>
                </a:xfrm>
                <a:custGeom>
                  <a:avLst/>
                  <a:gdLst>
                    <a:gd name="connsiteX0" fmla="*/ 24479 w 49244"/>
                    <a:gd name="connsiteY0" fmla="*/ 64 h 57411"/>
                    <a:gd name="connsiteX1" fmla="*/ 49244 w 49244"/>
                    <a:gd name="connsiteY1" fmla="*/ 30830 h 57411"/>
                    <a:gd name="connsiteX2" fmla="*/ 24479 w 49244"/>
                    <a:gd name="connsiteY2" fmla="*/ 57310 h 57411"/>
                    <a:gd name="connsiteX3" fmla="*/ 0 w 49244"/>
                    <a:gd name="connsiteY3" fmla="*/ 26544 h 57411"/>
                    <a:gd name="connsiteX4" fmla="*/ 24479 w 49244"/>
                    <a:gd name="connsiteY4" fmla="*/ 64 h 57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44" h="57411">
                      <a:moveTo>
                        <a:pt x="24479" y="64"/>
                      </a:moveTo>
                      <a:cubicBezTo>
                        <a:pt x="38100" y="1112"/>
                        <a:pt x="49244" y="14923"/>
                        <a:pt x="49244" y="30830"/>
                      </a:cubicBezTo>
                      <a:cubicBezTo>
                        <a:pt x="49244" y="46737"/>
                        <a:pt x="38100" y="58643"/>
                        <a:pt x="24479" y="57310"/>
                      </a:cubicBezTo>
                      <a:cubicBezTo>
                        <a:pt x="10954" y="56071"/>
                        <a:pt x="0" y="42260"/>
                        <a:pt x="0" y="26544"/>
                      </a:cubicBezTo>
                      <a:cubicBezTo>
                        <a:pt x="0" y="10923"/>
                        <a:pt x="10954" y="-984"/>
                        <a:pt x="24479" y="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9" name="Graphic 220">
                <a:extLst>
                  <a:ext uri="{FF2B5EF4-FFF2-40B4-BE49-F238E27FC236}">
                    <a16:creationId xmlns:a16="http://schemas.microsoft.com/office/drawing/2014/main" id="{7EAB26C5-973E-4795-AB04-3537A93867A9}"/>
                  </a:ext>
                </a:extLst>
              </p:cNvPr>
              <p:cNvGrpSpPr/>
              <p:nvPr/>
            </p:nvGrpSpPr>
            <p:grpSpPr>
              <a:xfrm>
                <a:off x="6282785" y="3806380"/>
                <a:ext cx="181893" cy="306578"/>
                <a:chOff x="6282785" y="3806380"/>
                <a:chExt cx="181893" cy="306578"/>
              </a:xfrm>
              <a:grpFill/>
            </p:grpSpPr>
            <p:sp>
              <p:nvSpPr>
                <p:cNvPr id="1292" name="Freeform: Shape 1291">
                  <a:extLst>
                    <a:ext uri="{FF2B5EF4-FFF2-40B4-BE49-F238E27FC236}">
                      <a16:creationId xmlns:a16="http://schemas.microsoft.com/office/drawing/2014/main" id="{2F652230-289C-4D71-8D2C-162F3F40A281}"/>
                    </a:ext>
                  </a:extLst>
                </p:cNvPr>
                <p:cNvSpPr/>
                <p:nvPr/>
              </p:nvSpPr>
              <p:spPr>
                <a:xfrm>
                  <a:off x="6282785" y="3806380"/>
                  <a:ext cx="156400" cy="277177"/>
                </a:xfrm>
                <a:custGeom>
                  <a:avLst/>
                  <a:gdLst>
                    <a:gd name="connsiteX0" fmla="*/ 144399 w 156400"/>
                    <a:gd name="connsiteY0" fmla="*/ 277178 h 277177"/>
                    <a:gd name="connsiteX1" fmla="*/ 0 w 156400"/>
                    <a:gd name="connsiteY1" fmla="*/ 6572 h 277177"/>
                    <a:gd name="connsiteX2" fmla="*/ 11335 w 156400"/>
                    <a:gd name="connsiteY2" fmla="*/ 0 h 277177"/>
                    <a:gd name="connsiteX3" fmla="*/ 156401 w 156400"/>
                    <a:gd name="connsiteY3" fmla="*/ 271081 h 277177"/>
                  </a:gdLst>
                  <a:ahLst/>
                  <a:cxnLst>
                    <a:cxn ang="0">
                      <a:pos x="connsiteX0" y="connsiteY0"/>
                    </a:cxn>
                    <a:cxn ang="0">
                      <a:pos x="connsiteX1" y="connsiteY1"/>
                    </a:cxn>
                    <a:cxn ang="0">
                      <a:pos x="connsiteX2" y="connsiteY2"/>
                    </a:cxn>
                    <a:cxn ang="0">
                      <a:pos x="connsiteX3" y="connsiteY3"/>
                    </a:cxn>
                  </a:cxnLst>
                  <a:rect l="l" t="t" r="r" b="b"/>
                  <a:pathLst>
                    <a:path w="156400" h="277177">
                      <a:moveTo>
                        <a:pt x="144399" y="277178"/>
                      </a:moveTo>
                      <a:lnTo>
                        <a:pt x="0" y="6572"/>
                      </a:lnTo>
                      <a:lnTo>
                        <a:pt x="11335" y="0"/>
                      </a:lnTo>
                      <a:lnTo>
                        <a:pt x="156401" y="2710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93" name="Freeform: Shape 1292">
                  <a:extLst>
                    <a:ext uri="{FF2B5EF4-FFF2-40B4-BE49-F238E27FC236}">
                      <a16:creationId xmlns:a16="http://schemas.microsoft.com/office/drawing/2014/main" id="{9F7CF2A5-CAC8-429C-9D81-1F4ED6816BB8}"/>
                    </a:ext>
                  </a:extLst>
                </p:cNvPr>
                <p:cNvSpPr/>
                <p:nvPr/>
              </p:nvSpPr>
              <p:spPr>
                <a:xfrm>
                  <a:off x="6402076" y="4048119"/>
                  <a:ext cx="62601" cy="64839"/>
                </a:xfrm>
                <a:custGeom>
                  <a:avLst/>
                  <a:gdLst>
                    <a:gd name="connsiteX0" fmla="*/ 58350 w 62601"/>
                    <a:gd name="connsiteY0" fmla="*/ 18484 h 64839"/>
                    <a:gd name="connsiteX1" fmla="*/ 46825 w 62601"/>
                    <a:gd name="connsiteY1" fmla="*/ 61823 h 64839"/>
                    <a:gd name="connsiteX2" fmla="*/ 4153 w 62601"/>
                    <a:gd name="connsiteY2" fmla="*/ 46202 h 64839"/>
                    <a:gd name="connsiteX3" fmla="*/ 15488 w 62601"/>
                    <a:gd name="connsiteY3" fmla="*/ 3244 h 64839"/>
                    <a:gd name="connsiteX4" fmla="*/ 58350 w 62601"/>
                    <a:gd name="connsiteY4" fmla="*/ 18484 h 648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01" h="64839">
                      <a:moveTo>
                        <a:pt x="58350" y="18484"/>
                      </a:moveTo>
                      <a:cubicBezTo>
                        <a:pt x="67113" y="34772"/>
                        <a:pt x="61875" y="54203"/>
                        <a:pt x="46825" y="61823"/>
                      </a:cubicBezTo>
                      <a:cubicBezTo>
                        <a:pt x="31775" y="69348"/>
                        <a:pt x="12725" y="62299"/>
                        <a:pt x="4153" y="46202"/>
                      </a:cubicBezTo>
                      <a:cubicBezTo>
                        <a:pt x="-4419" y="30105"/>
                        <a:pt x="724" y="10959"/>
                        <a:pt x="15488" y="3244"/>
                      </a:cubicBezTo>
                      <a:cubicBezTo>
                        <a:pt x="30347" y="-4566"/>
                        <a:pt x="49587" y="2197"/>
                        <a:pt x="58350" y="1848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0" name="Graphic 220">
                <a:extLst>
                  <a:ext uri="{FF2B5EF4-FFF2-40B4-BE49-F238E27FC236}">
                    <a16:creationId xmlns:a16="http://schemas.microsoft.com/office/drawing/2014/main" id="{0078FD9E-A5FB-4C24-8063-5A799BB5B394}"/>
                  </a:ext>
                </a:extLst>
              </p:cNvPr>
              <p:cNvGrpSpPr/>
              <p:nvPr/>
            </p:nvGrpSpPr>
            <p:grpSpPr>
              <a:xfrm>
                <a:off x="6259187" y="4076414"/>
                <a:ext cx="179998" cy="281683"/>
                <a:chOff x="6259187" y="4076414"/>
                <a:chExt cx="179998" cy="281683"/>
              </a:xfrm>
              <a:grpFill/>
            </p:grpSpPr>
            <p:sp>
              <p:nvSpPr>
                <p:cNvPr id="1290" name="Freeform: Shape 1289">
                  <a:extLst>
                    <a:ext uri="{FF2B5EF4-FFF2-40B4-BE49-F238E27FC236}">
                      <a16:creationId xmlns:a16="http://schemas.microsoft.com/office/drawing/2014/main" id="{E7679A3E-6BD8-4EAD-8A4F-9A325742AB6D}"/>
                    </a:ext>
                  </a:extLst>
                </p:cNvPr>
                <p:cNvSpPr/>
                <p:nvPr/>
              </p:nvSpPr>
              <p:spPr>
                <a:xfrm>
                  <a:off x="6282785" y="4076414"/>
                  <a:ext cx="156400" cy="254412"/>
                </a:xfrm>
                <a:custGeom>
                  <a:avLst/>
                  <a:gdLst>
                    <a:gd name="connsiteX0" fmla="*/ 11335 w 156400"/>
                    <a:gd name="connsiteY0" fmla="*/ 254413 h 254412"/>
                    <a:gd name="connsiteX1" fmla="*/ 0 w 156400"/>
                    <a:gd name="connsiteY1" fmla="*/ 245840 h 254412"/>
                    <a:gd name="connsiteX2" fmla="*/ 144399 w 156400"/>
                    <a:gd name="connsiteY2" fmla="*/ 0 h 254412"/>
                    <a:gd name="connsiteX3" fmla="*/ 156401 w 156400"/>
                    <a:gd name="connsiteY3" fmla="*/ 8191 h 254412"/>
                  </a:gdLst>
                  <a:ahLst/>
                  <a:cxnLst>
                    <a:cxn ang="0">
                      <a:pos x="connsiteX0" y="connsiteY0"/>
                    </a:cxn>
                    <a:cxn ang="0">
                      <a:pos x="connsiteX1" y="connsiteY1"/>
                    </a:cxn>
                    <a:cxn ang="0">
                      <a:pos x="connsiteX2" y="connsiteY2"/>
                    </a:cxn>
                    <a:cxn ang="0">
                      <a:pos x="connsiteX3" y="connsiteY3"/>
                    </a:cxn>
                  </a:cxnLst>
                  <a:rect l="l" t="t" r="r" b="b"/>
                  <a:pathLst>
                    <a:path w="156400" h="254412">
                      <a:moveTo>
                        <a:pt x="11335" y="254413"/>
                      </a:moveTo>
                      <a:lnTo>
                        <a:pt x="0" y="245840"/>
                      </a:lnTo>
                      <a:lnTo>
                        <a:pt x="144399" y="0"/>
                      </a:lnTo>
                      <a:lnTo>
                        <a:pt x="156401" y="81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91" name="Freeform: Shape 1290">
                  <a:extLst>
                    <a:ext uri="{FF2B5EF4-FFF2-40B4-BE49-F238E27FC236}">
                      <a16:creationId xmlns:a16="http://schemas.microsoft.com/office/drawing/2014/main" id="{5C4583BA-DF48-487D-A903-532AFA3F14F7}"/>
                    </a:ext>
                  </a:extLst>
                </p:cNvPr>
                <p:cNvSpPr/>
                <p:nvPr/>
              </p:nvSpPr>
              <p:spPr>
                <a:xfrm>
                  <a:off x="6259187" y="4294922"/>
                  <a:ext cx="58862" cy="63174"/>
                </a:xfrm>
                <a:custGeom>
                  <a:avLst/>
                  <a:gdLst>
                    <a:gd name="connsiteX0" fmla="*/ 54840 w 58862"/>
                    <a:gd name="connsiteY0" fmla="*/ 50954 h 63174"/>
                    <a:gd name="connsiteX1" fmla="*/ 14549 w 58862"/>
                    <a:gd name="connsiteY1" fmla="*/ 56479 h 63174"/>
                    <a:gd name="connsiteX2" fmla="*/ 3881 w 58862"/>
                    <a:gd name="connsiteY2" fmla="*/ 12378 h 63174"/>
                    <a:gd name="connsiteX3" fmla="*/ 43981 w 58862"/>
                    <a:gd name="connsiteY3" fmla="*/ 6472 h 63174"/>
                    <a:gd name="connsiteX4" fmla="*/ 54840 w 58862"/>
                    <a:gd name="connsiteY4" fmla="*/ 50954 h 631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2" h="63174">
                      <a:moveTo>
                        <a:pt x="54840" y="50954"/>
                      </a:moveTo>
                      <a:cubicBezTo>
                        <a:pt x="46648" y="64765"/>
                        <a:pt x="28551" y="67242"/>
                        <a:pt x="14549" y="56479"/>
                      </a:cubicBezTo>
                      <a:cubicBezTo>
                        <a:pt x="643" y="45811"/>
                        <a:pt x="-4120" y="26094"/>
                        <a:pt x="3881" y="12378"/>
                      </a:cubicBezTo>
                      <a:cubicBezTo>
                        <a:pt x="11882" y="-1433"/>
                        <a:pt x="29884" y="-4100"/>
                        <a:pt x="43981" y="6472"/>
                      </a:cubicBezTo>
                      <a:cubicBezTo>
                        <a:pt x="58174" y="17140"/>
                        <a:pt x="63127" y="37143"/>
                        <a:pt x="54840" y="5095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1" name="Graphic 220">
                <a:extLst>
                  <a:ext uri="{FF2B5EF4-FFF2-40B4-BE49-F238E27FC236}">
                    <a16:creationId xmlns:a16="http://schemas.microsoft.com/office/drawing/2014/main" id="{26257D06-AF68-4538-A7FE-D50EBC133C2B}"/>
                  </a:ext>
                </a:extLst>
              </p:cNvPr>
              <p:cNvGrpSpPr/>
              <p:nvPr/>
            </p:nvGrpSpPr>
            <p:grpSpPr>
              <a:xfrm>
                <a:off x="5998464" y="4259183"/>
                <a:ext cx="289941" cy="74310"/>
                <a:chOff x="5998464" y="4259183"/>
                <a:chExt cx="289941" cy="74310"/>
              </a:xfrm>
              <a:grpFill/>
            </p:grpSpPr>
            <p:sp>
              <p:nvSpPr>
                <p:cNvPr id="1288" name="Freeform: Shape 1287">
                  <a:extLst>
                    <a:ext uri="{FF2B5EF4-FFF2-40B4-BE49-F238E27FC236}">
                      <a16:creationId xmlns:a16="http://schemas.microsoft.com/office/drawing/2014/main" id="{A09ACDEE-A8D1-4F40-A328-145E95294201}"/>
                    </a:ext>
                  </a:extLst>
                </p:cNvPr>
                <p:cNvSpPr/>
                <p:nvPr/>
              </p:nvSpPr>
              <p:spPr>
                <a:xfrm>
                  <a:off x="6024372" y="4282344"/>
                  <a:ext cx="264033" cy="51149"/>
                </a:xfrm>
                <a:custGeom>
                  <a:avLst/>
                  <a:gdLst>
                    <a:gd name="connsiteX0" fmla="*/ 264033 w 264033"/>
                    <a:gd name="connsiteY0" fmla="*/ 51149 h 51149"/>
                    <a:gd name="connsiteX1" fmla="*/ 0 w 264033"/>
                    <a:gd name="connsiteY1" fmla="*/ 13049 h 51149"/>
                    <a:gd name="connsiteX2" fmla="*/ 0 w 264033"/>
                    <a:gd name="connsiteY2" fmla="*/ 0 h 51149"/>
                    <a:gd name="connsiteX3" fmla="*/ 264033 w 264033"/>
                    <a:gd name="connsiteY3" fmla="*/ 37243 h 51149"/>
                  </a:gdLst>
                  <a:ahLst/>
                  <a:cxnLst>
                    <a:cxn ang="0">
                      <a:pos x="connsiteX0" y="connsiteY0"/>
                    </a:cxn>
                    <a:cxn ang="0">
                      <a:pos x="connsiteX1" y="connsiteY1"/>
                    </a:cxn>
                    <a:cxn ang="0">
                      <a:pos x="connsiteX2" y="connsiteY2"/>
                    </a:cxn>
                    <a:cxn ang="0">
                      <a:pos x="connsiteX3" y="connsiteY3"/>
                    </a:cxn>
                  </a:cxnLst>
                  <a:rect l="l" t="t" r="r" b="b"/>
                  <a:pathLst>
                    <a:path w="264033" h="51149">
                      <a:moveTo>
                        <a:pt x="264033" y="51149"/>
                      </a:moveTo>
                      <a:lnTo>
                        <a:pt x="0" y="13049"/>
                      </a:lnTo>
                      <a:lnTo>
                        <a:pt x="0" y="0"/>
                      </a:lnTo>
                      <a:lnTo>
                        <a:pt x="264033" y="3724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89" name="Freeform: Shape 1288">
                  <a:extLst>
                    <a:ext uri="{FF2B5EF4-FFF2-40B4-BE49-F238E27FC236}">
                      <a16:creationId xmlns:a16="http://schemas.microsoft.com/office/drawing/2014/main" id="{478515BE-2772-42F3-966F-34E1246BB6B0}"/>
                    </a:ext>
                  </a:extLst>
                </p:cNvPr>
                <p:cNvSpPr/>
                <p:nvPr/>
              </p:nvSpPr>
              <p:spPr>
                <a:xfrm>
                  <a:off x="5998464" y="4259183"/>
                  <a:ext cx="52101" cy="59413"/>
                </a:xfrm>
                <a:custGeom>
                  <a:avLst/>
                  <a:gdLst>
                    <a:gd name="connsiteX0" fmla="*/ 25908 w 52101"/>
                    <a:gd name="connsiteY0" fmla="*/ 59166 h 59413"/>
                    <a:gd name="connsiteX1" fmla="*/ 0 w 52101"/>
                    <a:gd name="connsiteY1" fmla="*/ 26019 h 59413"/>
                    <a:gd name="connsiteX2" fmla="*/ 25908 w 52101"/>
                    <a:gd name="connsiteY2" fmla="*/ 206 h 59413"/>
                    <a:gd name="connsiteX3" fmla="*/ 52102 w 52101"/>
                    <a:gd name="connsiteY3" fmla="*/ 33448 h 59413"/>
                    <a:gd name="connsiteX4" fmla="*/ 25908 w 52101"/>
                    <a:gd name="connsiteY4" fmla="*/ 59166 h 594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01" h="59413">
                      <a:moveTo>
                        <a:pt x="25908" y="59166"/>
                      </a:moveTo>
                      <a:cubicBezTo>
                        <a:pt x="11525" y="56975"/>
                        <a:pt x="0" y="42211"/>
                        <a:pt x="0" y="26019"/>
                      </a:cubicBezTo>
                      <a:cubicBezTo>
                        <a:pt x="0" y="9826"/>
                        <a:pt x="11525" y="-1699"/>
                        <a:pt x="25908" y="206"/>
                      </a:cubicBezTo>
                      <a:cubicBezTo>
                        <a:pt x="40386" y="2206"/>
                        <a:pt x="52102" y="17065"/>
                        <a:pt x="52102" y="33448"/>
                      </a:cubicBezTo>
                      <a:cubicBezTo>
                        <a:pt x="52102" y="49831"/>
                        <a:pt x="40291" y="61261"/>
                        <a:pt x="25908" y="5916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2" name="Graphic 220">
                <a:extLst>
                  <a:ext uri="{FF2B5EF4-FFF2-40B4-BE49-F238E27FC236}">
                    <a16:creationId xmlns:a16="http://schemas.microsoft.com/office/drawing/2014/main" id="{03BB3F54-5D3F-41C3-85F7-35CA7AC520B1}"/>
                  </a:ext>
                </a:extLst>
              </p:cNvPr>
              <p:cNvGrpSpPr/>
              <p:nvPr/>
            </p:nvGrpSpPr>
            <p:grpSpPr>
              <a:xfrm>
                <a:off x="5879065" y="4006442"/>
                <a:ext cx="150259" cy="284950"/>
                <a:chOff x="5879065" y="4006442"/>
                <a:chExt cx="150259" cy="284950"/>
              </a:xfrm>
              <a:grpFill/>
            </p:grpSpPr>
            <p:sp>
              <p:nvSpPr>
                <p:cNvPr id="1286" name="Freeform: Shape 1285">
                  <a:extLst>
                    <a:ext uri="{FF2B5EF4-FFF2-40B4-BE49-F238E27FC236}">
                      <a16:creationId xmlns:a16="http://schemas.microsoft.com/office/drawing/2014/main" id="{B14B79C6-CB90-4834-9F8A-A64A65EF721A}"/>
                    </a:ext>
                  </a:extLst>
                </p:cNvPr>
                <p:cNvSpPr/>
                <p:nvPr/>
              </p:nvSpPr>
              <p:spPr>
                <a:xfrm>
                  <a:off x="5898832" y="4032408"/>
                  <a:ext cx="130492" cy="258984"/>
                </a:xfrm>
                <a:custGeom>
                  <a:avLst/>
                  <a:gdLst>
                    <a:gd name="connsiteX0" fmla="*/ 120491 w 130492"/>
                    <a:gd name="connsiteY0" fmla="*/ 258985 h 258984"/>
                    <a:gd name="connsiteX1" fmla="*/ 0 w 130492"/>
                    <a:gd name="connsiteY1" fmla="*/ 5524 h 258984"/>
                    <a:gd name="connsiteX2" fmla="*/ 9430 w 130492"/>
                    <a:gd name="connsiteY2" fmla="*/ 0 h 258984"/>
                    <a:gd name="connsiteX3" fmla="*/ 130493 w 130492"/>
                    <a:gd name="connsiteY3" fmla="*/ 253937 h 258984"/>
                  </a:gdLst>
                  <a:ahLst/>
                  <a:cxnLst>
                    <a:cxn ang="0">
                      <a:pos x="connsiteX0" y="connsiteY0"/>
                    </a:cxn>
                    <a:cxn ang="0">
                      <a:pos x="connsiteX1" y="connsiteY1"/>
                    </a:cxn>
                    <a:cxn ang="0">
                      <a:pos x="connsiteX2" y="connsiteY2"/>
                    </a:cxn>
                    <a:cxn ang="0">
                      <a:pos x="connsiteX3" y="connsiteY3"/>
                    </a:cxn>
                  </a:cxnLst>
                  <a:rect l="l" t="t" r="r" b="b"/>
                  <a:pathLst>
                    <a:path w="130492" h="258984">
                      <a:moveTo>
                        <a:pt x="120491" y="258985"/>
                      </a:moveTo>
                      <a:lnTo>
                        <a:pt x="0" y="5524"/>
                      </a:lnTo>
                      <a:lnTo>
                        <a:pt x="9430" y="0"/>
                      </a:lnTo>
                      <a:lnTo>
                        <a:pt x="130493" y="25393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87" name="Freeform: Shape 1286">
                  <a:extLst>
                    <a:ext uri="{FF2B5EF4-FFF2-40B4-BE49-F238E27FC236}">
                      <a16:creationId xmlns:a16="http://schemas.microsoft.com/office/drawing/2014/main" id="{FDD27AFE-AD17-4C12-809B-1478FD136245}"/>
                    </a:ext>
                  </a:extLst>
                </p:cNvPr>
                <p:cNvSpPr/>
                <p:nvPr/>
              </p:nvSpPr>
              <p:spPr>
                <a:xfrm>
                  <a:off x="5879065" y="4006442"/>
                  <a:ext cx="49287" cy="57454"/>
                </a:xfrm>
                <a:custGeom>
                  <a:avLst/>
                  <a:gdLst>
                    <a:gd name="connsiteX0" fmla="*/ 3288 w 49287"/>
                    <a:gd name="connsiteY0" fmla="*/ 41111 h 57454"/>
                    <a:gd name="connsiteX1" fmla="*/ 12242 w 49287"/>
                    <a:gd name="connsiteY1" fmla="*/ 2915 h 57454"/>
                    <a:gd name="connsiteX2" fmla="*/ 45960 w 49287"/>
                    <a:gd name="connsiteY2" fmla="*/ 16155 h 57454"/>
                    <a:gd name="connsiteX3" fmla="*/ 36912 w 49287"/>
                    <a:gd name="connsiteY3" fmla="*/ 54636 h 57454"/>
                    <a:gd name="connsiteX4" fmla="*/ 3288 w 49287"/>
                    <a:gd name="connsiteY4" fmla="*/ 41111 h 57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87" h="57454">
                      <a:moveTo>
                        <a:pt x="3288" y="41111"/>
                      </a:moveTo>
                      <a:cubicBezTo>
                        <a:pt x="-3475" y="26918"/>
                        <a:pt x="526" y="9869"/>
                        <a:pt x="12242" y="2915"/>
                      </a:cubicBezTo>
                      <a:cubicBezTo>
                        <a:pt x="23958" y="-4038"/>
                        <a:pt x="39102" y="1868"/>
                        <a:pt x="45960" y="16155"/>
                      </a:cubicBezTo>
                      <a:cubicBezTo>
                        <a:pt x="52818" y="30538"/>
                        <a:pt x="48723" y="47778"/>
                        <a:pt x="36912" y="54636"/>
                      </a:cubicBezTo>
                      <a:cubicBezTo>
                        <a:pt x="25005" y="61494"/>
                        <a:pt x="9956" y="55398"/>
                        <a:pt x="3288" y="4111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3" name="Graphic 220">
                <a:extLst>
                  <a:ext uri="{FF2B5EF4-FFF2-40B4-BE49-F238E27FC236}">
                    <a16:creationId xmlns:a16="http://schemas.microsoft.com/office/drawing/2014/main" id="{4E1A8ABD-6DF1-49E4-8908-84AA8FD4264A}"/>
                  </a:ext>
                </a:extLst>
              </p:cNvPr>
              <p:cNvGrpSpPr/>
              <p:nvPr/>
            </p:nvGrpSpPr>
            <p:grpSpPr>
              <a:xfrm>
                <a:off x="5898832" y="3772655"/>
                <a:ext cx="151769" cy="266135"/>
                <a:chOff x="5898832" y="3772655"/>
                <a:chExt cx="151769" cy="266135"/>
              </a:xfrm>
              <a:grpFill/>
            </p:grpSpPr>
            <p:sp>
              <p:nvSpPr>
                <p:cNvPr id="1284" name="Freeform: Shape 1283">
                  <a:extLst>
                    <a:ext uri="{FF2B5EF4-FFF2-40B4-BE49-F238E27FC236}">
                      <a16:creationId xmlns:a16="http://schemas.microsoft.com/office/drawing/2014/main" id="{D85A5AD7-4F74-47C6-94B7-5A71A9DC244F}"/>
                    </a:ext>
                  </a:extLst>
                </p:cNvPr>
                <p:cNvSpPr/>
                <p:nvPr/>
              </p:nvSpPr>
              <p:spPr>
                <a:xfrm>
                  <a:off x="5898832" y="3798760"/>
                  <a:ext cx="130492" cy="240029"/>
                </a:xfrm>
                <a:custGeom>
                  <a:avLst/>
                  <a:gdLst>
                    <a:gd name="connsiteX0" fmla="*/ 9430 w 130492"/>
                    <a:gd name="connsiteY0" fmla="*/ 240030 h 240029"/>
                    <a:gd name="connsiteX1" fmla="*/ 0 w 130492"/>
                    <a:gd name="connsiteY1" fmla="*/ 232886 h 240029"/>
                    <a:gd name="connsiteX2" fmla="*/ 120491 w 130492"/>
                    <a:gd name="connsiteY2" fmla="*/ 0 h 240029"/>
                    <a:gd name="connsiteX3" fmla="*/ 130493 w 130492"/>
                    <a:gd name="connsiteY3" fmla="*/ 6858 h 240029"/>
                  </a:gdLst>
                  <a:ahLst/>
                  <a:cxnLst>
                    <a:cxn ang="0">
                      <a:pos x="connsiteX0" y="connsiteY0"/>
                    </a:cxn>
                    <a:cxn ang="0">
                      <a:pos x="connsiteX1" y="connsiteY1"/>
                    </a:cxn>
                    <a:cxn ang="0">
                      <a:pos x="connsiteX2" y="connsiteY2"/>
                    </a:cxn>
                    <a:cxn ang="0">
                      <a:pos x="connsiteX3" y="connsiteY3"/>
                    </a:cxn>
                  </a:cxnLst>
                  <a:rect l="l" t="t" r="r" b="b"/>
                  <a:pathLst>
                    <a:path w="130492" h="240029">
                      <a:moveTo>
                        <a:pt x="9430" y="240030"/>
                      </a:moveTo>
                      <a:lnTo>
                        <a:pt x="0" y="232886"/>
                      </a:lnTo>
                      <a:lnTo>
                        <a:pt x="120491" y="0"/>
                      </a:lnTo>
                      <a:lnTo>
                        <a:pt x="130493" y="6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85" name="Freeform: Shape 1284">
                  <a:extLst>
                    <a:ext uri="{FF2B5EF4-FFF2-40B4-BE49-F238E27FC236}">
                      <a16:creationId xmlns:a16="http://schemas.microsoft.com/office/drawing/2014/main" id="{C9A634D5-DE23-4AFF-AC95-97B0AB71CE44}"/>
                    </a:ext>
                  </a:extLst>
                </p:cNvPr>
                <p:cNvSpPr/>
                <p:nvPr/>
              </p:nvSpPr>
              <p:spPr>
                <a:xfrm>
                  <a:off x="5998431" y="3772655"/>
                  <a:ext cx="52169" cy="58999"/>
                </a:xfrm>
                <a:custGeom>
                  <a:avLst/>
                  <a:gdLst>
                    <a:gd name="connsiteX0" fmla="*/ 3461 w 52169"/>
                    <a:gd name="connsiteY0" fmla="*/ 14199 h 58999"/>
                    <a:gd name="connsiteX1" fmla="*/ 38990 w 52169"/>
                    <a:gd name="connsiteY1" fmla="*/ 4293 h 58999"/>
                    <a:gd name="connsiteX2" fmla="*/ 48610 w 52169"/>
                    <a:gd name="connsiteY2" fmla="*/ 44965 h 58999"/>
                    <a:gd name="connsiteX3" fmla="*/ 12891 w 52169"/>
                    <a:gd name="connsiteY3" fmla="*/ 54585 h 58999"/>
                    <a:gd name="connsiteX4" fmla="*/ 3461 w 52169"/>
                    <a:gd name="connsiteY4" fmla="*/ 14199 h 58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8999">
                      <a:moveTo>
                        <a:pt x="3461" y="14199"/>
                      </a:moveTo>
                      <a:cubicBezTo>
                        <a:pt x="10605" y="293"/>
                        <a:pt x="26512" y="-4184"/>
                        <a:pt x="38990" y="4293"/>
                      </a:cubicBezTo>
                      <a:cubicBezTo>
                        <a:pt x="51563" y="12770"/>
                        <a:pt x="55944" y="31058"/>
                        <a:pt x="48610" y="44965"/>
                      </a:cubicBezTo>
                      <a:cubicBezTo>
                        <a:pt x="41371" y="58871"/>
                        <a:pt x="25369" y="63158"/>
                        <a:pt x="12891" y="54585"/>
                      </a:cubicBezTo>
                      <a:cubicBezTo>
                        <a:pt x="604" y="46013"/>
                        <a:pt x="-3682" y="28011"/>
                        <a:pt x="3461" y="141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4" name="Graphic 220">
                <a:extLst>
                  <a:ext uri="{FF2B5EF4-FFF2-40B4-BE49-F238E27FC236}">
                    <a16:creationId xmlns:a16="http://schemas.microsoft.com/office/drawing/2014/main" id="{267B3F72-5033-4D77-9674-BB529AAA86A3}"/>
                  </a:ext>
                </a:extLst>
              </p:cNvPr>
              <p:cNvGrpSpPr/>
              <p:nvPr/>
            </p:nvGrpSpPr>
            <p:grpSpPr>
              <a:xfrm>
                <a:off x="6024372" y="3778372"/>
                <a:ext cx="293655" cy="62600"/>
                <a:chOff x="6024372" y="3778372"/>
                <a:chExt cx="293655" cy="62600"/>
              </a:xfrm>
              <a:grpFill/>
            </p:grpSpPr>
            <p:sp>
              <p:nvSpPr>
                <p:cNvPr id="1282" name="Freeform: Shape 1281">
                  <a:extLst>
                    <a:ext uri="{FF2B5EF4-FFF2-40B4-BE49-F238E27FC236}">
                      <a16:creationId xmlns:a16="http://schemas.microsoft.com/office/drawing/2014/main" id="{EF9D4BA9-3E29-4A4A-B1C4-1D7014511A26}"/>
                    </a:ext>
                  </a:extLst>
                </p:cNvPr>
                <p:cNvSpPr/>
                <p:nvPr/>
              </p:nvSpPr>
              <p:spPr>
                <a:xfrm>
                  <a:off x="6024372" y="3795617"/>
                  <a:ext cx="264033" cy="21050"/>
                </a:xfrm>
                <a:custGeom>
                  <a:avLst/>
                  <a:gdLst>
                    <a:gd name="connsiteX0" fmla="*/ 264033 w 264033"/>
                    <a:gd name="connsiteY0" fmla="*/ 21050 h 21050"/>
                    <a:gd name="connsiteX1" fmla="*/ 0 w 264033"/>
                    <a:gd name="connsiteY1" fmla="*/ 13049 h 21050"/>
                    <a:gd name="connsiteX2" fmla="*/ 0 w 264033"/>
                    <a:gd name="connsiteY2" fmla="*/ 0 h 21050"/>
                    <a:gd name="connsiteX3" fmla="*/ 264033 w 264033"/>
                    <a:gd name="connsiteY3" fmla="*/ 7144 h 21050"/>
                  </a:gdLst>
                  <a:ahLst/>
                  <a:cxnLst>
                    <a:cxn ang="0">
                      <a:pos x="connsiteX0" y="connsiteY0"/>
                    </a:cxn>
                    <a:cxn ang="0">
                      <a:pos x="connsiteX1" y="connsiteY1"/>
                    </a:cxn>
                    <a:cxn ang="0">
                      <a:pos x="connsiteX2" y="connsiteY2"/>
                    </a:cxn>
                    <a:cxn ang="0">
                      <a:pos x="connsiteX3" y="connsiteY3"/>
                    </a:cxn>
                  </a:cxnLst>
                  <a:rect l="l" t="t" r="r" b="b"/>
                  <a:pathLst>
                    <a:path w="264033" h="21050">
                      <a:moveTo>
                        <a:pt x="264033" y="21050"/>
                      </a:moveTo>
                      <a:lnTo>
                        <a:pt x="0" y="13049"/>
                      </a:lnTo>
                      <a:lnTo>
                        <a:pt x="0" y="0"/>
                      </a:lnTo>
                      <a:lnTo>
                        <a:pt x="264033" y="714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83" name="Freeform: Shape 1282">
                  <a:extLst>
                    <a:ext uri="{FF2B5EF4-FFF2-40B4-BE49-F238E27FC236}">
                      <a16:creationId xmlns:a16="http://schemas.microsoft.com/office/drawing/2014/main" id="{06551D1A-2621-4A0F-AA23-05AE711D5533}"/>
                    </a:ext>
                  </a:extLst>
                </p:cNvPr>
                <p:cNvSpPr/>
                <p:nvPr/>
              </p:nvSpPr>
              <p:spPr>
                <a:xfrm>
                  <a:off x="6259163" y="3778372"/>
                  <a:ext cx="58864" cy="62600"/>
                </a:xfrm>
                <a:custGeom>
                  <a:avLst/>
                  <a:gdLst>
                    <a:gd name="connsiteX0" fmla="*/ 29242 w 58864"/>
                    <a:gd name="connsiteY0" fmla="*/ 4 h 62600"/>
                    <a:gd name="connsiteX1" fmla="*/ 58864 w 58864"/>
                    <a:gd name="connsiteY1" fmla="*/ 32104 h 62600"/>
                    <a:gd name="connsiteX2" fmla="*/ 29242 w 58864"/>
                    <a:gd name="connsiteY2" fmla="*/ 62584 h 62600"/>
                    <a:gd name="connsiteX3" fmla="*/ 0 w 58864"/>
                    <a:gd name="connsiteY3" fmla="*/ 30485 h 62600"/>
                    <a:gd name="connsiteX4" fmla="*/ 29242 w 58864"/>
                    <a:gd name="connsiteY4" fmla="*/ 4 h 62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4" h="62600">
                      <a:moveTo>
                        <a:pt x="29242" y="4"/>
                      </a:moveTo>
                      <a:cubicBezTo>
                        <a:pt x="45529" y="385"/>
                        <a:pt x="58864" y="14768"/>
                        <a:pt x="58864" y="32104"/>
                      </a:cubicBezTo>
                      <a:cubicBezTo>
                        <a:pt x="58864" y="49439"/>
                        <a:pt x="45529" y="63155"/>
                        <a:pt x="29242" y="62584"/>
                      </a:cubicBezTo>
                      <a:cubicBezTo>
                        <a:pt x="13049" y="62012"/>
                        <a:pt x="0" y="47629"/>
                        <a:pt x="0" y="30485"/>
                      </a:cubicBezTo>
                      <a:cubicBezTo>
                        <a:pt x="0" y="13340"/>
                        <a:pt x="13145" y="-281"/>
                        <a:pt x="29242" y="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5" name="Graphic 220">
                <a:extLst>
                  <a:ext uri="{FF2B5EF4-FFF2-40B4-BE49-F238E27FC236}">
                    <a16:creationId xmlns:a16="http://schemas.microsoft.com/office/drawing/2014/main" id="{BF383042-7A4A-4368-9421-5FAE9A04F68C}"/>
                  </a:ext>
                </a:extLst>
              </p:cNvPr>
              <p:cNvGrpSpPr/>
              <p:nvPr/>
            </p:nvGrpSpPr>
            <p:grpSpPr>
              <a:xfrm>
                <a:off x="6745319" y="4104513"/>
                <a:ext cx="221830" cy="349397"/>
                <a:chOff x="6745319" y="4104513"/>
                <a:chExt cx="221830" cy="349397"/>
              </a:xfrm>
              <a:grpFill/>
            </p:grpSpPr>
            <p:sp>
              <p:nvSpPr>
                <p:cNvPr id="1280" name="Freeform: Shape 1279">
                  <a:extLst>
                    <a:ext uri="{FF2B5EF4-FFF2-40B4-BE49-F238E27FC236}">
                      <a16:creationId xmlns:a16="http://schemas.microsoft.com/office/drawing/2014/main" id="{98678E29-0B8F-4FB7-8A5E-44D098E6CD7A}"/>
                    </a:ext>
                  </a:extLst>
                </p:cNvPr>
                <p:cNvSpPr/>
                <p:nvPr/>
              </p:nvSpPr>
              <p:spPr>
                <a:xfrm>
                  <a:off x="6745319" y="4104513"/>
                  <a:ext cx="190595" cy="316229"/>
                </a:xfrm>
                <a:custGeom>
                  <a:avLst/>
                  <a:gdLst>
                    <a:gd name="connsiteX0" fmla="*/ 175927 w 190595"/>
                    <a:gd name="connsiteY0" fmla="*/ 316230 h 316229"/>
                    <a:gd name="connsiteX1" fmla="*/ 0 w 190595"/>
                    <a:gd name="connsiteY1" fmla="*/ 6477 h 316229"/>
                    <a:gd name="connsiteX2" fmla="*/ 13716 w 190595"/>
                    <a:gd name="connsiteY2" fmla="*/ 0 h 316229"/>
                    <a:gd name="connsiteX3" fmla="*/ 190595 w 190595"/>
                    <a:gd name="connsiteY3" fmla="*/ 310420 h 316229"/>
                  </a:gdLst>
                  <a:ahLst/>
                  <a:cxnLst>
                    <a:cxn ang="0">
                      <a:pos x="connsiteX0" y="connsiteY0"/>
                    </a:cxn>
                    <a:cxn ang="0">
                      <a:pos x="connsiteX1" y="connsiteY1"/>
                    </a:cxn>
                    <a:cxn ang="0">
                      <a:pos x="connsiteX2" y="connsiteY2"/>
                    </a:cxn>
                    <a:cxn ang="0">
                      <a:pos x="connsiteX3" y="connsiteY3"/>
                    </a:cxn>
                  </a:cxnLst>
                  <a:rect l="l" t="t" r="r" b="b"/>
                  <a:pathLst>
                    <a:path w="190595" h="316229">
                      <a:moveTo>
                        <a:pt x="175927" y="316230"/>
                      </a:moveTo>
                      <a:lnTo>
                        <a:pt x="0" y="6477"/>
                      </a:lnTo>
                      <a:lnTo>
                        <a:pt x="13716" y="0"/>
                      </a:lnTo>
                      <a:lnTo>
                        <a:pt x="190595" y="3104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81" name="Freeform: Shape 1280">
                  <a:extLst>
                    <a:ext uri="{FF2B5EF4-FFF2-40B4-BE49-F238E27FC236}">
                      <a16:creationId xmlns:a16="http://schemas.microsoft.com/office/drawing/2014/main" id="{B43E0C24-1719-414F-A3CB-680A78224218}"/>
                    </a:ext>
                  </a:extLst>
                </p:cNvPr>
                <p:cNvSpPr/>
                <p:nvPr/>
              </p:nvSpPr>
              <p:spPr>
                <a:xfrm>
                  <a:off x="6890476" y="4381674"/>
                  <a:ext cx="76674" cy="72237"/>
                </a:xfrm>
                <a:custGeom>
                  <a:avLst/>
                  <a:gdLst>
                    <a:gd name="connsiteX0" fmla="*/ 71442 w 76674"/>
                    <a:gd name="connsiteY0" fmla="*/ 22877 h 72237"/>
                    <a:gd name="connsiteX1" fmla="*/ 57250 w 76674"/>
                    <a:gd name="connsiteY1" fmla="*/ 69835 h 72237"/>
                    <a:gd name="connsiteX2" fmla="*/ 5052 w 76674"/>
                    <a:gd name="connsiteY2" fmla="*/ 49070 h 72237"/>
                    <a:gd name="connsiteX3" fmla="*/ 18959 w 76674"/>
                    <a:gd name="connsiteY3" fmla="*/ 2493 h 72237"/>
                    <a:gd name="connsiteX4" fmla="*/ 71442 w 76674"/>
                    <a:gd name="connsiteY4" fmla="*/ 22877 h 722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74" h="72237">
                      <a:moveTo>
                        <a:pt x="71442" y="22877"/>
                      </a:moveTo>
                      <a:cubicBezTo>
                        <a:pt x="82205" y="41641"/>
                        <a:pt x="75823" y="62691"/>
                        <a:pt x="57250" y="69835"/>
                      </a:cubicBezTo>
                      <a:cubicBezTo>
                        <a:pt x="38866" y="76978"/>
                        <a:pt x="15530" y="67644"/>
                        <a:pt x="5052" y="49070"/>
                      </a:cubicBezTo>
                      <a:cubicBezTo>
                        <a:pt x="-5330" y="30592"/>
                        <a:pt x="766" y="9827"/>
                        <a:pt x="18959" y="2493"/>
                      </a:cubicBezTo>
                      <a:cubicBezTo>
                        <a:pt x="37247" y="-4746"/>
                        <a:pt x="60774" y="4303"/>
                        <a:pt x="71442" y="2287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6" name="Graphic 220">
                <a:extLst>
                  <a:ext uri="{FF2B5EF4-FFF2-40B4-BE49-F238E27FC236}">
                    <a16:creationId xmlns:a16="http://schemas.microsoft.com/office/drawing/2014/main" id="{4B72F622-9A94-417D-94E2-9A254AFF7F5E}"/>
                  </a:ext>
                </a:extLst>
              </p:cNvPr>
              <p:cNvGrpSpPr/>
              <p:nvPr/>
            </p:nvGrpSpPr>
            <p:grpSpPr>
              <a:xfrm>
                <a:off x="6259282" y="4294927"/>
                <a:ext cx="179903" cy="321268"/>
                <a:chOff x="6259282" y="4294927"/>
                <a:chExt cx="179903" cy="321268"/>
              </a:xfrm>
              <a:grpFill/>
            </p:grpSpPr>
            <p:sp>
              <p:nvSpPr>
                <p:cNvPr id="1278" name="Freeform: Shape 1277">
                  <a:extLst>
                    <a:ext uri="{FF2B5EF4-FFF2-40B4-BE49-F238E27FC236}">
                      <a16:creationId xmlns:a16="http://schemas.microsoft.com/office/drawing/2014/main" id="{897551CD-785C-4C1D-8CD3-A60C68955D3A}"/>
                    </a:ext>
                  </a:extLst>
                </p:cNvPr>
                <p:cNvSpPr/>
                <p:nvPr/>
              </p:nvSpPr>
              <p:spPr>
                <a:xfrm>
                  <a:off x="6282785" y="4323873"/>
                  <a:ext cx="156400" cy="292322"/>
                </a:xfrm>
                <a:custGeom>
                  <a:avLst/>
                  <a:gdLst>
                    <a:gd name="connsiteX0" fmla="*/ 144399 w 156400"/>
                    <a:gd name="connsiteY0" fmla="*/ 292322 h 292322"/>
                    <a:gd name="connsiteX1" fmla="*/ 0 w 156400"/>
                    <a:gd name="connsiteY1" fmla="*/ 5334 h 292322"/>
                    <a:gd name="connsiteX2" fmla="*/ 11335 w 156400"/>
                    <a:gd name="connsiteY2" fmla="*/ 0 h 292322"/>
                    <a:gd name="connsiteX3" fmla="*/ 156401 w 156400"/>
                    <a:gd name="connsiteY3" fmla="*/ 287560 h 292322"/>
                  </a:gdLst>
                  <a:ahLst/>
                  <a:cxnLst>
                    <a:cxn ang="0">
                      <a:pos x="connsiteX0" y="connsiteY0"/>
                    </a:cxn>
                    <a:cxn ang="0">
                      <a:pos x="connsiteX1" y="connsiteY1"/>
                    </a:cxn>
                    <a:cxn ang="0">
                      <a:pos x="connsiteX2" y="connsiteY2"/>
                    </a:cxn>
                    <a:cxn ang="0">
                      <a:pos x="connsiteX3" y="connsiteY3"/>
                    </a:cxn>
                  </a:cxnLst>
                  <a:rect l="l" t="t" r="r" b="b"/>
                  <a:pathLst>
                    <a:path w="156400" h="292322">
                      <a:moveTo>
                        <a:pt x="144399" y="292322"/>
                      </a:moveTo>
                      <a:lnTo>
                        <a:pt x="0" y="5334"/>
                      </a:lnTo>
                      <a:lnTo>
                        <a:pt x="11335" y="0"/>
                      </a:lnTo>
                      <a:lnTo>
                        <a:pt x="156401" y="28756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79" name="Freeform: Shape 1278">
                  <a:extLst>
                    <a:ext uri="{FF2B5EF4-FFF2-40B4-BE49-F238E27FC236}">
                      <a16:creationId xmlns:a16="http://schemas.microsoft.com/office/drawing/2014/main" id="{0B95F2F9-5E8B-4F09-B73B-114EB492B122}"/>
                    </a:ext>
                  </a:extLst>
                </p:cNvPr>
                <p:cNvSpPr/>
                <p:nvPr/>
              </p:nvSpPr>
              <p:spPr>
                <a:xfrm>
                  <a:off x="6259282" y="4294927"/>
                  <a:ext cx="58820" cy="63185"/>
                </a:xfrm>
                <a:custGeom>
                  <a:avLst/>
                  <a:gdLst>
                    <a:gd name="connsiteX0" fmla="*/ 3881 w 58820"/>
                    <a:gd name="connsiteY0" fmla="*/ 43519 h 63185"/>
                    <a:gd name="connsiteX1" fmla="*/ 14549 w 58820"/>
                    <a:gd name="connsiteY1" fmla="*/ 2466 h 63185"/>
                    <a:gd name="connsiteX2" fmla="*/ 54840 w 58820"/>
                    <a:gd name="connsiteY2" fmla="*/ 19516 h 63185"/>
                    <a:gd name="connsiteX3" fmla="*/ 43982 w 58820"/>
                    <a:gd name="connsiteY3" fmla="*/ 60854 h 63185"/>
                    <a:gd name="connsiteX4" fmla="*/ 3881 w 58820"/>
                    <a:gd name="connsiteY4" fmla="*/ 43519 h 631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20" h="63185">
                      <a:moveTo>
                        <a:pt x="3881" y="43519"/>
                      </a:moveTo>
                      <a:cubicBezTo>
                        <a:pt x="-4120" y="27517"/>
                        <a:pt x="643" y="9134"/>
                        <a:pt x="14549" y="2466"/>
                      </a:cubicBezTo>
                      <a:cubicBezTo>
                        <a:pt x="28551" y="-4297"/>
                        <a:pt x="46649" y="3324"/>
                        <a:pt x="54840" y="19516"/>
                      </a:cubicBezTo>
                      <a:cubicBezTo>
                        <a:pt x="63032" y="35709"/>
                        <a:pt x="58174" y="54282"/>
                        <a:pt x="43982" y="60854"/>
                      </a:cubicBezTo>
                      <a:cubicBezTo>
                        <a:pt x="29789" y="67427"/>
                        <a:pt x="11883" y="59616"/>
                        <a:pt x="3881" y="435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7" name="Graphic 220">
                <a:extLst>
                  <a:ext uri="{FF2B5EF4-FFF2-40B4-BE49-F238E27FC236}">
                    <a16:creationId xmlns:a16="http://schemas.microsoft.com/office/drawing/2014/main" id="{F36482B9-AE23-4D36-8661-FF6A3FCC05EE}"/>
                  </a:ext>
                </a:extLst>
              </p:cNvPr>
              <p:cNvGrpSpPr/>
              <p:nvPr/>
            </p:nvGrpSpPr>
            <p:grpSpPr>
              <a:xfrm>
                <a:off x="6282785" y="4048091"/>
                <a:ext cx="181818" cy="282735"/>
                <a:chOff x="6282785" y="4048091"/>
                <a:chExt cx="181818" cy="282735"/>
              </a:xfrm>
              <a:grpFill/>
            </p:grpSpPr>
            <p:sp>
              <p:nvSpPr>
                <p:cNvPr id="1276" name="Freeform: Shape 1275">
                  <a:extLst>
                    <a:ext uri="{FF2B5EF4-FFF2-40B4-BE49-F238E27FC236}">
                      <a16:creationId xmlns:a16="http://schemas.microsoft.com/office/drawing/2014/main" id="{0DE7578E-3DBC-4FF7-86DB-BDA6E53C7B5E}"/>
                    </a:ext>
                  </a:extLst>
                </p:cNvPr>
                <p:cNvSpPr/>
                <p:nvPr/>
              </p:nvSpPr>
              <p:spPr>
                <a:xfrm>
                  <a:off x="6282785" y="4076414"/>
                  <a:ext cx="156400" cy="254412"/>
                </a:xfrm>
                <a:custGeom>
                  <a:avLst/>
                  <a:gdLst>
                    <a:gd name="connsiteX0" fmla="*/ 11335 w 156400"/>
                    <a:gd name="connsiteY0" fmla="*/ 254413 h 254412"/>
                    <a:gd name="connsiteX1" fmla="*/ 0 w 156400"/>
                    <a:gd name="connsiteY1" fmla="*/ 245840 h 254412"/>
                    <a:gd name="connsiteX2" fmla="*/ 144399 w 156400"/>
                    <a:gd name="connsiteY2" fmla="*/ 0 h 254412"/>
                    <a:gd name="connsiteX3" fmla="*/ 156401 w 156400"/>
                    <a:gd name="connsiteY3" fmla="*/ 8191 h 254412"/>
                  </a:gdLst>
                  <a:ahLst/>
                  <a:cxnLst>
                    <a:cxn ang="0">
                      <a:pos x="connsiteX0" y="connsiteY0"/>
                    </a:cxn>
                    <a:cxn ang="0">
                      <a:pos x="connsiteX1" y="connsiteY1"/>
                    </a:cxn>
                    <a:cxn ang="0">
                      <a:pos x="connsiteX2" y="connsiteY2"/>
                    </a:cxn>
                    <a:cxn ang="0">
                      <a:pos x="connsiteX3" y="connsiteY3"/>
                    </a:cxn>
                  </a:cxnLst>
                  <a:rect l="l" t="t" r="r" b="b"/>
                  <a:pathLst>
                    <a:path w="156400" h="254412">
                      <a:moveTo>
                        <a:pt x="11335" y="254413"/>
                      </a:moveTo>
                      <a:lnTo>
                        <a:pt x="0" y="245840"/>
                      </a:lnTo>
                      <a:lnTo>
                        <a:pt x="144399" y="0"/>
                      </a:lnTo>
                      <a:lnTo>
                        <a:pt x="156401" y="81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77" name="Freeform: Shape 1276">
                  <a:extLst>
                    <a:ext uri="{FF2B5EF4-FFF2-40B4-BE49-F238E27FC236}">
                      <a16:creationId xmlns:a16="http://schemas.microsoft.com/office/drawing/2014/main" id="{4C302D56-CF89-4F15-931E-4FDF0ED1BC22}"/>
                    </a:ext>
                  </a:extLst>
                </p:cNvPr>
                <p:cNvSpPr/>
                <p:nvPr/>
              </p:nvSpPr>
              <p:spPr>
                <a:xfrm>
                  <a:off x="6402023" y="4048091"/>
                  <a:ext cx="62580" cy="64784"/>
                </a:xfrm>
                <a:custGeom>
                  <a:avLst/>
                  <a:gdLst>
                    <a:gd name="connsiteX0" fmla="*/ 4111 w 62580"/>
                    <a:gd name="connsiteY0" fmla="*/ 14035 h 64784"/>
                    <a:gd name="connsiteX1" fmla="*/ 46783 w 62580"/>
                    <a:gd name="connsiteY1" fmla="*/ 5653 h 64784"/>
                    <a:gd name="connsiteX2" fmla="*/ 58308 w 62580"/>
                    <a:gd name="connsiteY2" fmla="*/ 50897 h 64784"/>
                    <a:gd name="connsiteX3" fmla="*/ 15445 w 62580"/>
                    <a:gd name="connsiteY3" fmla="*/ 58898 h 64784"/>
                    <a:gd name="connsiteX4" fmla="*/ 4111 w 62580"/>
                    <a:gd name="connsiteY4" fmla="*/ 14035 h 64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80" h="64784">
                      <a:moveTo>
                        <a:pt x="4111" y="14035"/>
                      </a:moveTo>
                      <a:cubicBezTo>
                        <a:pt x="12683" y="-634"/>
                        <a:pt x="31733" y="-4443"/>
                        <a:pt x="46783" y="5653"/>
                      </a:cubicBezTo>
                      <a:cubicBezTo>
                        <a:pt x="61927" y="15845"/>
                        <a:pt x="67071" y="36133"/>
                        <a:pt x="58308" y="50897"/>
                      </a:cubicBezTo>
                      <a:cubicBezTo>
                        <a:pt x="49545" y="65661"/>
                        <a:pt x="30304" y="69185"/>
                        <a:pt x="15445" y="58898"/>
                      </a:cubicBezTo>
                      <a:cubicBezTo>
                        <a:pt x="682" y="48706"/>
                        <a:pt x="-4367" y="28704"/>
                        <a:pt x="4111" y="140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8" name="Graphic 220">
                <a:extLst>
                  <a:ext uri="{FF2B5EF4-FFF2-40B4-BE49-F238E27FC236}">
                    <a16:creationId xmlns:a16="http://schemas.microsoft.com/office/drawing/2014/main" id="{AD2E49EE-404D-49F2-A329-4CA097CED446}"/>
                  </a:ext>
                </a:extLst>
              </p:cNvPr>
              <p:cNvGrpSpPr/>
              <p:nvPr/>
            </p:nvGrpSpPr>
            <p:grpSpPr>
              <a:xfrm>
                <a:off x="6433184" y="4073158"/>
                <a:ext cx="354996" cy="69230"/>
                <a:chOff x="6433184" y="4073158"/>
                <a:chExt cx="354996" cy="69230"/>
              </a:xfrm>
              <a:grpFill/>
            </p:grpSpPr>
            <p:sp>
              <p:nvSpPr>
                <p:cNvPr id="1274" name="Freeform: Shape 1273">
                  <a:extLst>
                    <a:ext uri="{FF2B5EF4-FFF2-40B4-BE49-F238E27FC236}">
                      <a16:creationId xmlns:a16="http://schemas.microsoft.com/office/drawing/2014/main" id="{A4646995-3F01-4235-B2DC-0A4A6A9ECA3B}"/>
                    </a:ext>
                  </a:extLst>
                </p:cNvPr>
                <p:cNvSpPr/>
                <p:nvPr/>
              </p:nvSpPr>
              <p:spPr>
                <a:xfrm>
                  <a:off x="6433184" y="4073366"/>
                  <a:ext cx="318992" cy="42100"/>
                </a:xfrm>
                <a:custGeom>
                  <a:avLst/>
                  <a:gdLst>
                    <a:gd name="connsiteX0" fmla="*/ 318992 w 318992"/>
                    <a:gd name="connsiteY0" fmla="*/ 42101 h 42100"/>
                    <a:gd name="connsiteX1" fmla="*/ 0 w 318992"/>
                    <a:gd name="connsiteY1" fmla="*/ 14288 h 42100"/>
                    <a:gd name="connsiteX2" fmla="*/ 0 w 318992"/>
                    <a:gd name="connsiteY2" fmla="*/ 0 h 42100"/>
                    <a:gd name="connsiteX3" fmla="*/ 318992 w 318992"/>
                    <a:gd name="connsiteY3" fmla="*/ 26765 h 42100"/>
                  </a:gdLst>
                  <a:ahLst/>
                  <a:cxnLst>
                    <a:cxn ang="0">
                      <a:pos x="connsiteX0" y="connsiteY0"/>
                    </a:cxn>
                    <a:cxn ang="0">
                      <a:pos x="connsiteX1" y="connsiteY1"/>
                    </a:cxn>
                    <a:cxn ang="0">
                      <a:pos x="connsiteX2" y="connsiteY2"/>
                    </a:cxn>
                    <a:cxn ang="0">
                      <a:pos x="connsiteX3" y="connsiteY3"/>
                    </a:cxn>
                  </a:cxnLst>
                  <a:rect l="l" t="t" r="r" b="b"/>
                  <a:pathLst>
                    <a:path w="318992" h="42100">
                      <a:moveTo>
                        <a:pt x="318992" y="42101"/>
                      </a:moveTo>
                      <a:lnTo>
                        <a:pt x="0" y="14288"/>
                      </a:lnTo>
                      <a:lnTo>
                        <a:pt x="0" y="0"/>
                      </a:lnTo>
                      <a:lnTo>
                        <a:pt x="318992" y="2676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75" name="Freeform: Shape 1274">
                  <a:extLst>
                    <a:ext uri="{FF2B5EF4-FFF2-40B4-BE49-F238E27FC236}">
                      <a16:creationId xmlns:a16="http://schemas.microsoft.com/office/drawing/2014/main" id="{EFDDAC40-4942-488E-9B9A-1CFB638AA3B6}"/>
                    </a:ext>
                  </a:extLst>
                </p:cNvPr>
                <p:cNvSpPr/>
                <p:nvPr/>
              </p:nvSpPr>
              <p:spPr>
                <a:xfrm>
                  <a:off x="6716743" y="4073158"/>
                  <a:ext cx="71437" cy="69230"/>
                </a:xfrm>
                <a:custGeom>
                  <a:avLst/>
                  <a:gdLst>
                    <a:gd name="connsiteX0" fmla="*/ 35433 w 71437"/>
                    <a:gd name="connsiteY0" fmla="*/ 113 h 69230"/>
                    <a:gd name="connsiteX1" fmla="*/ 71438 w 71437"/>
                    <a:gd name="connsiteY1" fmla="*/ 37641 h 69230"/>
                    <a:gd name="connsiteX2" fmla="*/ 35433 w 71437"/>
                    <a:gd name="connsiteY2" fmla="*/ 69074 h 69230"/>
                    <a:gd name="connsiteX3" fmla="*/ 0 w 71437"/>
                    <a:gd name="connsiteY3" fmla="*/ 31545 h 69230"/>
                    <a:gd name="connsiteX4" fmla="*/ 35433 w 71437"/>
                    <a:gd name="connsiteY4" fmla="*/ 113 h 69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37" h="69230">
                      <a:moveTo>
                        <a:pt x="35433" y="113"/>
                      </a:moveTo>
                      <a:cubicBezTo>
                        <a:pt x="55245" y="1637"/>
                        <a:pt x="71438" y="18496"/>
                        <a:pt x="71438" y="37641"/>
                      </a:cubicBezTo>
                      <a:cubicBezTo>
                        <a:pt x="71438" y="56786"/>
                        <a:pt x="55245" y="70883"/>
                        <a:pt x="35433" y="69074"/>
                      </a:cubicBezTo>
                      <a:cubicBezTo>
                        <a:pt x="15812" y="67264"/>
                        <a:pt x="0" y="50500"/>
                        <a:pt x="0" y="31545"/>
                      </a:cubicBezTo>
                      <a:cubicBezTo>
                        <a:pt x="-95" y="12686"/>
                        <a:pt x="15812" y="-1411"/>
                        <a:pt x="35433" y="1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9" name="Graphic 220">
                <a:extLst>
                  <a:ext uri="{FF2B5EF4-FFF2-40B4-BE49-F238E27FC236}">
                    <a16:creationId xmlns:a16="http://schemas.microsoft.com/office/drawing/2014/main" id="{100D9002-4817-463D-89EF-607E4C5290DE}"/>
                  </a:ext>
                </a:extLst>
              </p:cNvPr>
              <p:cNvGrpSpPr/>
              <p:nvPr/>
            </p:nvGrpSpPr>
            <p:grpSpPr>
              <a:xfrm>
                <a:off x="6716683" y="4073176"/>
                <a:ext cx="219230" cy="347566"/>
                <a:chOff x="6716683" y="4073176"/>
                <a:chExt cx="219230" cy="347566"/>
              </a:xfrm>
              <a:grpFill/>
            </p:grpSpPr>
            <p:sp>
              <p:nvSpPr>
                <p:cNvPr id="1272" name="Freeform: Shape 1271">
                  <a:extLst>
                    <a:ext uri="{FF2B5EF4-FFF2-40B4-BE49-F238E27FC236}">
                      <a16:creationId xmlns:a16="http://schemas.microsoft.com/office/drawing/2014/main" id="{5D39D9BB-DE6F-4DA1-90DB-AE28CC989B23}"/>
                    </a:ext>
                  </a:extLst>
                </p:cNvPr>
                <p:cNvSpPr/>
                <p:nvPr/>
              </p:nvSpPr>
              <p:spPr>
                <a:xfrm>
                  <a:off x="6745319" y="4104513"/>
                  <a:ext cx="190595" cy="316229"/>
                </a:xfrm>
                <a:custGeom>
                  <a:avLst/>
                  <a:gdLst>
                    <a:gd name="connsiteX0" fmla="*/ 175927 w 190595"/>
                    <a:gd name="connsiteY0" fmla="*/ 316230 h 316229"/>
                    <a:gd name="connsiteX1" fmla="*/ 0 w 190595"/>
                    <a:gd name="connsiteY1" fmla="*/ 6477 h 316229"/>
                    <a:gd name="connsiteX2" fmla="*/ 13716 w 190595"/>
                    <a:gd name="connsiteY2" fmla="*/ 0 h 316229"/>
                    <a:gd name="connsiteX3" fmla="*/ 190595 w 190595"/>
                    <a:gd name="connsiteY3" fmla="*/ 310420 h 316229"/>
                  </a:gdLst>
                  <a:ahLst/>
                  <a:cxnLst>
                    <a:cxn ang="0">
                      <a:pos x="connsiteX0" y="connsiteY0"/>
                    </a:cxn>
                    <a:cxn ang="0">
                      <a:pos x="connsiteX1" y="connsiteY1"/>
                    </a:cxn>
                    <a:cxn ang="0">
                      <a:pos x="connsiteX2" y="connsiteY2"/>
                    </a:cxn>
                    <a:cxn ang="0">
                      <a:pos x="connsiteX3" y="connsiteY3"/>
                    </a:cxn>
                  </a:cxnLst>
                  <a:rect l="l" t="t" r="r" b="b"/>
                  <a:pathLst>
                    <a:path w="190595" h="316229">
                      <a:moveTo>
                        <a:pt x="175927" y="316230"/>
                      </a:moveTo>
                      <a:lnTo>
                        <a:pt x="0" y="6477"/>
                      </a:lnTo>
                      <a:lnTo>
                        <a:pt x="13716" y="0"/>
                      </a:lnTo>
                      <a:lnTo>
                        <a:pt x="190595" y="3104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73" name="Freeform: Shape 1272">
                  <a:extLst>
                    <a:ext uri="{FF2B5EF4-FFF2-40B4-BE49-F238E27FC236}">
                      <a16:creationId xmlns:a16="http://schemas.microsoft.com/office/drawing/2014/main" id="{22D7713D-75AE-48BA-B311-B40290682049}"/>
                    </a:ext>
                  </a:extLst>
                </p:cNvPr>
                <p:cNvSpPr/>
                <p:nvPr/>
              </p:nvSpPr>
              <p:spPr>
                <a:xfrm>
                  <a:off x="6716683" y="4073176"/>
                  <a:ext cx="71505" cy="69268"/>
                </a:xfrm>
                <a:custGeom>
                  <a:avLst/>
                  <a:gdLst>
                    <a:gd name="connsiteX0" fmla="*/ 4728 w 71505"/>
                    <a:gd name="connsiteY0" fmla="*/ 49148 h 69268"/>
                    <a:gd name="connsiteX1" fmla="*/ 17682 w 71505"/>
                    <a:gd name="connsiteY1" fmla="*/ 3333 h 69268"/>
                    <a:gd name="connsiteX2" fmla="*/ 66640 w 71505"/>
                    <a:gd name="connsiteY2" fmla="*/ 19906 h 69268"/>
                    <a:gd name="connsiteX3" fmla="*/ 53400 w 71505"/>
                    <a:gd name="connsiteY3" fmla="*/ 66103 h 69268"/>
                    <a:gd name="connsiteX4" fmla="*/ 4728 w 71505"/>
                    <a:gd name="connsiteY4" fmla="*/ 49148 h 692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05" h="69268">
                      <a:moveTo>
                        <a:pt x="4728" y="49148"/>
                      </a:moveTo>
                      <a:cubicBezTo>
                        <a:pt x="-4988" y="31908"/>
                        <a:pt x="727" y="11429"/>
                        <a:pt x="17682" y="3333"/>
                      </a:cubicBezTo>
                      <a:cubicBezTo>
                        <a:pt x="34732" y="-4859"/>
                        <a:pt x="56639" y="2571"/>
                        <a:pt x="66640" y="19906"/>
                      </a:cubicBezTo>
                      <a:cubicBezTo>
                        <a:pt x="76641" y="37337"/>
                        <a:pt x="70736" y="58102"/>
                        <a:pt x="53400" y="66103"/>
                      </a:cubicBezTo>
                      <a:cubicBezTo>
                        <a:pt x="36256" y="74104"/>
                        <a:pt x="14443" y="66388"/>
                        <a:pt x="4728" y="491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0" name="Graphic 220">
                <a:extLst>
                  <a:ext uri="{FF2B5EF4-FFF2-40B4-BE49-F238E27FC236}">
                    <a16:creationId xmlns:a16="http://schemas.microsoft.com/office/drawing/2014/main" id="{6FDCD172-F3B7-4FE9-8B73-97E6C13686D2}"/>
                  </a:ext>
                </a:extLst>
              </p:cNvPr>
              <p:cNvGrpSpPr/>
              <p:nvPr/>
            </p:nvGrpSpPr>
            <p:grpSpPr>
              <a:xfrm>
                <a:off x="6745319" y="3792185"/>
                <a:ext cx="221862" cy="320042"/>
                <a:chOff x="6745319" y="3792185"/>
                <a:chExt cx="221862" cy="320042"/>
              </a:xfrm>
              <a:grpFill/>
            </p:grpSpPr>
            <p:sp>
              <p:nvSpPr>
                <p:cNvPr id="1270" name="Freeform: Shape 1269">
                  <a:extLst>
                    <a:ext uri="{FF2B5EF4-FFF2-40B4-BE49-F238E27FC236}">
                      <a16:creationId xmlns:a16="http://schemas.microsoft.com/office/drawing/2014/main" id="{5F465DD1-FF4F-4BAA-B604-DCD014787A37}"/>
                    </a:ext>
                  </a:extLst>
                </p:cNvPr>
                <p:cNvSpPr/>
                <p:nvPr/>
              </p:nvSpPr>
              <p:spPr>
                <a:xfrm>
                  <a:off x="6745319" y="3823811"/>
                  <a:ext cx="190595" cy="288417"/>
                </a:xfrm>
                <a:custGeom>
                  <a:avLst/>
                  <a:gdLst>
                    <a:gd name="connsiteX0" fmla="*/ 13716 w 190595"/>
                    <a:gd name="connsiteY0" fmla="*/ 288417 h 288417"/>
                    <a:gd name="connsiteX1" fmla="*/ 0 w 190595"/>
                    <a:gd name="connsiteY1" fmla="*/ 279559 h 288417"/>
                    <a:gd name="connsiteX2" fmla="*/ 175927 w 190595"/>
                    <a:gd name="connsiteY2" fmla="*/ 0 h 288417"/>
                    <a:gd name="connsiteX3" fmla="*/ 190595 w 190595"/>
                    <a:gd name="connsiteY3" fmla="*/ 8287 h 288417"/>
                  </a:gdLst>
                  <a:ahLst/>
                  <a:cxnLst>
                    <a:cxn ang="0">
                      <a:pos x="connsiteX0" y="connsiteY0"/>
                    </a:cxn>
                    <a:cxn ang="0">
                      <a:pos x="connsiteX1" y="connsiteY1"/>
                    </a:cxn>
                    <a:cxn ang="0">
                      <a:pos x="connsiteX2" y="connsiteY2"/>
                    </a:cxn>
                    <a:cxn ang="0">
                      <a:pos x="connsiteX3" y="connsiteY3"/>
                    </a:cxn>
                  </a:cxnLst>
                  <a:rect l="l" t="t" r="r" b="b"/>
                  <a:pathLst>
                    <a:path w="190595" h="288417">
                      <a:moveTo>
                        <a:pt x="13716" y="288417"/>
                      </a:moveTo>
                      <a:lnTo>
                        <a:pt x="0" y="279559"/>
                      </a:lnTo>
                      <a:lnTo>
                        <a:pt x="175927" y="0"/>
                      </a:lnTo>
                      <a:lnTo>
                        <a:pt x="190595" y="828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71" name="Freeform: Shape 1270">
                  <a:extLst>
                    <a:ext uri="{FF2B5EF4-FFF2-40B4-BE49-F238E27FC236}">
                      <a16:creationId xmlns:a16="http://schemas.microsoft.com/office/drawing/2014/main" id="{8E7894DC-6866-4D8B-9253-BB71B33A74A5}"/>
                    </a:ext>
                  </a:extLst>
                </p:cNvPr>
                <p:cNvSpPr/>
                <p:nvPr/>
              </p:nvSpPr>
              <p:spPr>
                <a:xfrm>
                  <a:off x="6890571" y="3792185"/>
                  <a:ext cx="76611" cy="71470"/>
                </a:xfrm>
                <a:custGeom>
                  <a:avLst/>
                  <a:gdLst>
                    <a:gd name="connsiteX0" fmla="*/ 5053 w 76611"/>
                    <a:gd name="connsiteY0" fmla="*/ 17052 h 71470"/>
                    <a:gd name="connsiteX1" fmla="*/ 57249 w 76611"/>
                    <a:gd name="connsiteY1" fmla="*/ 5241 h 71470"/>
                    <a:gd name="connsiteX2" fmla="*/ 71442 w 76611"/>
                    <a:gd name="connsiteY2" fmla="*/ 54676 h 71470"/>
                    <a:gd name="connsiteX3" fmla="*/ 18959 w 76611"/>
                    <a:gd name="connsiteY3" fmla="*/ 66011 h 71470"/>
                    <a:gd name="connsiteX4" fmla="*/ 5053 w 76611"/>
                    <a:gd name="connsiteY4" fmla="*/ 17052 h 71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11" h="71470">
                      <a:moveTo>
                        <a:pt x="5053" y="17052"/>
                      </a:moveTo>
                      <a:cubicBezTo>
                        <a:pt x="15530" y="288"/>
                        <a:pt x="38866" y="-5046"/>
                        <a:pt x="57249" y="5241"/>
                      </a:cubicBezTo>
                      <a:cubicBezTo>
                        <a:pt x="75728" y="15624"/>
                        <a:pt x="82110" y="37817"/>
                        <a:pt x="71442" y="54676"/>
                      </a:cubicBezTo>
                      <a:cubicBezTo>
                        <a:pt x="60774" y="71440"/>
                        <a:pt x="37247" y="76488"/>
                        <a:pt x="18959" y="66011"/>
                      </a:cubicBezTo>
                      <a:cubicBezTo>
                        <a:pt x="766" y="55629"/>
                        <a:pt x="-5330" y="33721"/>
                        <a:pt x="5053" y="170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1" name="Graphic 220">
                <a:extLst>
                  <a:ext uri="{FF2B5EF4-FFF2-40B4-BE49-F238E27FC236}">
                    <a16:creationId xmlns:a16="http://schemas.microsoft.com/office/drawing/2014/main" id="{7FD78C49-C5B2-40E7-B683-75446BD37406}"/>
                  </a:ext>
                </a:extLst>
              </p:cNvPr>
              <p:cNvGrpSpPr/>
              <p:nvPr/>
            </p:nvGrpSpPr>
            <p:grpSpPr>
              <a:xfrm>
                <a:off x="6928580" y="3800746"/>
                <a:ext cx="437673" cy="76912"/>
                <a:chOff x="6928580" y="3800746"/>
                <a:chExt cx="437673" cy="76912"/>
              </a:xfrm>
              <a:grpFill/>
            </p:grpSpPr>
            <p:sp>
              <p:nvSpPr>
                <p:cNvPr id="1268" name="Freeform: Shape 1267">
                  <a:extLst>
                    <a:ext uri="{FF2B5EF4-FFF2-40B4-BE49-F238E27FC236}">
                      <a16:creationId xmlns:a16="http://schemas.microsoft.com/office/drawing/2014/main" id="{5D9EA800-6617-464C-8324-2184126A55CB}"/>
                    </a:ext>
                  </a:extLst>
                </p:cNvPr>
                <p:cNvSpPr/>
                <p:nvPr/>
              </p:nvSpPr>
              <p:spPr>
                <a:xfrm>
                  <a:off x="6928580" y="3820001"/>
                  <a:ext cx="393001" cy="27717"/>
                </a:xfrm>
                <a:custGeom>
                  <a:avLst/>
                  <a:gdLst>
                    <a:gd name="connsiteX0" fmla="*/ 393001 w 393001"/>
                    <a:gd name="connsiteY0" fmla="*/ 27718 h 27717"/>
                    <a:gd name="connsiteX1" fmla="*/ 0 w 393001"/>
                    <a:gd name="connsiteY1" fmla="*/ 15907 h 27717"/>
                    <a:gd name="connsiteX2" fmla="*/ 0 w 393001"/>
                    <a:gd name="connsiteY2" fmla="*/ 0 h 27717"/>
                    <a:gd name="connsiteX3" fmla="*/ 393001 w 393001"/>
                    <a:gd name="connsiteY3" fmla="*/ 10668 h 27717"/>
                  </a:gdLst>
                  <a:ahLst/>
                  <a:cxnLst>
                    <a:cxn ang="0">
                      <a:pos x="connsiteX0" y="connsiteY0"/>
                    </a:cxn>
                    <a:cxn ang="0">
                      <a:pos x="connsiteX1" y="connsiteY1"/>
                    </a:cxn>
                    <a:cxn ang="0">
                      <a:pos x="connsiteX2" y="connsiteY2"/>
                    </a:cxn>
                    <a:cxn ang="0">
                      <a:pos x="connsiteX3" y="connsiteY3"/>
                    </a:cxn>
                  </a:cxnLst>
                  <a:rect l="l" t="t" r="r" b="b"/>
                  <a:pathLst>
                    <a:path w="393001" h="27717">
                      <a:moveTo>
                        <a:pt x="393001" y="27718"/>
                      </a:moveTo>
                      <a:lnTo>
                        <a:pt x="0" y="15907"/>
                      </a:lnTo>
                      <a:lnTo>
                        <a:pt x="0" y="0"/>
                      </a:lnTo>
                      <a:lnTo>
                        <a:pt x="393001" y="1066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69" name="Freeform: Shape 1268">
                  <a:extLst>
                    <a:ext uri="{FF2B5EF4-FFF2-40B4-BE49-F238E27FC236}">
                      <a16:creationId xmlns:a16="http://schemas.microsoft.com/office/drawing/2014/main" id="{5821BFE7-A4DB-4491-9BA6-F5E7265664B0}"/>
                    </a:ext>
                  </a:extLst>
                </p:cNvPr>
                <p:cNvSpPr/>
                <p:nvPr/>
              </p:nvSpPr>
              <p:spPr>
                <a:xfrm>
                  <a:off x="7277576" y="3800746"/>
                  <a:ext cx="88677" cy="76912"/>
                </a:xfrm>
                <a:custGeom>
                  <a:avLst/>
                  <a:gdLst>
                    <a:gd name="connsiteX0" fmla="*/ 44005 w 88677"/>
                    <a:gd name="connsiteY0" fmla="*/ 14 h 76912"/>
                    <a:gd name="connsiteX1" fmla="*/ 88678 w 88677"/>
                    <a:gd name="connsiteY1" fmla="*/ 39734 h 76912"/>
                    <a:gd name="connsiteX2" fmla="*/ 44005 w 88677"/>
                    <a:gd name="connsiteY2" fmla="*/ 76881 h 76912"/>
                    <a:gd name="connsiteX3" fmla="*/ 0 w 88677"/>
                    <a:gd name="connsiteY3" fmla="*/ 37162 h 76912"/>
                    <a:gd name="connsiteX4" fmla="*/ 44005 w 88677"/>
                    <a:gd name="connsiteY4" fmla="*/ 14 h 76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677" h="76912">
                      <a:moveTo>
                        <a:pt x="44005" y="14"/>
                      </a:moveTo>
                      <a:cubicBezTo>
                        <a:pt x="68580" y="586"/>
                        <a:pt x="88678" y="18302"/>
                        <a:pt x="88678" y="39734"/>
                      </a:cubicBezTo>
                      <a:cubicBezTo>
                        <a:pt x="88678" y="61165"/>
                        <a:pt x="68580" y="77738"/>
                        <a:pt x="44005" y="76881"/>
                      </a:cubicBezTo>
                      <a:cubicBezTo>
                        <a:pt x="19621" y="76024"/>
                        <a:pt x="0" y="58212"/>
                        <a:pt x="0" y="37162"/>
                      </a:cubicBezTo>
                      <a:cubicBezTo>
                        <a:pt x="95" y="16112"/>
                        <a:pt x="19717" y="-557"/>
                        <a:pt x="44005" y="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2" name="Graphic 220">
                <a:extLst>
                  <a:ext uri="{FF2B5EF4-FFF2-40B4-BE49-F238E27FC236}">
                    <a16:creationId xmlns:a16="http://schemas.microsoft.com/office/drawing/2014/main" id="{1E200130-7F9C-441D-AA7B-B45C7A0F4C49}"/>
                  </a:ext>
                </a:extLst>
              </p:cNvPr>
              <p:cNvGrpSpPr/>
              <p:nvPr/>
            </p:nvGrpSpPr>
            <p:grpSpPr>
              <a:xfrm>
                <a:off x="4347827" y="3603021"/>
                <a:ext cx="58533" cy="169564"/>
                <a:chOff x="4347827" y="3603021"/>
                <a:chExt cx="58533" cy="169564"/>
              </a:xfrm>
              <a:grpFill/>
            </p:grpSpPr>
            <p:sp>
              <p:nvSpPr>
                <p:cNvPr id="1266" name="Freeform: Shape 1265">
                  <a:extLst>
                    <a:ext uri="{FF2B5EF4-FFF2-40B4-BE49-F238E27FC236}">
                      <a16:creationId xmlns:a16="http://schemas.microsoft.com/office/drawing/2014/main" id="{46E85E0B-5801-424D-9F0E-4E402F14A9EB}"/>
                    </a:ext>
                  </a:extLst>
                </p:cNvPr>
                <p:cNvSpPr/>
                <p:nvPr/>
              </p:nvSpPr>
              <p:spPr>
                <a:xfrm>
                  <a:off x="4355591" y="3603021"/>
                  <a:ext cx="50768" cy="153638"/>
                </a:xfrm>
                <a:custGeom>
                  <a:avLst/>
                  <a:gdLst>
                    <a:gd name="connsiteX0" fmla="*/ 3715 w 50768"/>
                    <a:gd name="connsiteY0" fmla="*/ 153638 h 153638"/>
                    <a:gd name="connsiteX1" fmla="*/ 0 w 50768"/>
                    <a:gd name="connsiteY1" fmla="*/ 149542 h 153638"/>
                    <a:gd name="connsiteX2" fmla="*/ 46958 w 50768"/>
                    <a:gd name="connsiteY2" fmla="*/ 0 h 153638"/>
                    <a:gd name="connsiteX3" fmla="*/ 50768 w 50768"/>
                    <a:gd name="connsiteY3" fmla="*/ 3905 h 153638"/>
                  </a:gdLst>
                  <a:ahLst/>
                  <a:cxnLst>
                    <a:cxn ang="0">
                      <a:pos x="connsiteX0" y="connsiteY0"/>
                    </a:cxn>
                    <a:cxn ang="0">
                      <a:pos x="connsiteX1" y="connsiteY1"/>
                    </a:cxn>
                    <a:cxn ang="0">
                      <a:pos x="connsiteX2" y="connsiteY2"/>
                    </a:cxn>
                    <a:cxn ang="0">
                      <a:pos x="connsiteX3" y="connsiteY3"/>
                    </a:cxn>
                  </a:cxnLst>
                  <a:rect l="l" t="t" r="r" b="b"/>
                  <a:pathLst>
                    <a:path w="50768" h="153638">
                      <a:moveTo>
                        <a:pt x="3715" y="153638"/>
                      </a:moveTo>
                      <a:lnTo>
                        <a:pt x="0" y="149542"/>
                      </a:lnTo>
                      <a:lnTo>
                        <a:pt x="46958" y="0"/>
                      </a:lnTo>
                      <a:lnTo>
                        <a:pt x="50768" y="390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67" name="Freeform: Shape 1266">
                  <a:extLst>
                    <a:ext uri="{FF2B5EF4-FFF2-40B4-BE49-F238E27FC236}">
                      <a16:creationId xmlns:a16="http://schemas.microsoft.com/office/drawing/2014/main" id="{B8372A5A-E9D9-4CA5-A896-ED2E1761B5E4}"/>
                    </a:ext>
                  </a:extLst>
                </p:cNvPr>
                <p:cNvSpPr/>
                <p:nvPr/>
              </p:nvSpPr>
              <p:spPr>
                <a:xfrm>
                  <a:off x="4347827" y="3736636"/>
                  <a:ext cx="19339" cy="35949"/>
                </a:xfrm>
                <a:custGeom>
                  <a:avLst/>
                  <a:gdLst>
                    <a:gd name="connsiteX0" fmla="*/ 18052 w 19339"/>
                    <a:gd name="connsiteY0" fmla="*/ 27263 h 35949"/>
                    <a:gd name="connsiteX1" fmla="*/ 4812 w 19339"/>
                    <a:gd name="connsiteY1" fmla="*/ 33359 h 35949"/>
                    <a:gd name="connsiteX2" fmla="*/ 1288 w 19339"/>
                    <a:gd name="connsiteY2" fmla="*/ 8784 h 35949"/>
                    <a:gd name="connsiteX3" fmla="*/ 14528 w 19339"/>
                    <a:gd name="connsiteY3" fmla="*/ 2498 h 35949"/>
                    <a:gd name="connsiteX4" fmla="*/ 18052 w 19339"/>
                    <a:gd name="connsiteY4" fmla="*/ 27263 h 35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9" h="35949">
                      <a:moveTo>
                        <a:pt x="18052" y="27263"/>
                      </a:moveTo>
                      <a:cubicBezTo>
                        <a:pt x="15385" y="35740"/>
                        <a:pt x="9384" y="38502"/>
                        <a:pt x="4812" y="33359"/>
                      </a:cubicBezTo>
                      <a:cubicBezTo>
                        <a:pt x="240" y="28215"/>
                        <a:pt x="-1379" y="17262"/>
                        <a:pt x="1288" y="8784"/>
                      </a:cubicBezTo>
                      <a:cubicBezTo>
                        <a:pt x="3955" y="307"/>
                        <a:pt x="9860" y="-2550"/>
                        <a:pt x="14528" y="2498"/>
                      </a:cubicBezTo>
                      <a:cubicBezTo>
                        <a:pt x="19100" y="7641"/>
                        <a:pt x="20719" y="18690"/>
                        <a:pt x="18052" y="2726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3" name="Graphic 220">
                <a:extLst>
                  <a:ext uri="{FF2B5EF4-FFF2-40B4-BE49-F238E27FC236}">
                    <a16:creationId xmlns:a16="http://schemas.microsoft.com/office/drawing/2014/main" id="{7F7A7FC2-0A9C-461B-93EE-25E511E20EC2}"/>
                  </a:ext>
                </a:extLst>
              </p:cNvPr>
              <p:cNvGrpSpPr/>
              <p:nvPr/>
            </p:nvGrpSpPr>
            <p:grpSpPr>
              <a:xfrm>
                <a:off x="4259294" y="3734751"/>
                <a:ext cx="98202" cy="34675"/>
                <a:chOff x="4259294" y="3734751"/>
                <a:chExt cx="98202" cy="34675"/>
              </a:xfrm>
              <a:grpFill/>
            </p:grpSpPr>
            <p:sp>
              <p:nvSpPr>
                <p:cNvPr id="1264" name="Freeform: Shape 1263">
                  <a:extLst>
                    <a:ext uri="{FF2B5EF4-FFF2-40B4-BE49-F238E27FC236}">
                      <a16:creationId xmlns:a16="http://schemas.microsoft.com/office/drawing/2014/main" id="{49EEE697-74E2-4521-8A03-4284E2485DB7}"/>
                    </a:ext>
                  </a:extLst>
                </p:cNvPr>
                <p:cNvSpPr/>
                <p:nvPr/>
              </p:nvSpPr>
              <p:spPr>
                <a:xfrm>
                  <a:off x="4268342" y="3748278"/>
                  <a:ext cx="89154" cy="10287"/>
                </a:xfrm>
                <a:custGeom>
                  <a:avLst/>
                  <a:gdLst>
                    <a:gd name="connsiteX0" fmla="*/ 89154 w 89154"/>
                    <a:gd name="connsiteY0" fmla="*/ 10287 h 10287"/>
                    <a:gd name="connsiteX1" fmla="*/ 0 w 89154"/>
                    <a:gd name="connsiteY1" fmla="*/ 7620 h 10287"/>
                    <a:gd name="connsiteX2" fmla="*/ 0 w 89154"/>
                    <a:gd name="connsiteY2" fmla="*/ 0 h 10287"/>
                    <a:gd name="connsiteX3" fmla="*/ 89154 w 89154"/>
                    <a:gd name="connsiteY3" fmla="*/ 2381 h 10287"/>
                  </a:gdLst>
                  <a:ahLst/>
                  <a:cxnLst>
                    <a:cxn ang="0">
                      <a:pos x="connsiteX0" y="connsiteY0"/>
                    </a:cxn>
                    <a:cxn ang="0">
                      <a:pos x="connsiteX1" y="connsiteY1"/>
                    </a:cxn>
                    <a:cxn ang="0">
                      <a:pos x="connsiteX2" y="connsiteY2"/>
                    </a:cxn>
                    <a:cxn ang="0">
                      <a:pos x="connsiteX3" y="connsiteY3"/>
                    </a:cxn>
                  </a:cxnLst>
                  <a:rect l="l" t="t" r="r" b="b"/>
                  <a:pathLst>
                    <a:path w="89154" h="10287">
                      <a:moveTo>
                        <a:pt x="89154" y="10287"/>
                      </a:moveTo>
                      <a:lnTo>
                        <a:pt x="0" y="7620"/>
                      </a:lnTo>
                      <a:lnTo>
                        <a:pt x="0" y="0"/>
                      </a:lnTo>
                      <a:lnTo>
                        <a:pt x="89154" y="23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65" name="Freeform: Shape 1264">
                  <a:extLst>
                    <a:ext uri="{FF2B5EF4-FFF2-40B4-BE49-F238E27FC236}">
                      <a16:creationId xmlns:a16="http://schemas.microsoft.com/office/drawing/2014/main" id="{67115CD9-7759-4A8B-9B5A-C012E8BE53F8}"/>
                    </a:ext>
                  </a:extLst>
                </p:cNvPr>
                <p:cNvSpPr/>
                <p:nvPr/>
              </p:nvSpPr>
              <p:spPr>
                <a:xfrm>
                  <a:off x="4259294" y="3734751"/>
                  <a:ext cx="18003" cy="34675"/>
                </a:xfrm>
                <a:custGeom>
                  <a:avLst/>
                  <a:gdLst>
                    <a:gd name="connsiteX0" fmla="*/ 8954 w 18003"/>
                    <a:gd name="connsiteY0" fmla="*/ 34672 h 34675"/>
                    <a:gd name="connsiteX1" fmla="*/ 0 w 18003"/>
                    <a:gd name="connsiteY1" fmla="*/ 17051 h 34675"/>
                    <a:gd name="connsiteX2" fmla="*/ 8954 w 18003"/>
                    <a:gd name="connsiteY2" fmla="*/ 1 h 34675"/>
                    <a:gd name="connsiteX3" fmla="*/ 18002 w 18003"/>
                    <a:gd name="connsiteY3" fmla="*/ 17622 h 34675"/>
                    <a:gd name="connsiteX4" fmla="*/ 8954 w 18003"/>
                    <a:gd name="connsiteY4" fmla="*/ 34672 h 34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3" h="34675">
                      <a:moveTo>
                        <a:pt x="8954" y="34672"/>
                      </a:moveTo>
                      <a:cubicBezTo>
                        <a:pt x="4000" y="34481"/>
                        <a:pt x="0" y="26576"/>
                        <a:pt x="0" y="17051"/>
                      </a:cubicBezTo>
                      <a:cubicBezTo>
                        <a:pt x="0" y="7526"/>
                        <a:pt x="4000" y="-94"/>
                        <a:pt x="8954" y="1"/>
                      </a:cubicBezTo>
                      <a:cubicBezTo>
                        <a:pt x="13907" y="96"/>
                        <a:pt x="18002" y="8002"/>
                        <a:pt x="18002" y="17622"/>
                      </a:cubicBezTo>
                      <a:cubicBezTo>
                        <a:pt x="18098" y="27147"/>
                        <a:pt x="14002" y="34862"/>
                        <a:pt x="8954" y="346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4" name="Graphic 220">
                <a:extLst>
                  <a:ext uri="{FF2B5EF4-FFF2-40B4-BE49-F238E27FC236}">
                    <a16:creationId xmlns:a16="http://schemas.microsoft.com/office/drawing/2014/main" id="{F7E39B09-4D4A-466E-9E09-317EAD4EFCAB}"/>
                  </a:ext>
                </a:extLst>
              </p:cNvPr>
              <p:cNvGrpSpPr/>
              <p:nvPr/>
            </p:nvGrpSpPr>
            <p:grpSpPr>
              <a:xfrm>
                <a:off x="4501705" y="3599973"/>
                <a:ext cx="65814" cy="179652"/>
                <a:chOff x="4501705" y="3599973"/>
                <a:chExt cx="65814" cy="179652"/>
              </a:xfrm>
              <a:grpFill/>
            </p:grpSpPr>
            <p:sp>
              <p:nvSpPr>
                <p:cNvPr id="1262" name="Freeform: Shape 1261">
                  <a:extLst>
                    <a:ext uri="{FF2B5EF4-FFF2-40B4-BE49-F238E27FC236}">
                      <a16:creationId xmlns:a16="http://schemas.microsoft.com/office/drawing/2014/main" id="{B0422D00-4D35-44BA-B011-0467B87F8957}"/>
                    </a:ext>
                  </a:extLst>
                </p:cNvPr>
                <p:cNvSpPr/>
                <p:nvPr/>
              </p:nvSpPr>
              <p:spPr>
                <a:xfrm>
                  <a:off x="4501705" y="3599973"/>
                  <a:ext cx="56673" cy="162401"/>
                </a:xfrm>
                <a:custGeom>
                  <a:avLst/>
                  <a:gdLst>
                    <a:gd name="connsiteX0" fmla="*/ 52388 w 56673"/>
                    <a:gd name="connsiteY0" fmla="*/ 162401 h 162401"/>
                    <a:gd name="connsiteX1" fmla="*/ 0 w 56673"/>
                    <a:gd name="connsiteY1" fmla="*/ 4382 h 162401"/>
                    <a:gd name="connsiteX2" fmla="*/ 4096 w 56673"/>
                    <a:gd name="connsiteY2" fmla="*/ 0 h 162401"/>
                    <a:gd name="connsiteX3" fmla="*/ 56674 w 56673"/>
                    <a:gd name="connsiteY3" fmla="*/ 158210 h 162401"/>
                  </a:gdLst>
                  <a:ahLst/>
                  <a:cxnLst>
                    <a:cxn ang="0">
                      <a:pos x="connsiteX0" y="connsiteY0"/>
                    </a:cxn>
                    <a:cxn ang="0">
                      <a:pos x="connsiteX1" y="connsiteY1"/>
                    </a:cxn>
                    <a:cxn ang="0">
                      <a:pos x="connsiteX2" y="connsiteY2"/>
                    </a:cxn>
                    <a:cxn ang="0">
                      <a:pos x="connsiteX3" y="connsiteY3"/>
                    </a:cxn>
                  </a:cxnLst>
                  <a:rect l="l" t="t" r="r" b="b"/>
                  <a:pathLst>
                    <a:path w="56673" h="162401">
                      <a:moveTo>
                        <a:pt x="52388" y="162401"/>
                      </a:moveTo>
                      <a:lnTo>
                        <a:pt x="0" y="4382"/>
                      </a:lnTo>
                      <a:lnTo>
                        <a:pt x="4096" y="0"/>
                      </a:lnTo>
                      <a:lnTo>
                        <a:pt x="56674" y="1582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63" name="Freeform: Shape 1262">
                  <a:extLst>
                    <a:ext uri="{FF2B5EF4-FFF2-40B4-BE49-F238E27FC236}">
                      <a16:creationId xmlns:a16="http://schemas.microsoft.com/office/drawing/2014/main" id="{52E2B123-2120-43FF-A930-207AC89F1BE9}"/>
                    </a:ext>
                  </a:extLst>
                </p:cNvPr>
                <p:cNvSpPr/>
                <p:nvPr/>
              </p:nvSpPr>
              <p:spPr>
                <a:xfrm>
                  <a:off x="4545089" y="3740940"/>
                  <a:ext cx="22430" cy="38685"/>
                </a:xfrm>
                <a:custGeom>
                  <a:avLst/>
                  <a:gdLst>
                    <a:gd name="connsiteX0" fmla="*/ 20909 w 22430"/>
                    <a:gd name="connsiteY0" fmla="*/ 9909 h 38685"/>
                    <a:gd name="connsiteX1" fmla="*/ 16814 w 22430"/>
                    <a:gd name="connsiteY1" fmla="*/ 36294 h 38685"/>
                    <a:gd name="connsiteX2" fmla="*/ 1478 w 22430"/>
                    <a:gd name="connsiteY2" fmla="*/ 28674 h 38685"/>
                    <a:gd name="connsiteX3" fmla="*/ 5574 w 22430"/>
                    <a:gd name="connsiteY3" fmla="*/ 2480 h 38685"/>
                    <a:gd name="connsiteX4" fmla="*/ 20909 w 22430"/>
                    <a:gd name="connsiteY4" fmla="*/ 9909 h 386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30" h="38685">
                      <a:moveTo>
                        <a:pt x="20909" y="9909"/>
                      </a:moveTo>
                      <a:cubicBezTo>
                        <a:pt x="24053" y="19244"/>
                        <a:pt x="22148" y="31055"/>
                        <a:pt x="16814" y="36294"/>
                      </a:cubicBezTo>
                      <a:cubicBezTo>
                        <a:pt x="11480" y="41437"/>
                        <a:pt x="4622" y="38008"/>
                        <a:pt x="1478" y="28674"/>
                      </a:cubicBezTo>
                      <a:cubicBezTo>
                        <a:pt x="-1570" y="19339"/>
                        <a:pt x="240" y="7624"/>
                        <a:pt x="5574" y="2480"/>
                      </a:cubicBezTo>
                      <a:cubicBezTo>
                        <a:pt x="10908" y="-2759"/>
                        <a:pt x="17766" y="575"/>
                        <a:pt x="20909" y="990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5" name="Graphic 220">
                <a:extLst>
                  <a:ext uri="{FF2B5EF4-FFF2-40B4-BE49-F238E27FC236}">
                    <a16:creationId xmlns:a16="http://schemas.microsoft.com/office/drawing/2014/main" id="{AD91C55A-11A3-482F-BE15-C32938E0B045}"/>
                  </a:ext>
                </a:extLst>
              </p:cNvPr>
              <p:cNvGrpSpPr/>
              <p:nvPr/>
            </p:nvGrpSpPr>
            <p:grpSpPr>
              <a:xfrm>
                <a:off x="4493023" y="3758088"/>
                <a:ext cx="65355" cy="176331"/>
                <a:chOff x="4493023" y="3758088"/>
                <a:chExt cx="65355" cy="176331"/>
              </a:xfrm>
              <a:grpFill/>
            </p:grpSpPr>
            <p:sp>
              <p:nvSpPr>
                <p:cNvPr id="1260" name="Freeform: Shape 1259">
                  <a:extLst>
                    <a:ext uri="{FF2B5EF4-FFF2-40B4-BE49-F238E27FC236}">
                      <a16:creationId xmlns:a16="http://schemas.microsoft.com/office/drawing/2014/main" id="{D964031E-74FA-4681-B2C6-1D5F5DEC87E8}"/>
                    </a:ext>
                  </a:extLst>
                </p:cNvPr>
                <p:cNvSpPr/>
                <p:nvPr/>
              </p:nvSpPr>
              <p:spPr>
                <a:xfrm>
                  <a:off x="4501705" y="3758088"/>
                  <a:ext cx="56673" cy="159638"/>
                </a:xfrm>
                <a:custGeom>
                  <a:avLst/>
                  <a:gdLst>
                    <a:gd name="connsiteX0" fmla="*/ 4096 w 56673"/>
                    <a:gd name="connsiteY0" fmla="*/ 159639 h 159638"/>
                    <a:gd name="connsiteX1" fmla="*/ 0 w 56673"/>
                    <a:gd name="connsiteY1" fmla="*/ 155067 h 159638"/>
                    <a:gd name="connsiteX2" fmla="*/ 52388 w 56673"/>
                    <a:gd name="connsiteY2" fmla="*/ 0 h 159638"/>
                    <a:gd name="connsiteX3" fmla="*/ 56674 w 56673"/>
                    <a:gd name="connsiteY3" fmla="*/ 4381 h 159638"/>
                  </a:gdLst>
                  <a:ahLst/>
                  <a:cxnLst>
                    <a:cxn ang="0">
                      <a:pos x="connsiteX0" y="connsiteY0"/>
                    </a:cxn>
                    <a:cxn ang="0">
                      <a:pos x="connsiteX1" y="connsiteY1"/>
                    </a:cxn>
                    <a:cxn ang="0">
                      <a:pos x="connsiteX2" y="connsiteY2"/>
                    </a:cxn>
                    <a:cxn ang="0">
                      <a:pos x="connsiteX3" y="connsiteY3"/>
                    </a:cxn>
                  </a:cxnLst>
                  <a:rect l="l" t="t" r="r" b="b"/>
                  <a:pathLst>
                    <a:path w="56673" h="159638">
                      <a:moveTo>
                        <a:pt x="4096" y="159639"/>
                      </a:moveTo>
                      <a:lnTo>
                        <a:pt x="0" y="155067"/>
                      </a:lnTo>
                      <a:lnTo>
                        <a:pt x="52388" y="0"/>
                      </a:lnTo>
                      <a:lnTo>
                        <a:pt x="56674" y="43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61" name="Freeform: Shape 1260">
                  <a:extLst>
                    <a:ext uri="{FF2B5EF4-FFF2-40B4-BE49-F238E27FC236}">
                      <a16:creationId xmlns:a16="http://schemas.microsoft.com/office/drawing/2014/main" id="{204CC610-3850-4034-8971-9FB8CABEEC94}"/>
                    </a:ext>
                  </a:extLst>
                </p:cNvPr>
                <p:cNvSpPr/>
                <p:nvPr/>
              </p:nvSpPr>
              <p:spPr>
                <a:xfrm>
                  <a:off x="4493023" y="3896419"/>
                  <a:ext cx="21597" cy="38000"/>
                </a:xfrm>
                <a:custGeom>
                  <a:avLst/>
                  <a:gdLst>
                    <a:gd name="connsiteX0" fmla="*/ 20112 w 21597"/>
                    <a:gd name="connsiteY0" fmla="*/ 29309 h 38000"/>
                    <a:gd name="connsiteX1" fmla="*/ 5348 w 21597"/>
                    <a:gd name="connsiteY1" fmla="*/ 34929 h 38000"/>
                    <a:gd name="connsiteX2" fmla="*/ 1443 w 21597"/>
                    <a:gd name="connsiteY2" fmla="*/ 8735 h 38000"/>
                    <a:gd name="connsiteX3" fmla="*/ 16207 w 21597"/>
                    <a:gd name="connsiteY3" fmla="*/ 3020 h 38000"/>
                    <a:gd name="connsiteX4" fmla="*/ 20112 w 21597"/>
                    <a:gd name="connsiteY4" fmla="*/ 29309 h 3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 h="38000">
                      <a:moveTo>
                        <a:pt x="20112" y="29309"/>
                      </a:moveTo>
                      <a:cubicBezTo>
                        <a:pt x="17064" y="38167"/>
                        <a:pt x="10492" y="40644"/>
                        <a:pt x="5348" y="34929"/>
                      </a:cubicBezTo>
                      <a:cubicBezTo>
                        <a:pt x="205" y="29214"/>
                        <a:pt x="-1510" y="17498"/>
                        <a:pt x="1443" y="8735"/>
                      </a:cubicBezTo>
                      <a:cubicBezTo>
                        <a:pt x="4396" y="-28"/>
                        <a:pt x="10968" y="-2695"/>
                        <a:pt x="16207" y="3020"/>
                      </a:cubicBezTo>
                      <a:cubicBezTo>
                        <a:pt x="21350" y="8640"/>
                        <a:pt x="23160" y="20451"/>
                        <a:pt x="20112" y="2930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6" name="Graphic 220">
                <a:extLst>
                  <a:ext uri="{FF2B5EF4-FFF2-40B4-BE49-F238E27FC236}">
                    <a16:creationId xmlns:a16="http://schemas.microsoft.com/office/drawing/2014/main" id="{6868FC51-AD6A-4F12-B49B-232AD01C6A4C}"/>
                  </a:ext>
                </a:extLst>
              </p:cNvPr>
              <p:cNvGrpSpPr/>
              <p:nvPr/>
            </p:nvGrpSpPr>
            <p:grpSpPr>
              <a:xfrm>
                <a:off x="4394454" y="3888567"/>
                <a:ext cx="109251" cy="36618"/>
                <a:chOff x="4394454" y="3888567"/>
                <a:chExt cx="109251" cy="36618"/>
              </a:xfrm>
              <a:grpFill/>
            </p:grpSpPr>
            <p:sp>
              <p:nvSpPr>
                <p:cNvPr id="1258" name="Freeform: Shape 1257">
                  <a:extLst>
                    <a:ext uri="{FF2B5EF4-FFF2-40B4-BE49-F238E27FC236}">
                      <a16:creationId xmlns:a16="http://schemas.microsoft.com/office/drawing/2014/main" id="{850101C7-D679-4C7D-BC21-D7FDD4900B8A}"/>
                    </a:ext>
                  </a:extLst>
                </p:cNvPr>
                <p:cNvSpPr/>
                <p:nvPr/>
              </p:nvSpPr>
              <p:spPr>
                <a:xfrm>
                  <a:off x="4404455" y="3902868"/>
                  <a:ext cx="99250" cy="16764"/>
                </a:xfrm>
                <a:custGeom>
                  <a:avLst/>
                  <a:gdLst>
                    <a:gd name="connsiteX0" fmla="*/ 99250 w 99250"/>
                    <a:gd name="connsiteY0" fmla="*/ 16764 h 16764"/>
                    <a:gd name="connsiteX1" fmla="*/ 0 w 99250"/>
                    <a:gd name="connsiteY1" fmla="*/ 8096 h 16764"/>
                    <a:gd name="connsiteX2" fmla="*/ 0 w 99250"/>
                    <a:gd name="connsiteY2" fmla="*/ 0 h 16764"/>
                    <a:gd name="connsiteX3" fmla="*/ 99250 w 99250"/>
                    <a:gd name="connsiteY3" fmla="*/ 8382 h 16764"/>
                  </a:gdLst>
                  <a:ahLst/>
                  <a:cxnLst>
                    <a:cxn ang="0">
                      <a:pos x="connsiteX0" y="connsiteY0"/>
                    </a:cxn>
                    <a:cxn ang="0">
                      <a:pos x="connsiteX1" y="connsiteY1"/>
                    </a:cxn>
                    <a:cxn ang="0">
                      <a:pos x="connsiteX2" y="connsiteY2"/>
                    </a:cxn>
                    <a:cxn ang="0">
                      <a:pos x="connsiteX3" y="connsiteY3"/>
                    </a:cxn>
                  </a:cxnLst>
                  <a:rect l="l" t="t" r="r" b="b"/>
                  <a:pathLst>
                    <a:path w="99250" h="16764">
                      <a:moveTo>
                        <a:pt x="99250" y="16764"/>
                      </a:moveTo>
                      <a:lnTo>
                        <a:pt x="0" y="8096"/>
                      </a:lnTo>
                      <a:lnTo>
                        <a:pt x="0" y="0"/>
                      </a:lnTo>
                      <a:lnTo>
                        <a:pt x="99250" y="8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59" name="Freeform: Shape 1258">
                  <a:extLst>
                    <a:ext uri="{FF2B5EF4-FFF2-40B4-BE49-F238E27FC236}">
                      <a16:creationId xmlns:a16="http://schemas.microsoft.com/office/drawing/2014/main" id="{24620E00-AE0F-4DF6-9A43-F12D4BE268FD}"/>
                    </a:ext>
                  </a:extLst>
                </p:cNvPr>
                <p:cNvSpPr/>
                <p:nvPr/>
              </p:nvSpPr>
              <p:spPr>
                <a:xfrm>
                  <a:off x="4394454" y="3888567"/>
                  <a:ext cx="20097" cy="36618"/>
                </a:xfrm>
                <a:custGeom>
                  <a:avLst/>
                  <a:gdLst>
                    <a:gd name="connsiteX0" fmla="*/ 10001 w 20097"/>
                    <a:gd name="connsiteY0" fmla="*/ 36589 h 36618"/>
                    <a:gd name="connsiteX1" fmla="*/ 0 w 20097"/>
                    <a:gd name="connsiteY1" fmla="*/ 17444 h 36618"/>
                    <a:gd name="connsiteX2" fmla="*/ 10001 w 20097"/>
                    <a:gd name="connsiteY2" fmla="*/ 14 h 36618"/>
                    <a:gd name="connsiteX3" fmla="*/ 20098 w 20097"/>
                    <a:gd name="connsiteY3" fmla="*/ 19159 h 36618"/>
                    <a:gd name="connsiteX4" fmla="*/ 10001 w 20097"/>
                    <a:gd name="connsiteY4" fmla="*/ 36589 h 36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97" h="36618">
                      <a:moveTo>
                        <a:pt x="10001" y="36589"/>
                      </a:moveTo>
                      <a:cubicBezTo>
                        <a:pt x="4477" y="36113"/>
                        <a:pt x="0" y="27541"/>
                        <a:pt x="0" y="17444"/>
                      </a:cubicBezTo>
                      <a:cubicBezTo>
                        <a:pt x="0" y="7348"/>
                        <a:pt x="4477" y="-367"/>
                        <a:pt x="10001" y="14"/>
                      </a:cubicBezTo>
                      <a:cubicBezTo>
                        <a:pt x="15526" y="490"/>
                        <a:pt x="20098" y="9062"/>
                        <a:pt x="20098" y="19159"/>
                      </a:cubicBezTo>
                      <a:cubicBezTo>
                        <a:pt x="20098" y="29350"/>
                        <a:pt x="15526" y="37161"/>
                        <a:pt x="10001" y="3658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7" name="Graphic 220">
                <a:extLst>
                  <a:ext uri="{FF2B5EF4-FFF2-40B4-BE49-F238E27FC236}">
                    <a16:creationId xmlns:a16="http://schemas.microsoft.com/office/drawing/2014/main" id="{E007D1EC-A243-43DE-898C-2C83B0B1BB6C}"/>
                  </a:ext>
                </a:extLst>
              </p:cNvPr>
              <p:cNvGrpSpPr/>
              <p:nvPr/>
            </p:nvGrpSpPr>
            <p:grpSpPr>
              <a:xfrm>
                <a:off x="4347827" y="3736633"/>
                <a:ext cx="58533" cy="172140"/>
                <a:chOff x="4347827" y="3736633"/>
                <a:chExt cx="58533" cy="172140"/>
              </a:xfrm>
              <a:grpFill/>
            </p:grpSpPr>
            <p:sp>
              <p:nvSpPr>
                <p:cNvPr id="1256" name="Freeform: Shape 1255">
                  <a:extLst>
                    <a:ext uri="{FF2B5EF4-FFF2-40B4-BE49-F238E27FC236}">
                      <a16:creationId xmlns:a16="http://schemas.microsoft.com/office/drawing/2014/main" id="{E3925B9D-AA45-4232-8AAF-B261DF3C852C}"/>
                    </a:ext>
                  </a:extLst>
                </p:cNvPr>
                <p:cNvSpPr/>
                <p:nvPr/>
              </p:nvSpPr>
              <p:spPr>
                <a:xfrm>
                  <a:off x="4355591" y="3752659"/>
                  <a:ext cx="50768" cy="156114"/>
                </a:xfrm>
                <a:custGeom>
                  <a:avLst/>
                  <a:gdLst>
                    <a:gd name="connsiteX0" fmla="*/ 46958 w 50768"/>
                    <a:gd name="connsiteY0" fmla="*/ 156115 h 156114"/>
                    <a:gd name="connsiteX1" fmla="*/ 0 w 50768"/>
                    <a:gd name="connsiteY1" fmla="*/ 3905 h 156114"/>
                    <a:gd name="connsiteX2" fmla="*/ 3715 w 50768"/>
                    <a:gd name="connsiteY2" fmla="*/ 0 h 156114"/>
                    <a:gd name="connsiteX3" fmla="*/ 50768 w 50768"/>
                    <a:gd name="connsiteY3" fmla="*/ 152400 h 156114"/>
                  </a:gdLst>
                  <a:ahLst/>
                  <a:cxnLst>
                    <a:cxn ang="0">
                      <a:pos x="connsiteX0" y="connsiteY0"/>
                    </a:cxn>
                    <a:cxn ang="0">
                      <a:pos x="connsiteX1" y="connsiteY1"/>
                    </a:cxn>
                    <a:cxn ang="0">
                      <a:pos x="connsiteX2" y="connsiteY2"/>
                    </a:cxn>
                    <a:cxn ang="0">
                      <a:pos x="connsiteX3" y="connsiteY3"/>
                    </a:cxn>
                  </a:cxnLst>
                  <a:rect l="l" t="t" r="r" b="b"/>
                  <a:pathLst>
                    <a:path w="50768" h="156114">
                      <a:moveTo>
                        <a:pt x="46958" y="156115"/>
                      </a:moveTo>
                      <a:lnTo>
                        <a:pt x="0" y="3905"/>
                      </a:lnTo>
                      <a:lnTo>
                        <a:pt x="3715" y="0"/>
                      </a:lnTo>
                      <a:lnTo>
                        <a:pt x="50768" y="15240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57" name="Freeform: Shape 1256">
                  <a:extLst>
                    <a:ext uri="{FF2B5EF4-FFF2-40B4-BE49-F238E27FC236}">
                      <a16:creationId xmlns:a16="http://schemas.microsoft.com/office/drawing/2014/main" id="{5E43A5FF-C3F7-41C7-BD36-0316DB1535AE}"/>
                    </a:ext>
                  </a:extLst>
                </p:cNvPr>
                <p:cNvSpPr/>
                <p:nvPr/>
              </p:nvSpPr>
              <p:spPr>
                <a:xfrm>
                  <a:off x="4347827" y="3736633"/>
                  <a:ext cx="19339" cy="35933"/>
                </a:xfrm>
                <a:custGeom>
                  <a:avLst/>
                  <a:gdLst>
                    <a:gd name="connsiteX0" fmla="*/ 1288 w 19339"/>
                    <a:gd name="connsiteY0" fmla="*/ 26694 h 35933"/>
                    <a:gd name="connsiteX1" fmla="*/ 4812 w 19339"/>
                    <a:gd name="connsiteY1" fmla="*/ 2310 h 35933"/>
                    <a:gd name="connsiteX2" fmla="*/ 18052 w 19339"/>
                    <a:gd name="connsiteY2" fmla="*/ 9168 h 35933"/>
                    <a:gd name="connsiteX3" fmla="*/ 14528 w 19339"/>
                    <a:gd name="connsiteY3" fmla="*/ 33647 h 35933"/>
                    <a:gd name="connsiteX4" fmla="*/ 1288 w 19339"/>
                    <a:gd name="connsiteY4" fmla="*/ 26694 h 35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39" h="35933">
                      <a:moveTo>
                        <a:pt x="1288" y="26694"/>
                      </a:moveTo>
                      <a:cubicBezTo>
                        <a:pt x="-1379" y="18026"/>
                        <a:pt x="240" y="7168"/>
                        <a:pt x="4812" y="2310"/>
                      </a:cubicBezTo>
                      <a:cubicBezTo>
                        <a:pt x="9479" y="-2548"/>
                        <a:pt x="15385" y="500"/>
                        <a:pt x="18052" y="9168"/>
                      </a:cubicBezTo>
                      <a:cubicBezTo>
                        <a:pt x="20719" y="17836"/>
                        <a:pt x="19100" y="28789"/>
                        <a:pt x="14528" y="33647"/>
                      </a:cubicBezTo>
                      <a:cubicBezTo>
                        <a:pt x="9860" y="38505"/>
                        <a:pt x="3955" y="35362"/>
                        <a:pt x="1288" y="2669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8" name="Graphic 220">
                <a:extLst>
                  <a:ext uri="{FF2B5EF4-FFF2-40B4-BE49-F238E27FC236}">
                    <a16:creationId xmlns:a16="http://schemas.microsoft.com/office/drawing/2014/main" id="{80DAFE3F-CD1D-45F6-BD9E-37BECBE4C0C4}"/>
                  </a:ext>
                </a:extLst>
              </p:cNvPr>
              <p:cNvGrpSpPr/>
              <p:nvPr/>
            </p:nvGrpSpPr>
            <p:grpSpPr>
              <a:xfrm>
                <a:off x="4355591" y="3586759"/>
                <a:ext cx="58970" cy="169900"/>
                <a:chOff x="4355591" y="3586759"/>
                <a:chExt cx="58970" cy="169900"/>
              </a:xfrm>
              <a:grpFill/>
            </p:grpSpPr>
            <p:sp>
              <p:nvSpPr>
                <p:cNvPr id="1254" name="Freeform: Shape 1253">
                  <a:extLst>
                    <a:ext uri="{FF2B5EF4-FFF2-40B4-BE49-F238E27FC236}">
                      <a16:creationId xmlns:a16="http://schemas.microsoft.com/office/drawing/2014/main" id="{7956BD45-1012-40A7-A04E-DF58A3BDED74}"/>
                    </a:ext>
                  </a:extLst>
                </p:cNvPr>
                <p:cNvSpPr/>
                <p:nvPr/>
              </p:nvSpPr>
              <p:spPr>
                <a:xfrm>
                  <a:off x="4355591" y="3603021"/>
                  <a:ext cx="50768" cy="153638"/>
                </a:xfrm>
                <a:custGeom>
                  <a:avLst/>
                  <a:gdLst>
                    <a:gd name="connsiteX0" fmla="*/ 3715 w 50768"/>
                    <a:gd name="connsiteY0" fmla="*/ 153638 h 153638"/>
                    <a:gd name="connsiteX1" fmla="*/ 0 w 50768"/>
                    <a:gd name="connsiteY1" fmla="*/ 149542 h 153638"/>
                    <a:gd name="connsiteX2" fmla="*/ 46958 w 50768"/>
                    <a:gd name="connsiteY2" fmla="*/ 0 h 153638"/>
                    <a:gd name="connsiteX3" fmla="*/ 50768 w 50768"/>
                    <a:gd name="connsiteY3" fmla="*/ 3905 h 153638"/>
                  </a:gdLst>
                  <a:ahLst/>
                  <a:cxnLst>
                    <a:cxn ang="0">
                      <a:pos x="connsiteX0" y="connsiteY0"/>
                    </a:cxn>
                    <a:cxn ang="0">
                      <a:pos x="connsiteX1" y="connsiteY1"/>
                    </a:cxn>
                    <a:cxn ang="0">
                      <a:pos x="connsiteX2" y="connsiteY2"/>
                    </a:cxn>
                    <a:cxn ang="0">
                      <a:pos x="connsiteX3" y="connsiteY3"/>
                    </a:cxn>
                  </a:cxnLst>
                  <a:rect l="l" t="t" r="r" b="b"/>
                  <a:pathLst>
                    <a:path w="50768" h="153638">
                      <a:moveTo>
                        <a:pt x="3715" y="153638"/>
                      </a:moveTo>
                      <a:lnTo>
                        <a:pt x="0" y="149542"/>
                      </a:lnTo>
                      <a:lnTo>
                        <a:pt x="46958" y="0"/>
                      </a:lnTo>
                      <a:lnTo>
                        <a:pt x="50768" y="390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55" name="Freeform: Shape 1254">
                  <a:extLst>
                    <a:ext uri="{FF2B5EF4-FFF2-40B4-BE49-F238E27FC236}">
                      <a16:creationId xmlns:a16="http://schemas.microsoft.com/office/drawing/2014/main" id="{14F7B555-F8BD-429C-AFFB-95D4E9E46A2D}"/>
                    </a:ext>
                  </a:extLst>
                </p:cNvPr>
                <p:cNvSpPr/>
                <p:nvPr/>
              </p:nvSpPr>
              <p:spPr>
                <a:xfrm>
                  <a:off x="4394443" y="3586759"/>
                  <a:ext cx="20119" cy="36610"/>
                </a:xfrm>
                <a:custGeom>
                  <a:avLst/>
                  <a:gdLst>
                    <a:gd name="connsiteX0" fmla="*/ 1344 w 20119"/>
                    <a:gd name="connsiteY0" fmla="*/ 9405 h 36610"/>
                    <a:gd name="connsiteX1" fmla="*/ 15060 w 20119"/>
                    <a:gd name="connsiteY1" fmla="*/ 2261 h 36610"/>
                    <a:gd name="connsiteX2" fmla="*/ 18775 w 20119"/>
                    <a:gd name="connsiteY2" fmla="*/ 27216 h 36610"/>
                    <a:gd name="connsiteX3" fmla="*/ 5059 w 20119"/>
                    <a:gd name="connsiteY3" fmla="*/ 34265 h 36610"/>
                    <a:gd name="connsiteX4" fmla="*/ 1344 w 20119"/>
                    <a:gd name="connsiteY4" fmla="*/ 9405 h 366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19" h="36610">
                      <a:moveTo>
                        <a:pt x="1344" y="9405"/>
                      </a:moveTo>
                      <a:cubicBezTo>
                        <a:pt x="4106" y="642"/>
                        <a:pt x="10202" y="-2597"/>
                        <a:pt x="15060" y="2261"/>
                      </a:cubicBezTo>
                      <a:cubicBezTo>
                        <a:pt x="19918" y="7119"/>
                        <a:pt x="21537" y="18358"/>
                        <a:pt x="18775" y="27216"/>
                      </a:cubicBezTo>
                      <a:cubicBezTo>
                        <a:pt x="16013" y="36075"/>
                        <a:pt x="9821" y="39218"/>
                        <a:pt x="5059" y="34265"/>
                      </a:cubicBezTo>
                      <a:cubicBezTo>
                        <a:pt x="201" y="29217"/>
                        <a:pt x="-1418" y="18168"/>
                        <a:pt x="1344" y="940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9" name="Graphic 220">
                <a:extLst>
                  <a:ext uri="{FF2B5EF4-FFF2-40B4-BE49-F238E27FC236}">
                    <a16:creationId xmlns:a16="http://schemas.microsoft.com/office/drawing/2014/main" id="{5CA97A15-BAB1-4783-96F9-18239B751857}"/>
                  </a:ext>
                </a:extLst>
              </p:cNvPr>
              <p:cNvGrpSpPr/>
              <p:nvPr/>
            </p:nvGrpSpPr>
            <p:grpSpPr>
              <a:xfrm>
                <a:off x="4404455" y="3583206"/>
                <a:ext cx="110108" cy="37913"/>
                <a:chOff x="4404455" y="3583206"/>
                <a:chExt cx="110108" cy="37913"/>
              </a:xfrm>
              <a:grpFill/>
            </p:grpSpPr>
            <p:sp>
              <p:nvSpPr>
                <p:cNvPr id="1252" name="Freeform: Shape 1251">
                  <a:extLst>
                    <a:ext uri="{FF2B5EF4-FFF2-40B4-BE49-F238E27FC236}">
                      <a16:creationId xmlns:a16="http://schemas.microsoft.com/office/drawing/2014/main" id="{9999B297-2244-4C3E-8662-DC75D28B03E8}"/>
                    </a:ext>
                  </a:extLst>
                </p:cNvPr>
                <p:cNvSpPr/>
                <p:nvPr/>
              </p:nvSpPr>
              <p:spPr>
                <a:xfrm>
                  <a:off x="4404455" y="3597973"/>
                  <a:ext cx="99250" cy="11048"/>
                </a:xfrm>
                <a:custGeom>
                  <a:avLst/>
                  <a:gdLst>
                    <a:gd name="connsiteX0" fmla="*/ 99250 w 99250"/>
                    <a:gd name="connsiteY0" fmla="*/ 8382 h 11048"/>
                    <a:gd name="connsiteX1" fmla="*/ 0 w 99250"/>
                    <a:gd name="connsiteY1" fmla="*/ 11049 h 11048"/>
                    <a:gd name="connsiteX2" fmla="*/ 0 w 99250"/>
                    <a:gd name="connsiteY2" fmla="*/ 2953 h 11048"/>
                    <a:gd name="connsiteX3" fmla="*/ 99250 w 99250"/>
                    <a:gd name="connsiteY3" fmla="*/ 0 h 11048"/>
                  </a:gdLst>
                  <a:ahLst/>
                  <a:cxnLst>
                    <a:cxn ang="0">
                      <a:pos x="connsiteX0" y="connsiteY0"/>
                    </a:cxn>
                    <a:cxn ang="0">
                      <a:pos x="connsiteX1" y="connsiteY1"/>
                    </a:cxn>
                    <a:cxn ang="0">
                      <a:pos x="connsiteX2" y="connsiteY2"/>
                    </a:cxn>
                    <a:cxn ang="0">
                      <a:pos x="connsiteX3" y="connsiteY3"/>
                    </a:cxn>
                  </a:cxnLst>
                  <a:rect l="l" t="t" r="r" b="b"/>
                  <a:pathLst>
                    <a:path w="99250" h="11048">
                      <a:moveTo>
                        <a:pt x="99250" y="8382"/>
                      </a:moveTo>
                      <a:lnTo>
                        <a:pt x="0" y="11049"/>
                      </a:lnTo>
                      <a:lnTo>
                        <a:pt x="0" y="2953"/>
                      </a:lnTo>
                      <a:lnTo>
                        <a:pt x="99250"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53" name="Freeform: Shape 1252">
                  <a:extLst>
                    <a:ext uri="{FF2B5EF4-FFF2-40B4-BE49-F238E27FC236}">
                      <a16:creationId xmlns:a16="http://schemas.microsoft.com/office/drawing/2014/main" id="{CD33A998-8479-48A4-889D-E16B8F1C7B1E}"/>
                    </a:ext>
                  </a:extLst>
                </p:cNvPr>
                <p:cNvSpPr/>
                <p:nvPr/>
              </p:nvSpPr>
              <p:spPr>
                <a:xfrm>
                  <a:off x="4492942" y="3583206"/>
                  <a:ext cx="21621" cy="37913"/>
                </a:xfrm>
                <a:custGeom>
                  <a:avLst/>
                  <a:gdLst>
                    <a:gd name="connsiteX0" fmla="*/ 10763 w 21621"/>
                    <a:gd name="connsiteY0" fmla="*/ 3 h 37913"/>
                    <a:gd name="connsiteX1" fmla="*/ 21622 w 21621"/>
                    <a:gd name="connsiteY1" fmla="*/ 18672 h 37913"/>
                    <a:gd name="connsiteX2" fmla="*/ 10763 w 21621"/>
                    <a:gd name="connsiteY2" fmla="*/ 37913 h 37913"/>
                    <a:gd name="connsiteX3" fmla="*/ 0 w 21621"/>
                    <a:gd name="connsiteY3" fmla="*/ 19244 h 37913"/>
                    <a:gd name="connsiteX4" fmla="*/ 10763 w 21621"/>
                    <a:gd name="connsiteY4" fmla="*/ 3 h 37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1" h="37913">
                      <a:moveTo>
                        <a:pt x="10763" y="3"/>
                      </a:moveTo>
                      <a:cubicBezTo>
                        <a:pt x="16764" y="-187"/>
                        <a:pt x="21622" y="8099"/>
                        <a:pt x="21622" y="18672"/>
                      </a:cubicBezTo>
                      <a:cubicBezTo>
                        <a:pt x="21622" y="29150"/>
                        <a:pt x="16764" y="37817"/>
                        <a:pt x="10763" y="37913"/>
                      </a:cubicBezTo>
                      <a:cubicBezTo>
                        <a:pt x="4858" y="38008"/>
                        <a:pt x="0" y="29721"/>
                        <a:pt x="0" y="19244"/>
                      </a:cubicBezTo>
                      <a:cubicBezTo>
                        <a:pt x="95" y="8861"/>
                        <a:pt x="4858" y="194"/>
                        <a:pt x="10763" y="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0" name="Graphic 220">
                <a:extLst>
                  <a:ext uri="{FF2B5EF4-FFF2-40B4-BE49-F238E27FC236}">
                    <a16:creationId xmlns:a16="http://schemas.microsoft.com/office/drawing/2014/main" id="{6AED2569-FD3C-45B4-A108-3F306639016E}"/>
                  </a:ext>
                </a:extLst>
              </p:cNvPr>
              <p:cNvGrpSpPr/>
              <p:nvPr/>
            </p:nvGrpSpPr>
            <p:grpSpPr>
              <a:xfrm>
                <a:off x="4665154" y="3429095"/>
                <a:ext cx="74006" cy="187202"/>
                <a:chOff x="4665154" y="3429095"/>
                <a:chExt cx="74006" cy="187202"/>
              </a:xfrm>
              <a:grpFill/>
            </p:grpSpPr>
            <p:sp>
              <p:nvSpPr>
                <p:cNvPr id="1250" name="Freeform: Shape 1249">
                  <a:extLst>
                    <a:ext uri="{FF2B5EF4-FFF2-40B4-BE49-F238E27FC236}">
                      <a16:creationId xmlns:a16="http://schemas.microsoft.com/office/drawing/2014/main" id="{6FFCB30B-6E24-4D09-8191-20AC06CD7A7D}"/>
                    </a:ext>
                  </a:extLst>
                </p:cNvPr>
                <p:cNvSpPr/>
                <p:nvPr/>
              </p:nvSpPr>
              <p:spPr>
                <a:xfrm>
                  <a:off x="4665154" y="3429095"/>
                  <a:ext cx="63722" cy="169068"/>
                </a:xfrm>
                <a:custGeom>
                  <a:avLst/>
                  <a:gdLst>
                    <a:gd name="connsiteX0" fmla="*/ 58960 w 63722"/>
                    <a:gd name="connsiteY0" fmla="*/ 169069 h 169068"/>
                    <a:gd name="connsiteX1" fmla="*/ 0 w 63722"/>
                    <a:gd name="connsiteY1" fmla="*/ 4858 h 169068"/>
                    <a:gd name="connsiteX2" fmla="*/ 4667 w 63722"/>
                    <a:gd name="connsiteY2" fmla="*/ 0 h 169068"/>
                    <a:gd name="connsiteX3" fmla="*/ 63722 w 63722"/>
                    <a:gd name="connsiteY3" fmla="*/ 164402 h 169068"/>
                  </a:gdLst>
                  <a:ahLst/>
                  <a:cxnLst>
                    <a:cxn ang="0">
                      <a:pos x="connsiteX0" y="connsiteY0"/>
                    </a:cxn>
                    <a:cxn ang="0">
                      <a:pos x="connsiteX1" y="connsiteY1"/>
                    </a:cxn>
                    <a:cxn ang="0">
                      <a:pos x="connsiteX2" y="connsiteY2"/>
                    </a:cxn>
                    <a:cxn ang="0">
                      <a:pos x="connsiteX3" y="connsiteY3"/>
                    </a:cxn>
                  </a:cxnLst>
                  <a:rect l="l" t="t" r="r" b="b"/>
                  <a:pathLst>
                    <a:path w="63722" h="169068">
                      <a:moveTo>
                        <a:pt x="58960" y="169069"/>
                      </a:moveTo>
                      <a:lnTo>
                        <a:pt x="0" y="4858"/>
                      </a:lnTo>
                      <a:lnTo>
                        <a:pt x="4667" y="0"/>
                      </a:lnTo>
                      <a:lnTo>
                        <a:pt x="63722" y="16440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51" name="Freeform: Shape 1250">
                  <a:extLst>
                    <a:ext uri="{FF2B5EF4-FFF2-40B4-BE49-F238E27FC236}">
                      <a16:creationId xmlns:a16="http://schemas.microsoft.com/office/drawing/2014/main" id="{7F738ADD-5269-45C3-A4FB-4B53732611D3}"/>
                    </a:ext>
                  </a:extLst>
                </p:cNvPr>
                <p:cNvSpPr/>
                <p:nvPr/>
              </p:nvSpPr>
              <p:spPr>
                <a:xfrm>
                  <a:off x="4713869" y="3575316"/>
                  <a:ext cx="25291" cy="40981"/>
                </a:xfrm>
                <a:custGeom>
                  <a:avLst/>
                  <a:gdLst>
                    <a:gd name="connsiteX0" fmla="*/ 23580 w 25291"/>
                    <a:gd name="connsiteY0" fmla="*/ 9894 h 40981"/>
                    <a:gd name="connsiteX1" fmla="*/ 18913 w 25291"/>
                    <a:gd name="connsiteY1" fmla="*/ 38088 h 40981"/>
                    <a:gd name="connsiteX2" fmla="*/ 1672 w 25291"/>
                    <a:gd name="connsiteY2" fmla="*/ 31039 h 40981"/>
                    <a:gd name="connsiteX3" fmla="*/ 6244 w 25291"/>
                    <a:gd name="connsiteY3" fmla="*/ 2941 h 40981"/>
                    <a:gd name="connsiteX4" fmla="*/ 23580 w 25291"/>
                    <a:gd name="connsiteY4" fmla="*/ 9894 h 40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91" h="40981">
                      <a:moveTo>
                        <a:pt x="23580" y="9894"/>
                      </a:moveTo>
                      <a:cubicBezTo>
                        <a:pt x="27104" y="19609"/>
                        <a:pt x="25009" y="32278"/>
                        <a:pt x="18913" y="38088"/>
                      </a:cubicBezTo>
                      <a:cubicBezTo>
                        <a:pt x="12817" y="43898"/>
                        <a:pt x="5197" y="40660"/>
                        <a:pt x="1672" y="31039"/>
                      </a:cubicBezTo>
                      <a:cubicBezTo>
                        <a:pt x="-1757" y="21324"/>
                        <a:pt x="244" y="8846"/>
                        <a:pt x="6244" y="2941"/>
                      </a:cubicBezTo>
                      <a:cubicBezTo>
                        <a:pt x="12340" y="-2870"/>
                        <a:pt x="20056" y="178"/>
                        <a:pt x="23580" y="989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1" name="Graphic 220">
                <a:extLst>
                  <a:ext uri="{FF2B5EF4-FFF2-40B4-BE49-F238E27FC236}">
                    <a16:creationId xmlns:a16="http://schemas.microsoft.com/office/drawing/2014/main" id="{86590926-505F-449E-97A4-7ED358FB5D0F}"/>
                  </a:ext>
                </a:extLst>
              </p:cNvPr>
              <p:cNvGrpSpPr/>
              <p:nvPr/>
            </p:nvGrpSpPr>
            <p:grpSpPr>
              <a:xfrm>
                <a:off x="4655421" y="3593591"/>
                <a:ext cx="73455" cy="189924"/>
                <a:chOff x="4655421" y="3593591"/>
                <a:chExt cx="73455" cy="189924"/>
              </a:xfrm>
              <a:grpFill/>
            </p:grpSpPr>
            <p:sp>
              <p:nvSpPr>
                <p:cNvPr id="1248" name="Freeform: Shape 1247">
                  <a:extLst>
                    <a:ext uri="{FF2B5EF4-FFF2-40B4-BE49-F238E27FC236}">
                      <a16:creationId xmlns:a16="http://schemas.microsoft.com/office/drawing/2014/main" id="{9223F6F3-A610-49E7-B28E-B391AD3C2E67}"/>
                    </a:ext>
                  </a:extLst>
                </p:cNvPr>
                <p:cNvSpPr/>
                <p:nvPr/>
              </p:nvSpPr>
              <p:spPr>
                <a:xfrm>
                  <a:off x="4665154" y="3593591"/>
                  <a:ext cx="63722" cy="172212"/>
                </a:xfrm>
                <a:custGeom>
                  <a:avLst/>
                  <a:gdLst>
                    <a:gd name="connsiteX0" fmla="*/ 4667 w 63722"/>
                    <a:gd name="connsiteY0" fmla="*/ 172212 h 172212"/>
                    <a:gd name="connsiteX1" fmla="*/ 0 w 63722"/>
                    <a:gd name="connsiteY1" fmla="*/ 167545 h 172212"/>
                    <a:gd name="connsiteX2" fmla="*/ 58960 w 63722"/>
                    <a:gd name="connsiteY2" fmla="*/ 0 h 172212"/>
                    <a:gd name="connsiteX3" fmla="*/ 63722 w 63722"/>
                    <a:gd name="connsiteY3" fmla="*/ 4382 h 172212"/>
                  </a:gdLst>
                  <a:ahLst/>
                  <a:cxnLst>
                    <a:cxn ang="0">
                      <a:pos x="connsiteX0" y="connsiteY0"/>
                    </a:cxn>
                    <a:cxn ang="0">
                      <a:pos x="connsiteX1" y="connsiteY1"/>
                    </a:cxn>
                    <a:cxn ang="0">
                      <a:pos x="connsiteX2" y="connsiteY2"/>
                    </a:cxn>
                    <a:cxn ang="0">
                      <a:pos x="connsiteX3" y="connsiteY3"/>
                    </a:cxn>
                  </a:cxnLst>
                  <a:rect l="l" t="t" r="r" b="b"/>
                  <a:pathLst>
                    <a:path w="63722" h="172212">
                      <a:moveTo>
                        <a:pt x="4667" y="172212"/>
                      </a:moveTo>
                      <a:lnTo>
                        <a:pt x="0" y="167545"/>
                      </a:lnTo>
                      <a:lnTo>
                        <a:pt x="58960" y="0"/>
                      </a:lnTo>
                      <a:lnTo>
                        <a:pt x="63722" y="4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49" name="Freeform: Shape 1248">
                  <a:extLst>
                    <a:ext uri="{FF2B5EF4-FFF2-40B4-BE49-F238E27FC236}">
                      <a16:creationId xmlns:a16="http://schemas.microsoft.com/office/drawing/2014/main" id="{29189A9C-916D-46F4-9407-34BF8A703110}"/>
                    </a:ext>
                  </a:extLst>
                </p:cNvPr>
                <p:cNvSpPr/>
                <p:nvPr/>
              </p:nvSpPr>
              <p:spPr>
                <a:xfrm>
                  <a:off x="4655421" y="3743232"/>
                  <a:ext cx="24271" cy="40283"/>
                </a:xfrm>
                <a:custGeom>
                  <a:avLst/>
                  <a:gdLst>
                    <a:gd name="connsiteX0" fmla="*/ 22592 w 24271"/>
                    <a:gd name="connsiteY0" fmla="*/ 30572 h 40283"/>
                    <a:gd name="connsiteX1" fmla="*/ 6018 w 24271"/>
                    <a:gd name="connsiteY1" fmla="*/ 37335 h 40283"/>
                    <a:gd name="connsiteX2" fmla="*/ 1637 w 24271"/>
                    <a:gd name="connsiteY2" fmla="*/ 9808 h 40283"/>
                    <a:gd name="connsiteX3" fmla="*/ 18210 w 24271"/>
                    <a:gd name="connsiteY3" fmla="*/ 2855 h 40283"/>
                    <a:gd name="connsiteX4" fmla="*/ 22592 w 24271"/>
                    <a:gd name="connsiteY4" fmla="*/ 30572 h 40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271" h="40283">
                      <a:moveTo>
                        <a:pt x="22592" y="30572"/>
                      </a:moveTo>
                      <a:cubicBezTo>
                        <a:pt x="19258" y="40097"/>
                        <a:pt x="11829" y="43145"/>
                        <a:pt x="6018" y="37335"/>
                      </a:cubicBezTo>
                      <a:cubicBezTo>
                        <a:pt x="208" y="31620"/>
                        <a:pt x="-1697" y="19333"/>
                        <a:pt x="1637" y="9808"/>
                      </a:cubicBezTo>
                      <a:cubicBezTo>
                        <a:pt x="4971" y="283"/>
                        <a:pt x="12400" y="-2860"/>
                        <a:pt x="18210" y="2855"/>
                      </a:cubicBezTo>
                      <a:cubicBezTo>
                        <a:pt x="24021" y="8665"/>
                        <a:pt x="26021" y="21047"/>
                        <a:pt x="22592" y="305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2" name="Graphic 220">
                <a:extLst>
                  <a:ext uri="{FF2B5EF4-FFF2-40B4-BE49-F238E27FC236}">
                    <a16:creationId xmlns:a16="http://schemas.microsoft.com/office/drawing/2014/main" id="{7C7D0DA7-253D-44E3-8307-6F977EB91CB8}"/>
                  </a:ext>
                </a:extLst>
              </p:cNvPr>
              <p:cNvGrpSpPr/>
              <p:nvPr/>
            </p:nvGrpSpPr>
            <p:grpSpPr>
              <a:xfrm>
                <a:off x="4545139" y="3740942"/>
                <a:ext cx="122396" cy="38675"/>
                <a:chOff x="4545139" y="3740942"/>
                <a:chExt cx="122396" cy="38675"/>
              </a:xfrm>
              <a:grpFill/>
            </p:grpSpPr>
            <p:sp>
              <p:nvSpPr>
                <p:cNvPr id="1246" name="Freeform: Shape 1245">
                  <a:extLst>
                    <a:ext uri="{FF2B5EF4-FFF2-40B4-BE49-F238E27FC236}">
                      <a16:creationId xmlns:a16="http://schemas.microsoft.com/office/drawing/2014/main" id="{F1A005C2-6D8F-4951-90BD-E3A6C0E3A255}"/>
                    </a:ext>
                  </a:extLst>
                </p:cNvPr>
                <p:cNvSpPr/>
                <p:nvPr/>
              </p:nvSpPr>
              <p:spPr>
                <a:xfrm>
                  <a:off x="4556283" y="3755993"/>
                  <a:ext cx="111251" cy="11906"/>
                </a:xfrm>
                <a:custGeom>
                  <a:avLst/>
                  <a:gdLst>
                    <a:gd name="connsiteX0" fmla="*/ 111252 w 111251"/>
                    <a:gd name="connsiteY0" fmla="*/ 11906 h 11906"/>
                    <a:gd name="connsiteX1" fmla="*/ 0 w 111251"/>
                    <a:gd name="connsiteY1" fmla="*/ 8572 h 11906"/>
                    <a:gd name="connsiteX2" fmla="*/ 0 w 111251"/>
                    <a:gd name="connsiteY2" fmla="*/ 0 h 11906"/>
                    <a:gd name="connsiteX3" fmla="*/ 111252 w 111251"/>
                    <a:gd name="connsiteY3" fmla="*/ 3048 h 11906"/>
                  </a:gdLst>
                  <a:ahLst/>
                  <a:cxnLst>
                    <a:cxn ang="0">
                      <a:pos x="connsiteX0" y="connsiteY0"/>
                    </a:cxn>
                    <a:cxn ang="0">
                      <a:pos x="connsiteX1" y="connsiteY1"/>
                    </a:cxn>
                    <a:cxn ang="0">
                      <a:pos x="connsiteX2" y="connsiteY2"/>
                    </a:cxn>
                    <a:cxn ang="0">
                      <a:pos x="connsiteX3" y="connsiteY3"/>
                    </a:cxn>
                  </a:cxnLst>
                  <a:rect l="l" t="t" r="r" b="b"/>
                  <a:pathLst>
                    <a:path w="111251" h="11906">
                      <a:moveTo>
                        <a:pt x="111252" y="11906"/>
                      </a:moveTo>
                      <a:lnTo>
                        <a:pt x="0" y="8572"/>
                      </a:lnTo>
                      <a:lnTo>
                        <a:pt x="0" y="0"/>
                      </a:lnTo>
                      <a:lnTo>
                        <a:pt x="111252" y="3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47" name="Freeform: Shape 1246">
                  <a:extLst>
                    <a:ext uri="{FF2B5EF4-FFF2-40B4-BE49-F238E27FC236}">
                      <a16:creationId xmlns:a16="http://schemas.microsoft.com/office/drawing/2014/main" id="{4C34AADD-C884-4292-9E38-9F8039B54321}"/>
                    </a:ext>
                  </a:extLst>
                </p:cNvPr>
                <p:cNvSpPr/>
                <p:nvPr/>
              </p:nvSpPr>
              <p:spPr>
                <a:xfrm>
                  <a:off x="4545139" y="3740942"/>
                  <a:ext cx="22383" cy="38675"/>
                </a:xfrm>
                <a:custGeom>
                  <a:avLst/>
                  <a:gdLst>
                    <a:gd name="connsiteX0" fmla="*/ 11144 w 22383"/>
                    <a:gd name="connsiteY0" fmla="*/ 38672 h 38675"/>
                    <a:gd name="connsiteX1" fmla="*/ 0 w 22383"/>
                    <a:gd name="connsiteY1" fmla="*/ 19051 h 38675"/>
                    <a:gd name="connsiteX2" fmla="*/ 11144 w 22383"/>
                    <a:gd name="connsiteY2" fmla="*/ 1 h 38675"/>
                    <a:gd name="connsiteX3" fmla="*/ 22384 w 22383"/>
                    <a:gd name="connsiteY3" fmla="*/ 19622 h 38675"/>
                    <a:gd name="connsiteX4" fmla="*/ 11144 w 22383"/>
                    <a:gd name="connsiteY4" fmla="*/ 38672 h 38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383" h="38675">
                      <a:moveTo>
                        <a:pt x="11144" y="38672"/>
                      </a:moveTo>
                      <a:cubicBezTo>
                        <a:pt x="4953" y="38482"/>
                        <a:pt x="0" y="29624"/>
                        <a:pt x="0" y="19051"/>
                      </a:cubicBezTo>
                      <a:cubicBezTo>
                        <a:pt x="0" y="8478"/>
                        <a:pt x="4953" y="-94"/>
                        <a:pt x="11144" y="1"/>
                      </a:cubicBezTo>
                      <a:cubicBezTo>
                        <a:pt x="17336" y="96"/>
                        <a:pt x="22384" y="8954"/>
                        <a:pt x="22384" y="19622"/>
                      </a:cubicBezTo>
                      <a:cubicBezTo>
                        <a:pt x="22384" y="30386"/>
                        <a:pt x="17336" y="38863"/>
                        <a:pt x="11144" y="386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3" name="Graphic 220">
                <a:extLst>
                  <a:ext uri="{FF2B5EF4-FFF2-40B4-BE49-F238E27FC236}">
                    <a16:creationId xmlns:a16="http://schemas.microsoft.com/office/drawing/2014/main" id="{D3037F20-23B1-4C3C-9F2A-22E6DDD5085A}"/>
                  </a:ext>
                </a:extLst>
              </p:cNvPr>
              <p:cNvGrpSpPr/>
              <p:nvPr/>
            </p:nvGrpSpPr>
            <p:grpSpPr>
              <a:xfrm>
                <a:off x="4493023" y="3583225"/>
                <a:ext cx="65355" cy="179149"/>
                <a:chOff x="4493023" y="3583225"/>
                <a:chExt cx="65355" cy="179149"/>
              </a:xfrm>
              <a:grpFill/>
            </p:grpSpPr>
            <p:sp>
              <p:nvSpPr>
                <p:cNvPr id="1244" name="Freeform: Shape 1243">
                  <a:extLst>
                    <a:ext uri="{FF2B5EF4-FFF2-40B4-BE49-F238E27FC236}">
                      <a16:creationId xmlns:a16="http://schemas.microsoft.com/office/drawing/2014/main" id="{BEF23994-234C-412A-9E1A-5EC994F53BB9}"/>
                    </a:ext>
                  </a:extLst>
                </p:cNvPr>
                <p:cNvSpPr/>
                <p:nvPr/>
              </p:nvSpPr>
              <p:spPr>
                <a:xfrm>
                  <a:off x="4501705" y="3599973"/>
                  <a:ext cx="56673" cy="162401"/>
                </a:xfrm>
                <a:custGeom>
                  <a:avLst/>
                  <a:gdLst>
                    <a:gd name="connsiteX0" fmla="*/ 52388 w 56673"/>
                    <a:gd name="connsiteY0" fmla="*/ 162401 h 162401"/>
                    <a:gd name="connsiteX1" fmla="*/ 0 w 56673"/>
                    <a:gd name="connsiteY1" fmla="*/ 4382 h 162401"/>
                    <a:gd name="connsiteX2" fmla="*/ 4096 w 56673"/>
                    <a:gd name="connsiteY2" fmla="*/ 0 h 162401"/>
                    <a:gd name="connsiteX3" fmla="*/ 56674 w 56673"/>
                    <a:gd name="connsiteY3" fmla="*/ 158210 h 162401"/>
                  </a:gdLst>
                  <a:ahLst/>
                  <a:cxnLst>
                    <a:cxn ang="0">
                      <a:pos x="connsiteX0" y="connsiteY0"/>
                    </a:cxn>
                    <a:cxn ang="0">
                      <a:pos x="connsiteX1" y="connsiteY1"/>
                    </a:cxn>
                    <a:cxn ang="0">
                      <a:pos x="connsiteX2" y="connsiteY2"/>
                    </a:cxn>
                    <a:cxn ang="0">
                      <a:pos x="connsiteX3" y="connsiteY3"/>
                    </a:cxn>
                  </a:cxnLst>
                  <a:rect l="l" t="t" r="r" b="b"/>
                  <a:pathLst>
                    <a:path w="56673" h="162401">
                      <a:moveTo>
                        <a:pt x="52388" y="162401"/>
                      </a:moveTo>
                      <a:lnTo>
                        <a:pt x="0" y="4382"/>
                      </a:lnTo>
                      <a:lnTo>
                        <a:pt x="4096" y="0"/>
                      </a:lnTo>
                      <a:lnTo>
                        <a:pt x="56674" y="1582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45" name="Freeform: Shape 1244">
                  <a:extLst>
                    <a:ext uri="{FF2B5EF4-FFF2-40B4-BE49-F238E27FC236}">
                      <a16:creationId xmlns:a16="http://schemas.microsoft.com/office/drawing/2014/main" id="{A0373272-674A-4A9D-80C7-6353119AE3D9}"/>
                    </a:ext>
                  </a:extLst>
                </p:cNvPr>
                <p:cNvSpPr/>
                <p:nvPr/>
              </p:nvSpPr>
              <p:spPr>
                <a:xfrm>
                  <a:off x="4493023" y="3583225"/>
                  <a:ext cx="21593" cy="37911"/>
                </a:xfrm>
                <a:custGeom>
                  <a:avLst/>
                  <a:gdLst>
                    <a:gd name="connsiteX0" fmla="*/ 1443 w 21593"/>
                    <a:gd name="connsiteY0" fmla="*/ 28654 h 37911"/>
                    <a:gd name="connsiteX1" fmla="*/ 5348 w 21593"/>
                    <a:gd name="connsiteY1" fmla="*/ 2746 h 37911"/>
                    <a:gd name="connsiteX2" fmla="*/ 20112 w 21593"/>
                    <a:gd name="connsiteY2" fmla="*/ 9223 h 37911"/>
                    <a:gd name="connsiteX3" fmla="*/ 16111 w 21593"/>
                    <a:gd name="connsiteY3" fmla="*/ 35322 h 37911"/>
                    <a:gd name="connsiteX4" fmla="*/ 1443 w 21593"/>
                    <a:gd name="connsiteY4" fmla="*/ 28654 h 37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3" h="37911">
                      <a:moveTo>
                        <a:pt x="1443" y="28654"/>
                      </a:moveTo>
                      <a:cubicBezTo>
                        <a:pt x="-1510" y="19701"/>
                        <a:pt x="205" y="8080"/>
                        <a:pt x="5348" y="2746"/>
                      </a:cubicBezTo>
                      <a:cubicBezTo>
                        <a:pt x="10492" y="-2683"/>
                        <a:pt x="17159" y="175"/>
                        <a:pt x="20112" y="9223"/>
                      </a:cubicBezTo>
                      <a:cubicBezTo>
                        <a:pt x="23160" y="18272"/>
                        <a:pt x="21350" y="29893"/>
                        <a:pt x="16111" y="35322"/>
                      </a:cubicBezTo>
                      <a:cubicBezTo>
                        <a:pt x="10968" y="40561"/>
                        <a:pt x="4396" y="37608"/>
                        <a:pt x="1443" y="2865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4" name="Graphic 220">
                <a:extLst>
                  <a:ext uri="{FF2B5EF4-FFF2-40B4-BE49-F238E27FC236}">
                    <a16:creationId xmlns:a16="http://schemas.microsoft.com/office/drawing/2014/main" id="{4B01A7FE-D10F-45BB-BAAA-67F1DB5793F6}"/>
                  </a:ext>
                </a:extLst>
              </p:cNvPr>
              <p:cNvGrpSpPr/>
              <p:nvPr/>
            </p:nvGrpSpPr>
            <p:grpSpPr>
              <a:xfrm>
                <a:off x="4501705" y="3421649"/>
                <a:ext cx="65835" cy="182515"/>
                <a:chOff x="4501705" y="3421649"/>
                <a:chExt cx="65835" cy="182515"/>
              </a:xfrm>
              <a:grpFill/>
            </p:grpSpPr>
            <p:sp>
              <p:nvSpPr>
                <p:cNvPr id="1242" name="Freeform: Shape 1241">
                  <a:extLst>
                    <a:ext uri="{FF2B5EF4-FFF2-40B4-BE49-F238E27FC236}">
                      <a16:creationId xmlns:a16="http://schemas.microsoft.com/office/drawing/2014/main" id="{9839A301-F446-4C5C-A493-F036981ECFE7}"/>
                    </a:ext>
                  </a:extLst>
                </p:cNvPr>
                <p:cNvSpPr/>
                <p:nvPr/>
              </p:nvSpPr>
              <p:spPr>
                <a:xfrm>
                  <a:off x="4501705" y="3439096"/>
                  <a:ext cx="56673" cy="165068"/>
                </a:xfrm>
                <a:custGeom>
                  <a:avLst/>
                  <a:gdLst>
                    <a:gd name="connsiteX0" fmla="*/ 4096 w 56673"/>
                    <a:gd name="connsiteY0" fmla="*/ 165068 h 165068"/>
                    <a:gd name="connsiteX1" fmla="*/ 0 w 56673"/>
                    <a:gd name="connsiteY1" fmla="*/ 161068 h 165068"/>
                    <a:gd name="connsiteX2" fmla="*/ 52388 w 56673"/>
                    <a:gd name="connsiteY2" fmla="*/ 0 h 165068"/>
                    <a:gd name="connsiteX3" fmla="*/ 56674 w 56673"/>
                    <a:gd name="connsiteY3" fmla="*/ 3905 h 165068"/>
                  </a:gdLst>
                  <a:ahLst/>
                  <a:cxnLst>
                    <a:cxn ang="0">
                      <a:pos x="connsiteX0" y="connsiteY0"/>
                    </a:cxn>
                    <a:cxn ang="0">
                      <a:pos x="connsiteX1" y="connsiteY1"/>
                    </a:cxn>
                    <a:cxn ang="0">
                      <a:pos x="connsiteX2" y="connsiteY2"/>
                    </a:cxn>
                    <a:cxn ang="0">
                      <a:pos x="connsiteX3" y="connsiteY3"/>
                    </a:cxn>
                  </a:cxnLst>
                  <a:rect l="l" t="t" r="r" b="b"/>
                  <a:pathLst>
                    <a:path w="56673" h="165068">
                      <a:moveTo>
                        <a:pt x="4096" y="165068"/>
                      </a:moveTo>
                      <a:lnTo>
                        <a:pt x="0" y="161068"/>
                      </a:lnTo>
                      <a:lnTo>
                        <a:pt x="52388" y="0"/>
                      </a:lnTo>
                      <a:lnTo>
                        <a:pt x="56674" y="390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43" name="Freeform: Shape 1242">
                  <a:extLst>
                    <a:ext uri="{FF2B5EF4-FFF2-40B4-BE49-F238E27FC236}">
                      <a16:creationId xmlns:a16="http://schemas.microsoft.com/office/drawing/2014/main" id="{E3557B0F-E56D-4C59-A161-BA1F33D82F4A}"/>
                    </a:ext>
                  </a:extLst>
                </p:cNvPr>
                <p:cNvSpPr/>
                <p:nvPr/>
              </p:nvSpPr>
              <p:spPr>
                <a:xfrm>
                  <a:off x="4545089" y="3421649"/>
                  <a:ext cx="22451" cy="38691"/>
                </a:xfrm>
                <a:custGeom>
                  <a:avLst/>
                  <a:gdLst>
                    <a:gd name="connsiteX0" fmla="*/ 1478 w 22451"/>
                    <a:gd name="connsiteY0" fmla="*/ 10589 h 38691"/>
                    <a:gd name="connsiteX1" fmla="*/ 16814 w 22451"/>
                    <a:gd name="connsiteY1" fmla="*/ 2112 h 38691"/>
                    <a:gd name="connsiteX2" fmla="*/ 20909 w 22451"/>
                    <a:gd name="connsiteY2" fmla="*/ 28211 h 38691"/>
                    <a:gd name="connsiteX3" fmla="*/ 5574 w 22451"/>
                    <a:gd name="connsiteY3" fmla="*/ 36497 h 38691"/>
                    <a:gd name="connsiteX4" fmla="*/ 1478 w 22451"/>
                    <a:gd name="connsiteY4" fmla="*/ 10589 h 386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51" h="38691">
                      <a:moveTo>
                        <a:pt x="1478" y="10589"/>
                      </a:moveTo>
                      <a:cubicBezTo>
                        <a:pt x="4526" y="1064"/>
                        <a:pt x="11384" y="-2746"/>
                        <a:pt x="16814" y="2112"/>
                      </a:cubicBezTo>
                      <a:cubicBezTo>
                        <a:pt x="22243" y="6970"/>
                        <a:pt x="24053" y="18686"/>
                        <a:pt x="20909" y="28211"/>
                      </a:cubicBezTo>
                      <a:cubicBezTo>
                        <a:pt x="17766" y="37736"/>
                        <a:pt x="10908" y="41450"/>
                        <a:pt x="5574" y="36497"/>
                      </a:cubicBezTo>
                      <a:cubicBezTo>
                        <a:pt x="240" y="31735"/>
                        <a:pt x="-1570" y="20114"/>
                        <a:pt x="1478" y="1058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5" name="Graphic 220">
                <a:extLst>
                  <a:ext uri="{FF2B5EF4-FFF2-40B4-BE49-F238E27FC236}">
                    <a16:creationId xmlns:a16="http://schemas.microsoft.com/office/drawing/2014/main" id="{E492E20C-30AD-4BDF-8375-24D4B806F11E}"/>
                  </a:ext>
                </a:extLst>
              </p:cNvPr>
              <p:cNvGrpSpPr/>
              <p:nvPr/>
            </p:nvGrpSpPr>
            <p:grpSpPr>
              <a:xfrm>
                <a:off x="4655442" y="3570820"/>
                <a:ext cx="277784" cy="395818"/>
                <a:chOff x="4655442" y="3570820"/>
                <a:chExt cx="277784" cy="395818"/>
              </a:xfrm>
              <a:grpFill/>
            </p:grpSpPr>
            <p:grpSp>
              <p:nvGrpSpPr>
                <p:cNvPr id="1224" name="Graphic 220">
                  <a:extLst>
                    <a:ext uri="{FF2B5EF4-FFF2-40B4-BE49-F238E27FC236}">
                      <a16:creationId xmlns:a16="http://schemas.microsoft.com/office/drawing/2014/main" id="{BBF0FED8-99C3-407F-BF04-41B48F8449A7}"/>
                    </a:ext>
                  </a:extLst>
                </p:cNvPr>
                <p:cNvGrpSpPr/>
                <p:nvPr/>
              </p:nvGrpSpPr>
              <p:grpSpPr>
                <a:xfrm>
                  <a:off x="4849367" y="3589782"/>
                  <a:ext cx="83859" cy="202623"/>
                  <a:chOff x="4849367" y="3589782"/>
                  <a:chExt cx="83859" cy="202623"/>
                </a:xfrm>
                <a:grpFill/>
              </p:grpSpPr>
              <p:sp>
                <p:nvSpPr>
                  <p:cNvPr id="1240" name="Freeform: Shape 1239">
                    <a:extLst>
                      <a:ext uri="{FF2B5EF4-FFF2-40B4-BE49-F238E27FC236}">
                        <a16:creationId xmlns:a16="http://schemas.microsoft.com/office/drawing/2014/main" id="{ED1B8E4B-9849-404E-979E-B17230086D64}"/>
                      </a:ext>
                    </a:extLst>
                  </p:cNvPr>
                  <p:cNvSpPr/>
                  <p:nvPr/>
                </p:nvSpPr>
                <p:spPr>
                  <a:xfrm>
                    <a:off x="4849367" y="3589782"/>
                    <a:ext cx="72199" cy="183165"/>
                  </a:xfrm>
                  <a:custGeom>
                    <a:avLst/>
                    <a:gdLst>
                      <a:gd name="connsiteX0" fmla="*/ 66675 w 72199"/>
                      <a:gd name="connsiteY0" fmla="*/ 183166 h 183165"/>
                      <a:gd name="connsiteX1" fmla="*/ 0 w 72199"/>
                      <a:gd name="connsiteY1" fmla="*/ 4858 h 183165"/>
                      <a:gd name="connsiteX2" fmla="*/ 5239 w 72199"/>
                      <a:gd name="connsiteY2" fmla="*/ 0 h 183165"/>
                      <a:gd name="connsiteX3" fmla="*/ 72200 w 72199"/>
                      <a:gd name="connsiteY3" fmla="*/ 178498 h 183165"/>
                    </a:gdLst>
                    <a:ahLst/>
                    <a:cxnLst>
                      <a:cxn ang="0">
                        <a:pos x="connsiteX0" y="connsiteY0"/>
                      </a:cxn>
                      <a:cxn ang="0">
                        <a:pos x="connsiteX1" y="connsiteY1"/>
                      </a:cxn>
                      <a:cxn ang="0">
                        <a:pos x="connsiteX2" y="connsiteY2"/>
                      </a:cxn>
                      <a:cxn ang="0">
                        <a:pos x="connsiteX3" y="connsiteY3"/>
                      </a:cxn>
                    </a:cxnLst>
                    <a:rect l="l" t="t" r="r" b="b"/>
                    <a:pathLst>
                      <a:path w="72199" h="183165">
                        <a:moveTo>
                          <a:pt x="66675" y="183166"/>
                        </a:moveTo>
                        <a:lnTo>
                          <a:pt x="0" y="4858"/>
                        </a:lnTo>
                        <a:lnTo>
                          <a:pt x="5239" y="0"/>
                        </a:lnTo>
                        <a:lnTo>
                          <a:pt x="72200" y="17849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41" name="Freeform: Shape 1240">
                    <a:extLst>
                      <a:ext uri="{FF2B5EF4-FFF2-40B4-BE49-F238E27FC236}">
                        <a16:creationId xmlns:a16="http://schemas.microsoft.com/office/drawing/2014/main" id="{4B248806-2AC7-4A59-9F53-39FBB8382AC1}"/>
                      </a:ext>
                    </a:extLst>
                  </p:cNvPr>
                  <p:cNvSpPr/>
                  <p:nvPr/>
                </p:nvSpPr>
                <p:spPr>
                  <a:xfrm>
                    <a:off x="4904616" y="3748747"/>
                    <a:ext cx="28610" cy="43658"/>
                  </a:xfrm>
                  <a:custGeom>
                    <a:avLst/>
                    <a:gdLst>
                      <a:gd name="connsiteX0" fmla="*/ 26667 w 28610"/>
                      <a:gd name="connsiteY0" fmla="*/ 11247 h 43658"/>
                      <a:gd name="connsiteX1" fmla="*/ 21428 w 28610"/>
                      <a:gd name="connsiteY1" fmla="*/ 40965 h 43658"/>
                      <a:gd name="connsiteX2" fmla="*/ 1902 w 28610"/>
                      <a:gd name="connsiteY2" fmla="*/ 32297 h 43658"/>
                      <a:gd name="connsiteX3" fmla="*/ 7141 w 28610"/>
                      <a:gd name="connsiteY3" fmla="*/ 2674 h 43658"/>
                      <a:gd name="connsiteX4" fmla="*/ 26667 w 28610"/>
                      <a:gd name="connsiteY4" fmla="*/ 11247 h 43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10" h="43658">
                        <a:moveTo>
                          <a:pt x="26667" y="11247"/>
                        </a:moveTo>
                        <a:cubicBezTo>
                          <a:pt x="30667" y="21819"/>
                          <a:pt x="28286" y="35154"/>
                          <a:pt x="21428" y="40965"/>
                        </a:cubicBezTo>
                        <a:cubicBezTo>
                          <a:pt x="14570" y="46775"/>
                          <a:pt x="5807" y="42870"/>
                          <a:pt x="1902" y="32297"/>
                        </a:cubicBezTo>
                        <a:cubicBezTo>
                          <a:pt x="-2004" y="21819"/>
                          <a:pt x="283" y="8580"/>
                          <a:pt x="7141" y="2674"/>
                        </a:cubicBezTo>
                        <a:cubicBezTo>
                          <a:pt x="13903" y="-3041"/>
                          <a:pt x="22666" y="674"/>
                          <a:pt x="26667" y="112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25" name="Graphic 220">
                  <a:extLst>
                    <a:ext uri="{FF2B5EF4-FFF2-40B4-BE49-F238E27FC236}">
                      <a16:creationId xmlns:a16="http://schemas.microsoft.com/office/drawing/2014/main" id="{3C770095-B549-43AA-8CF1-1DB6661BF80B}"/>
                    </a:ext>
                  </a:extLst>
                </p:cNvPr>
                <p:cNvGrpSpPr/>
                <p:nvPr/>
              </p:nvGrpSpPr>
              <p:grpSpPr>
                <a:xfrm>
                  <a:off x="4838375" y="3768090"/>
                  <a:ext cx="83192" cy="198549"/>
                  <a:chOff x="4838375" y="3768090"/>
                  <a:chExt cx="83192" cy="198549"/>
                </a:xfrm>
                <a:grpFill/>
              </p:grpSpPr>
              <p:sp>
                <p:nvSpPr>
                  <p:cNvPr id="1238" name="Freeform: Shape 1237">
                    <a:extLst>
                      <a:ext uri="{FF2B5EF4-FFF2-40B4-BE49-F238E27FC236}">
                        <a16:creationId xmlns:a16="http://schemas.microsoft.com/office/drawing/2014/main" id="{ABA944BE-BB1B-4D55-9844-46BB3C5B4692}"/>
                      </a:ext>
                    </a:extLst>
                  </p:cNvPr>
                  <p:cNvSpPr/>
                  <p:nvPr/>
                </p:nvSpPr>
                <p:spPr>
                  <a:xfrm>
                    <a:off x="4849367" y="3768090"/>
                    <a:ext cx="72199" cy="179736"/>
                  </a:xfrm>
                  <a:custGeom>
                    <a:avLst/>
                    <a:gdLst>
                      <a:gd name="connsiteX0" fmla="*/ 5239 w 72199"/>
                      <a:gd name="connsiteY0" fmla="*/ 179737 h 179736"/>
                      <a:gd name="connsiteX1" fmla="*/ 0 w 72199"/>
                      <a:gd name="connsiteY1" fmla="*/ 174498 h 179736"/>
                      <a:gd name="connsiteX2" fmla="*/ 66675 w 72199"/>
                      <a:gd name="connsiteY2" fmla="*/ 0 h 179736"/>
                      <a:gd name="connsiteX3" fmla="*/ 72200 w 72199"/>
                      <a:gd name="connsiteY3" fmla="*/ 5048 h 179736"/>
                    </a:gdLst>
                    <a:ahLst/>
                    <a:cxnLst>
                      <a:cxn ang="0">
                        <a:pos x="connsiteX0" y="connsiteY0"/>
                      </a:cxn>
                      <a:cxn ang="0">
                        <a:pos x="connsiteX1" y="connsiteY1"/>
                      </a:cxn>
                      <a:cxn ang="0">
                        <a:pos x="connsiteX2" y="connsiteY2"/>
                      </a:cxn>
                      <a:cxn ang="0">
                        <a:pos x="connsiteX3" y="connsiteY3"/>
                      </a:cxn>
                    </a:cxnLst>
                    <a:rect l="l" t="t" r="r" b="b"/>
                    <a:pathLst>
                      <a:path w="72199" h="179736">
                        <a:moveTo>
                          <a:pt x="5239" y="179737"/>
                        </a:moveTo>
                        <a:lnTo>
                          <a:pt x="0" y="174498"/>
                        </a:lnTo>
                        <a:lnTo>
                          <a:pt x="66675" y="0"/>
                        </a:lnTo>
                        <a:lnTo>
                          <a:pt x="72200"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39" name="Freeform: Shape 1238">
                    <a:extLst>
                      <a:ext uri="{FF2B5EF4-FFF2-40B4-BE49-F238E27FC236}">
                        <a16:creationId xmlns:a16="http://schemas.microsoft.com/office/drawing/2014/main" id="{85816388-BB5A-4C53-80E5-4EF1A6158BE1}"/>
                      </a:ext>
                    </a:extLst>
                  </p:cNvPr>
                  <p:cNvSpPr/>
                  <p:nvPr/>
                </p:nvSpPr>
                <p:spPr>
                  <a:xfrm>
                    <a:off x="4838375" y="3923779"/>
                    <a:ext cx="27411" cy="42859"/>
                  </a:xfrm>
                  <a:custGeom>
                    <a:avLst/>
                    <a:gdLst>
                      <a:gd name="connsiteX0" fmla="*/ 25566 w 27411"/>
                      <a:gd name="connsiteY0" fmla="*/ 33191 h 42859"/>
                      <a:gd name="connsiteX1" fmla="*/ 6802 w 27411"/>
                      <a:gd name="connsiteY1" fmla="*/ 39287 h 42859"/>
                      <a:gd name="connsiteX2" fmla="*/ 1849 w 27411"/>
                      <a:gd name="connsiteY2" fmla="*/ 9759 h 42859"/>
                      <a:gd name="connsiteX3" fmla="*/ 20518 w 27411"/>
                      <a:gd name="connsiteY3" fmla="*/ 3473 h 42859"/>
                      <a:gd name="connsiteX4" fmla="*/ 25566 w 27411"/>
                      <a:gd name="connsiteY4" fmla="*/ 33191 h 42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11" h="42859">
                        <a:moveTo>
                          <a:pt x="25566" y="33191"/>
                        </a:moveTo>
                        <a:cubicBezTo>
                          <a:pt x="21756" y="43097"/>
                          <a:pt x="13374" y="45859"/>
                          <a:pt x="6802" y="39287"/>
                        </a:cubicBezTo>
                        <a:cubicBezTo>
                          <a:pt x="325" y="32810"/>
                          <a:pt x="-1961" y="19570"/>
                          <a:pt x="1849" y="9759"/>
                        </a:cubicBezTo>
                        <a:cubicBezTo>
                          <a:pt x="5563" y="-147"/>
                          <a:pt x="13945" y="-3004"/>
                          <a:pt x="20518" y="3473"/>
                        </a:cubicBezTo>
                        <a:cubicBezTo>
                          <a:pt x="27090" y="9950"/>
                          <a:pt x="29376" y="23285"/>
                          <a:pt x="25566" y="3319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26" name="Graphic 220">
                  <a:extLst>
                    <a:ext uri="{FF2B5EF4-FFF2-40B4-BE49-F238E27FC236}">
                      <a16:creationId xmlns:a16="http://schemas.microsoft.com/office/drawing/2014/main" id="{F8D1AD9E-6F17-4EB4-9344-021A265AB4A3}"/>
                    </a:ext>
                  </a:extLst>
                </p:cNvPr>
                <p:cNvGrpSpPr/>
                <p:nvPr/>
              </p:nvGrpSpPr>
              <p:grpSpPr>
                <a:xfrm>
                  <a:off x="4713922" y="3913891"/>
                  <a:ext cx="138112" cy="41115"/>
                  <a:chOff x="4713922" y="3913891"/>
                  <a:chExt cx="138112" cy="41115"/>
                </a:xfrm>
                <a:grpFill/>
              </p:grpSpPr>
              <p:sp>
                <p:nvSpPr>
                  <p:cNvPr id="1236" name="Freeform: Shape 1235">
                    <a:extLst>
                      <a:ext uri="{FF2B5EF4-FFF2-40B4-BE49-F238E27FC236}">
                        <a16:creationId xmlns:a16="http://schemas.microsoft.com/office/drawing/2014/main" id="{3E426187-5C0E-4525-998A-F562C792C1B2}"/>
                      </a:ext>
                    </a:extLst>
                  </p:cNvPr>
                  <p:cNvSpPr/>
                  <p:nvPr/>
                </p:nvSpPr>
                <p:spPr>
                  <a:xfrm>
                    <a:off x="4726495" y="3929919"/>
                    <a:ext cx="125539" cy="20002"/>
                  </a:xfrm>
                  <a:custGeom>
                    <a:avLst/>
                    <a:gdLst>
                      <a:gd name="connsiteX0" fmla="*/ 125539 w 125539"/>
                      <a:gd name="connsiteY0" fmla="*/ 20003 h 20002"/>
                      <a:gd name="connsiteX1" fmla="*/ 0 w 125539"/>
                      <a:gd name="connsiteY1" fmla="*/ 9049 h 20002"/>
                      <a:gd name="connsiteX2" fmla="*/ 0 w 125539"/>
                      <a:gd name="connsiteY2" fmla="*/ 0 h 20002"/>
                      <a:gd name="connsiteX3" fmla="*/ 125539 w 125539"/>
                      <a:gd name="connsiteY3" fmla="*/ 10573 h 20002"/>
                    </a:gdLst>
                    <a:ahLst/>
                    <a:cxnLst>
                      <a:cxn ang="0">
                        <a:pos x="connsiteX0" y="connsiteY0"/>
                      </a:cxn>
                      <a:cxn ang="0">
                        <a:pos x="connsiteX1" y="connsiteY1"/>
                      </a:cxn>
                      <a:cxn ang="0">
                        <a:pos x="connsiteX2" y="connsiteY2"/>
                      </a:cxn>
                      <a:cxn ang="0">
                        <a:pos x="connsiteX3" y="connsiteY3"/>
                      </a:cxn>
                    </a:cxnLst>
                    <a:rect l="l" t="t" r="r" b="b"/>
                    <a:pathLst>
                      <a:path w="125539" h="20002">
                        <a:moveTo>
                          <a:pt x="125539" y="20003"/>
                        </a:moveTo>
                        <a:lnTo>
                          <a:pt x="0" y="9049"/>
                        </a:lnTo>
                        <a:lnTo>
                          <a:pt x="0" y="0"/>
                        </a:lnTo>
                        <a:lnTo>
                          <a:pt x="125539" y="1057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37" name="Freeform: Shape 1236">
                    <a:extLst>
                      <a:ext uri="{FF2B5EF4-FFF2-40B4-BE49-F238E27FC236}">
                        <a16:creationId xmlns:a16="http://schemas.microsoft.com/office/drawing/2014/main" id="{1FF76ED8-F358-4AE4-9E9D-242385050633}"/>
                      </a:ext>
                    </a:extLst>
                  </p:cNvPr>
                  <p:cNvSpPr/>
                  <p:nvPr/>
                </p:nvSpPr>
                <p:spPr>
                  <a:xfrm>
                    <a:off x="4713922" y="3913891"/>
                    <a:ext cx="25241" cy="41115"/>
                  </a:xfrm>
                  <a:custGeom>
                    <a:avLst/>
                    <a:gdLst>
                      <a:gd name="connsiteX0" fmla="*/ 12573 w 25241"/>
                      <a:gd name="connsiteY0" fmla="*/ 41079 h 41115"/>
                      <a:gd name="connsiteX1" fmla="*/ 0 w 25241"/>
                      <a:gd name="connsiteY1" fmla="*/ 19458 h 41115"/>
                      <a:gd name="connsiteX2" fmla="*/ 12573 w 25241"/>
                      <a:gd name="connsiteY2" fmla="*/ 27 h 41115"/>
                      <a:gd name="connsiteX3" fmla="*/ 25241 w 25241"/>
                      <a:gd name="connsiteY3" fmla="*/ 21648 h 41115"/>
                      <a:gd name="connsiteX4" fmla="*/ 12573 w 25241"/>
                      <a:gd name="connsiteY4" fmla="*/ 41079 h 411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41" h="41115">
                        <a:moveTo>
                          <a:pt x="12573" y="41079"/>
                        </a:moveTo>
                        <a:cubicBezTo>
                          <a:pt x="5620" y="40413"/>
                          <a:pt x="0" y="30793"/>
                          <a:pt x="0" y="19458"/>
                        </a:cubicBezTo>
                        <a:cubicBezTo>
                          <a:pt x="0" y="8123"/>
                          <a:pt x="5620" y="-545"/>
                          <a:pt x="12573" y="27"/>
                        </a:cubicBezTo>
                        <a:cubicBezTo>
                          <a:pt x="19526" y="598"/>
                          <a:pt x="25241" y="10219"/>
                          <a:pt x="25241" y="21648"/>
                        </a:cubicBezTo>
                        <a:cubicBezTo>
                          <a:pt x="25241" y="33078"/>
                          <a:pt x="19526" y="41746"/>
                          <a:pt x="12573" y="410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27" name="Graphic 220">
                  <a:extLst>
                    <a:ext uri="{FF2B5EF4-FFF2-40B4-BE49-F238E27FC236}">
                      <a16:creationId xmlns:a16="http://schemas.microsoft.com/office/drawing/2014/main" id="{AD428520-0C1C-473A-970E-EF29941156F0}"/>
                    </a:ext>
                  </a:extLst>
                </p:cNvPr>
                <p:cNvGrpSpPr/>
                <p:nvPr/>
              </p:nvGrpSpPr>
              <p:grpSpPr>
                <a:xfrm>
                  <a:off x="4655442" y="3743321"/>
                  <a:ext cx="73434" cy="193170"/>
                  <a:chOff x="4655442" y="3743321"/>
                  <a:chExt cx="73434" cy="193170"/>
                </a:xfrm>
                <a:grpFill/>
              </p:grpSpPr>
              <p:sp>
                <p:nvSpPr>
                  <p:cNvPr id="1234" name="Freeform: Shape 1233">
                    <a:extLst>
                      <a:ext uri="{FF2B5EF4-FFF2-40B4-BE49-F238E27FC236}">
                        <a16:creationId xmlns:a16="http://schemas.microsoft.com/office/drawing/2014/main" id="{7FBA6E15-0305-4837-965C-8A698D1B3A30}"/>
                      </a:ext>
                    </a:extLst>
                  </p:cNvPr>
                  <p:cNvSpPr/>
                  <p:nvPr/>
                </p:nvSpPr>
                <p:spPr>
                  <a:xfrm>
                    <a:off x="4665154" y="3761327"/>
                    <a:ext cx="63722" cy="175164"/>
                  </a:xfrm>
                  <a:custGeom>
                    <a:avLst/>
                    <a:gdLst>
                      <a:gd name="connsiteX0" fmla="*/ 58960 w 63722"/>
                      <a:gd name="connsiteY0" fmla="*/ 175165 h 175164"/>
                      <a:gd name="connsiteX1" fmla="*/ 0 w 63722"/>
                      <a:gd name="connsiteY1" fmla="*/ 4286 h 175164"/>
                      <a:gd name="connsiteX2" fmla="*/ 4667 w 63722"/>
                      <a:gd name="connsiteY2" fmla="*/ 0 h 175164"/>
                      <a:gd name="connsiteX3" fmla="*/ 63722 w 63722"/>
                      <a:gd name="connsiteY3" fmla="*/ 171069 h 175164"/>
                    </a:gdLst>
                    <a:ahLst/>
                    <a:cxnLst>
                      <a:cxn ang="0">
                        <a:pos x="connsiteX0" y="connsiteY0"/>
                      </a:cxn>
                      <a:cxn ang="0">
                        <a:pos x="connsiteX1" y="connsiteY1"/>
                      </a:cxn>
                      <a:cxn ang="0">
                        <a:pos x="connsiteX2" y="connsiteY2"/>
                      </a:cxn>
                      <a:cxn ang="0">
                        <a:pos x="connsiteX3" y="connsiteY3"/>
                      </a:cxn>
                    </a:cxnLst>
                    <a:rect l="l" t="t" r="r" b="b"/>
                    <a:pathLst>
                      <a:path w="63722" h="175164">
                        <a:moveTo>
                          <a:pt x="58960" y="175165"/>
                        </a:moveTo>
                        <a:lnTo>
                          <a:pt x="0" y="4286"/>
                        </a:lnTo>
                        <a:lnTo>
                          <a:pt x="4667" y="0"/>
                        </a:lnTo>
                        <a:lnTo>
                          <a:pt x="63722" y="17106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35" name="Freeform: Shape 1234">
                    <a:extLst>
                      <a:ext uri="{FF2B5EF4-FFF2-40B4-BE49-F238E27FC236}">
                        <a16:creationId xmlns:a16="http://schemas.microsoft.com/office/drawing/2014/main" id="{FCE8D465-860A-4B0F-B311-79ABB3BC8C10}"/>
                      </a:ext>
                    </a:extLst>
                  </p:cNvPr>
                  <p:cNvSpPr/>
                  <p:nvPr/>
                </p:nvSpPr>
                <p:spPr>
                  <a:xfrm>
                    <a:off x="4655442" y="3743321"/>
                    <a:ext cx="24183" cy="40209"/>
                  </a:xfrm>
                  <a:custGeom>
                    <a:avLst/>
                    <a:gdLst>
                      <a:gd name="connsiteX0" fmla="*/ 1616 w 24183"/>
                      <a:gd name="connsiteY0" fmla="*/ 29817 h 40209"/>
                      <a:gd name="connsiteX1" fmla="*/ 5998 w 24183"/>
                      <a:gd name="connsiteY1" fmla="*/ 2575 h 40209"/>
                      <a:gd name="connsiteX2" fmla="*/ 22571 w 24183"/>
                      <a:gd name="connsiteY2" fmla="*/ 10290 h 40209"/>
                      <a:gd name="connsiteX3" fmla="*/ 18094 w 24183"/>
                      <a:gd name="connsiteY3" fmla="*/ 37722 h 40209"/>
                      <a:gd name="connsiteX4" fmla="*/ 1616 w 24183"/>
                      <a:gd name="connsiteY4" fmla="*/ 29817 h 40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83" h="40209">
                        <a:moveTo>
                          <a:pt x="1616" y="29817"/>
                        </a:moveTo>
                        <a:cubicBezTo>
                          <a:pt x="-1718" y="20101"/>
                          <a:pt x="282" y="8004"/>
                          <a:pt x="5998" y="2575"/>
                        </a:cubicBezTo>
                        <a:cubicBezTo>
                          <a:pt x="11808" y="-2854"/>
                          <a:pt x="19237" y="575"/>
                          <a:pt x="22571" y="10290"/>
                        </a:cubicBezTo>
                        <a:cubicBezTo>
                          <a:pt x="25905" y="20006"/>
                          <a:pt x="23905" y="32293"/>
                          <a:pt x="18094" y="37722"/>
                        </a:cubicBezTo>
                        <a:cubicBezTo>
                          <a:pt x="12284" y="43056"/>
                          <a:pt x="4950" y="39532"/>
                          <a:pt x="1616" y="298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28" name="Graphic 220">
                  <a:extLst>
                    <a:ext uri="{FF2B5EF4-FFF2-40B4-BE49-F238E27FC236}">
                      <a16:creationId xmlns:a16="http://schemas.microsoft.com/office/drawing/2014/main" id="{B3096151-1493-4129-8F72-22F45B49C4E3}"/>
                    </a:ext>
                  </a:extLst>
                </p:cNvPr>
                <p:cNvGrpSpPr/>
                <p:nvPr/>
              </p:nvGrpSpPr>
              <p:grpSpPr>
                <a:xfrm>
                  <a:off x="4665154" y="3575257"/>
                  <a:ext cx="74101" cy="190546"/>
                  <a:chOff x="4665154" y="3575257"/>
                  <a:chExt cx="74101" cy="190546"/>
                </a:xfrm>
                <a:grpFill/>
              </p:grpSpPr>
              <p:sp>
                <p:nvSpPr>
                  <p:cNvPr id="1232" name="Freeform: Shape 1231">
                    <a:extLst>
                      <a:ext uri="{FF2B5EF4-FFF2-40B4-BE49-F238E27FC236}">
                        <a16:creationId xmlns:a16="http://schemas.microsoft.com/office/drawing/2014/main" id="{E5FB7271-E813-42BF-AEEF-2C0FAFE02BB9}"/>
                      </a:ext>
                    </a:extLst>
                  </p:cNvPr>
                  <p:cNvSpPr/>
                  <p:nvPr/>
                </p:nvSpPr>
                <p:spPr>
                  <a:xfrm>
                    <a:off x="4665154" y="3593591"/>
                    <a:ext cx="63722" cy="172212"/>
                  </a:xfrm>
                  <a:custGeom>
                    <a:avLst/>
                    <a:gdLst>
                      <a:gd name="connsiteX0" fmla="*/ 4667 w 63722"/>
                      <a:gd name="connsiteY0" fmla="*/ 172212 h 172212"/>
                      <a:gd name="connsiteX1" fmla="*/ 0 w 63722"/>
                      <a:gd name="connsiteY1" fmla="*/ 167545 h 172212"/>
                      <a:gd name="connsiteX2" fmla="*/ 58960 w 63722"/>
                      <a:gd name="connsiteY2" fmla="*/ 0 h 172212"/>
                      <a:gd name="connsiteX3" fmla="*/ 63722 w 63722"/>
                      <a:gd name="connsiteY3" fmla="*/ 4382 h 172212"/>
                    </a:gdLst>
                    <a:ahLst/>
                    <a:cxnLst>
                      <a:cxn ang="0">
                        <a:pos x="connsiteX0" y="connsiteY0"/>
                      </a:cxn>
                      <a:cxn ang="0">
                        <a:pos x="connsiteX1" y="connsiteY1"/>
                      </a:cxn>
                      <a:cxn ang="0">
                        <a:pos x="connsiteX2" y="connsiteY2"/>
                      </a:cxn>
                      <a:cxn ang="0">
                        <a:pos x="connsiteX3" y="connsiteY3"/>
                      </a:cxn>
                    </a:cxnLst>
                    <a:rect l="l" t="t" r="r" b="b"/>
                    <a:pathLst>
                      <a:path w="63722" h="172212">
                        <a:moveTo>
                          <a:pt x="4667" y="172212"/>
                        </a:moveTo>
                        <a:lnTo>
                          <a:pt x="0" y="167545"/>
                        </a:lnTo>
                        <a:lnTo>
                          <a:pt x="58960" y="0"/>
                        </a:lnTo>
                        <a:lnTo>
                          <a:pt x="63722" y="4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33" name="Freeform: Shape 1232">
                    <a:extLst>
                      <a:ext uri="{FF2B5EF4-FFF2-40B4-BE49-F238E27FC236}">
                        <a16:creationId xmlns:a16="http://schemas.microsoft.com/office/drawing/2014/main" id="{EFBC349B-4D8C-4777-89CE-9F6E6874F09D}"/>
                      </a:ext>
                    </a:extLst>
                  </p:cNvPr>
                  <p:cNvSpPr/>
                  <p:nvPr/>
                </p:nvSpPr>
                <p:spPr>
                  <a:xfrm>
                    <a:off x="4713925" y="3575257"/>
                    <a:ext cx="25329" cy="40948"/>
                  </a:xfrm>
                  <a:custGeom>
                    <a:avLst/>
                    <a:gdLst>
                      <a:gd name="connsiteX0" fmla="*/ 1711 w 25329"/>
                      <a:gd name="connsiteY0" fmla="*/ 10620 h 40948"/>
                      <a:gd name="connsiteX1" fmla="*/ 18951 w 25329"/>
                      <a:gd name="connsiteY1" fmla="*/ 2523 h 40948"/>
                      <a:gd name="connsiteX2" fmla="*/ 23619 w 25329"/>
                      <a:gd name="connsiteY2" fmla="*/ 30432 h 40948"/>
                      <a:gd name="connsiteX3" fmla="*/ 6379 w 25329"/>
                      <a:gd name="connsiteY3" fmla="*/ 38337 h 40948"/>
                      <a:gd name="connsiteX4" fmla="*/ 1711 w 25329"/>
                      <a:gd name="connsiteY4" fmla="*/ 10620 h 409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29" h="40948">
                        <a:moveTo>
                          <a:pt x="1711" y="10620"/>
                        </a:moveTo>
                        <a:cubicBezTo>
                          <a:pt x="5140" y="714"/>
                          <a:pt x="12855" y="-2906"/>
                          <a:pt x="18951" y="2523"/>
                        </a:cubicBezTo>
                        <a:cubicBezTo>
                          <a:pt x="25047" y="7953"/>
                          <a:pt x="27143" y="20526"/>
                          <a:pt x="23619" y="30432"/>
                        </a:cubicBezTo>
                        <a:cubicBezTo>
                          <a:pt x="20094" y="40338"/>
                          <a:pt x="12379" y="43862"/>
                          <a:pt x="6379" y="38337"/>
                        </a:cubicBezTo>
                        <a:cubicBezTo>
                          <a:pt x="282" y="32908"/>
                          <a:pt x="-1813" y="20526"/>
                          <a:pt x="1711" y="106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29" name="Graphic 220">
                  <a:extLst>
                    <a:ext uri="{FF2B5EF4-FFF2-40B4-BE49-F238E27FC236}">
                      <a16:creationId xmlns:a16="http://schemas.microsoft.com/office/drawing/2014/main" id="{57940439-3151-4BC2-BD8C-61B56DA3CBA6}"/>
                    </a:ext>
                  </a:extLst>
                </p:cNvPr>
                <p:cNvGrpSpPr/>
                <p:nvPr/>
              </p:nvGrpSpPr>
              <p:grpSpPr>
                <a:xfrm>
                  <a:off x="4726495" y="3570820"/>
                  <a:ext cx="139350" cy="42681"/>
                  <a:chOff x="4726495" y="3570820"/>
                  <a:chExt cx="139350" cy="42681"/>
                </a:xfrm>
                <a:grpFill/>
              </p:grpSpPr>
              <p:sp>
                <p:nvSpPr>
                  <p:cNvPr id="1230" name="Freeform: Shape 1229">
                    <a:extLst>
                      <a:ext uri="{FF2B5EF4-FFF2-40B4-BE49-F238E27FC236}">
                        <a16:creationId xmlns:a16="http://schemas.microsoft.com/office/drawing/2014/main" id="{4C6D1B36-B76E-44D4-B141-B23B7E25A742}"/>
                      </a:ext>
                    </a:extLst>
                  </p:cNvPr>
                  <p:cNvSpPr/>
                  <p:nvPr/>
                </p:nvSpPr>
                <p:spPr>
                  <a:xfrm>
                    <a:off x="4726495" y="3587495"/>
                    <a:ext cx="125539" cy="12858"/>
                  </a:xfrm>
                  <a:custGeom>
                    <a:avLst/>
                    <a:gdLst>
                      <a:gd name="connsiteX0" fmla="*/ 125539 w 125539"/>
                      <a:gd name="connsiteY0" fmla="*/ 9430 h 12858"/>
                      <a:gd name="connsiteX1" fmla="*/ 0 w 125539"/>
                      <a:gd name="connsiteY1" fmla="*/ 12859 h 12858"/>
                      <a:gd name="connsiteX2" fmla="*/ 0 w 125539"/>
                      <a:gd name="connsiteY2" fmla="*/ 3810 h 12858"/>
                      <a:gd name="connsiteX3" fmla="*/ 125539 w 125539"/>
                      <a:gd name="connsiteY3" fmla="*/ 0 h 12858"/>
                    </a:gdLst>
                    <a:ahLst/>
                    <a:cxnLst>
                      <a:cxn ang="0">
                        <a:pos x="connsiteX0" y="connsiteY0"/>
                      </a:cxn>
                      <a:cxn ang="0">
                        <a:pos x="connsiteX1" y="connsiteY1"/>
                      </a:cxn>
                      <a:cxn ang="0">
                        <a:pos x="connsiteX2" y="connsiteY2"/>
                      </a:cxn>
                      <a:cxn ang="0">
                        <a:pos x="connsiteX3" y="connsiteY3"/>
                      </a:cxn>
                    </a:cxnLst>
                    <a:rect l="l" t="t" r="r" b="b"/>
                    <a:pathLst>
                      <a:path w="125539" h="12858">
                        <a:moveTo>
                          <a:pt x="125539" y="9430"/>
                        </a:moveTo>
                        <a:lnTo>
                          <a:pt x="0" y="12859"/>
                        </a:lnTo>
                        <a:lnTo>
                          <a:pt x="0" y="3810"/>
                        </a:lnTo>
                        <a:lnTo>
                          <a:pt x="12553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31" name="Freeform: Shape 1230">
                    <a:extLst>
                      <a:ext uri="{FF2B5EF4-FFF2-40B4-BE49-F238E27FC236}">
                        <a16:creationId xmlns:a16="http://schemas.microsoft.com/office/drawing/2014/main" id="{CD1FC4B1-4952-4576-A1AB-71136DCC790F}"/>
                      </a:ext>
                    </a:extLst>
                  </p:cNvPr>
                  <p:cNvSpPr/>
                  <p:nvPr/>
                </p:nvSpPr>
                <p:spPr>
                  <a:xfrm>
                    <a:off x="4838414" y="3570820"/>
                    <a:ext cx="27432" cy="42681"/>
                  </a:xfrm>
                  <a:custGeom>
                    <a:avLst/>
                    <a:gdLst>
                      <a:gd name="connsiteX0" fmla="*/ 13621 w 27432"/>
                      <a:gd name="connsiteY0" fmla="*/ 6 h 42681"/>
                      <a:gd name="connsiteX1" fmla="*/ 27432 w 27432"/>
                      <a:gd name="connsiteY1" fmla="*/ 20961 h 42681"/>
                      <a:gd name="connsiteX2" fmla="*/ 13621 w 27432"/>
                      <a:gd name="connsiteY2" fmla="*/ 42678 h 42681"/>
                      <a:gd name="connsiteX3" fmla="*/ 0 w 27432"/>
                      <a:gd name="connsiteY3" fmla="*/ 21723 h 42681"/>
                      <a:gd name="connsiteX4" fmla="*/ 13621 w 27432"/>
                      <a:gd name="connsiteY4" fmla="*/ 6 h 42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32" h="42681">
                        <a:moveTo>
                          <a:pt x="13621" y="6"/>
                        </a:moveTo>
                        <a:cubicBezTo>
                          <a:pt x="21241" y="-279"/>
                          <a:pt x="27432" y="9150"/>
                          <a:pt x="27432" y="20961"/>
                        </a:cubicBezTo>
                        <a:cubicBezTo>
                          <a:pt x="27432" y="32772"/>
                          <a:pt x="21241" y="42583"/>
                          <a:pt x="13621" y="42678"/>
                        </a:cubicBezTo>
                        <a:cubicBezTo>
                          <a:pt x="6096" y="42869"/>
                          <a:pt x="0" y="33439"/>
                          <a:pt x="0" y="21723"/>
                        </a:cubicBezTo>
                        <a:cubicBezTo>
                          <a:pt x="0" y="10008"/>
                          <a:pt x="6001" y="292"/>
                          <a:pt x="13621" y="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66" name="Graphic 220">
                <a:extLst>
                  <a:ext uri="{FF2B5EF4-FFF2-40B4-BE49-F238E27FC236}">
                    <a16:creationId xmlns:a16="http://schemas.microsoft.com/office/drawing/2014/main" id="{9D2F7DE6-C839-4F48-A73A-8ED6B7EFC22D}"/>
                  </a:ext>
                </a:extLst>
              </p:cNvPr>
              <p:cNvGrpSpPr/>
              <p:nvPr/>
            </p:nvGrpSpPr>
            <p:grpSpPr>
              <a:xfrm>
                <a:off x="5058441" y="3394995"/>
                <a:ext cx="95747" cy="212514"/>
                <a:chOff x="5058441" y="3394995"/>
                <a:chExt cx="95747" cy="212514"/>
              </a:xfrm>
              <a:grpFill/>
            </p:grpSpPr>
            <p:sp>
              <p:nvSpPr>
                <p:cNvPr id="1222" name="Freeform: Shape 1221">
                  <a:extLst>
                    <a:ext uri="{FF2B5EF4-FFF2-40B4-BE49-F238E27FC236}">
                      <a16:creationId xmlns:a16="http://schemas.microsoft.com/office/drawing/2014/main" id="{14F743F9-B546-415F-9EC0-F39A33BFAD76}"/>
                    </a:ext>
                  </a:extLst>
                </p:cNvPr>
                <p:cNvSpPr/>
                <p:nvPr/>
              </p:nvSpPr>
              <p:spPr>
                <a:xfrm>
                  <a:off x="5058441" y="3394995"/>
                  <a:ext cx="82486" cy="191738"/>
                </a:xfrm>
                <a:custGeom>
                  <a:avLst/>
                  <a:gdLst>
                    <a:gd name="connsiteX0" fmla="*/ 76200 w 82486"/>
                    <a:gd name="connsiteY0" fmla="*/ 191738 h 191738"/>
                    <a:gd name="connsiteX1" fmla="*/ 0 w 82486"/>
                    <a:gd name="connsiteY1" fmla="*/ 5620 h 191738"/>
                    <a:gd name="connsiteX2" fmla="*/ 6001 w 82486"/>
                    <a:gd name="connsiteY2" fmla="*/ 0 h 191738"/>
                    <a:gd name="connsiteX3" fmla="*/ 82487 w 82486"/>
                    <a:gd name="connsiteY3" fmla="*/ 186404 h 191738"/>
                  </a:gdLst>
                  <a:ahLst/>
                  <a:cxnLst>
                    <a:cxn ang="0">
                      <a:pos x="connsiteX0" y="connsiteY0"/>
                    </a:cxn>
                    <a:cxn ang="0">
                      <a:pos x="connsiteX1" y="connsiteY1"/>
                    </a:cxn>
                    <a:cxn ang="0">
                      <a:pos x="connsiteX2" y="connsiteY2"/>
                    </a:cxn>
                    <a:cxn ang="0">
                      <a:pos x="connsiteX3" y="connsiteY3"/>
                    </a:cxn>
                  </a:cxnLst>
                  <a:rect l="l" t="t" r="r" b="b"/>
                  <a:pathLst>
                    <a:path w="82486" h="191738">
                      <a:moveTo>
                        <a:pt x="76200" y="191738"/>
                      </a:moveTo>
                      <a:lnTo>
                        <a:pt x="0" y="5620"/>
                      </a:lnTo>
                      <a:lnTo>
                        <a:pt x="6001" y="0"/>
                      </a:lnTo>
                      <a:lnTo>
                        <a:pt x="82487" y="1864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23" name="Freeform: Shape 1222">
                  <a:extLst>
                    <a:ext uri="{FF2B5EF4-FFF2-40B4-BE49-F238E27FC236}">
                      <a16:creationId xmlns:a16="http://schemas.microsoft.com/office/drawing/2014/main" id="{8853E171-FE98-44F2-9639-71BB504E6548}"/>
                    </a:ext>
                  </a:extLst>
                </p:cNvPr>
                <p:cNvSpPr/>
                <p:nvPr/>
              </p:nvSpPr>
              <p:spPr>
                <a:xfrm>
                  <a:off x="5121514" y="3560720"/>
                  <a:ext cx="32674" cy="46790"/>
                </a:xfrm>
                <a:custGeom>
                  <a:avLst/>
                  <a:gdLst>
                    <a:gd name="connsiteX0" fmla="*/ 30463 w 32674"/>
                    <a:gd name="connsiteY0" fmla="*/ 11250 h 46790"/>
                    <a:gd name="connsiteX1" fmla="*/ 24462 w 32674"/>
                    <a:gd name="connsiteY1" fmla="*/ 43445 h 46790"/>
                    <a:gd name="connsiteX2" fmla="*/ 2173 w 32674"/>
                    <a:gd name="connsiteY2" fmla="*/ 35444 h 46790"/>
                    <a:gd name="connsiteX3" fmla="*/ 8079 w 32674"/>
                    <a:gd name="connsiteY3" fmla="*/ 3440 h 46790"/>
                    <a:gd name="connsiteX4" fmla="*/ 30463 w 32674"/>
                    <a:gd name="connsiteY4" fmla="*/ 11250 h 46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4" h="46790">
                      <a:moveTo>
                        <a:pt x="30463" y="11250"/>
                      </a:moveTo>
                      <a:cubicBezTo>
                        <a:pt x="35035" y="22299"/>
                        <a:pt x="32272" y="36777"/>
                        <a:pt x="24462" y="43445"/>
                      </a:cubicBezTo>
                      <a:cubicBezTo>
                        <a:pt x="16651" y="50112"/>
                        <a:pt x="6650" y="46493"/>
                        <a:pt x="2173" y="35444"/>
                      </a:cubicBezTo>
                      <a:cubicBezTo>
                        <a:pt x="-2303" y="24490"/>
                        <a:pt x="364" y="10202"/>
                        <a:pt x="8079" y="3440"/>
                      </a:cubicBezTo>
                      <a:cubicBezTo>
                        <a:pt x="15889" y="-3323"/>
                        <a:pt x="25891" y="201"/>
                        <a:pt x="30463" y="1125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7" name="Graphic 220">
                <a:extLst>
                  <a:ext uri="{FF2B5EF4-FFF2-40B4-BE49-F238E27FC236}">
                    <a16:creationId xmlns:a16="http://schemas.microsoft.com/office/drawing/2014/main" id="{C00C6F20-3DAF-4183-9518-0F1B6BC3756D}"/>
                  </a:ext>
                </a:extLst>
              </p:cNvPr>
              <p:cNvGrpSpPr/>
              <p:nvPr/>
            </p:nvGrpSpPr>
            <p:grpSpPr>
              <a:xfrm>
                <a:off x="5045889" y="3581590"/>
                <a:ext cx="95038" cy="215938"/>
                <a:chOff x="5045889" y="3581590"/>
                <a:chExt cx="95038" cy="215938"/>
              </a:xfrm>
              <a:grpFill/>
            </p:grpSpPr>
            <p:sp>
              <p:nvSpPr>
                <p:cNvPr id="1220" name="Freeform: Shape 1219">
                  <a:extLst>
                    <a:ext uri="{FF2B5EF4-FFF2-40B4-BE49-F238E27FC236}">
                      <a16:creationId xmlns:a16="http://schemas.microsoft.com/office/drawing/2014/main" id="{FF56A516-B2ED-4796-988B-A41523C0AD85}"/>
                    </a:ext>
                  </a:extLst>
                </p:cNvPr>
                <p:cNvSpPr/>
                <p:nvPr/>
              </p:nvSpPr>
              <p:spPr>
                <a:xfrm>
                  <a:off x="5058441" y="3581590"/>
                  <a:ext cx="82486" cy="195738"/>
                </a:xfrm>
                <a:custGeom>
                  <a:avLst/>
                  <a:gdLst>
                    <a:gd name="connsiteX0" fmla="*/ 6001 w 82486"/>
                    <a:gd name="connsiteY0" fmla="*/ 195739 h 195738"/>
                    <a:gd name="connsiteX1" fmla="*/ 0 w 82486"/>
                    <a:gd name="connsiteY1" fmla="*/ 190500 h 195738"/>
                    <a:gd name="connsiteX2" fmla="*/ 76200 w 82486"/>
                    <a:gd name="connsiteY2" fmla="*/ 0 h 195738"/>
                    <a:gd name="connsiteX3" fmla="*/ 82487 w 82486"/>
                    <a:gd name="connsiteY3" fmla="*/ 4953 h 195738"/>
                  </a:gdLst>
                  <a:ahLst/>
                  <a:cxnLst>
                    <a:cxn ang="0">
                      <a:pos x="connsiteX0" y="connsiteY0"/>
                    </a:cxn>
                    <a:cxn ang="0">
                      <a:pos x="connsiteX1" y="connsiteY1"/>
                    </a:cxn>
                    <a:cxn ang="0">
                      <a:pos x="connsiteX2" y="connsiteY2"/>
                    </a:cxn>
                    <a:cxn ang="0">
                      <a:pos x="connsiteX3" y="connsiteY3"/>
                    </a:cxn>
                  </a:cxnLst>
                  <a:rect l="l" t="t" r="r" b="b"/>
                  <a:pathLst>
                    <a:path w="82486" h="195738">
                      <a:moveTo>
                        <a:pt x="6001" y="195739"/>
                      </a:moveTo>
                      <a:lnTo>
                        <a:pt x="0" y="190500"/>
                      </a:lnTo>
                      <a:lnTo>
                        <a:pt x="76200" y="0"/>
                      </a:lnTo>
                      <a:lnTo>
                        <a:pt x="82487"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21" name="Freeform: Shape 1220">
                  <a:extLst>
                    <a:ext uri="{FF2B5EF4-FFF2-40B4-BE49-F238E27FC236}">
                      <a16:creationId xmlns:a16="http://schemas.microsoft.com/office/drawing/2014/main" id="{2CED0BC4-B0D5-48B0-8274-A4DF55E0395F}"/>
                    </a:ext>
                  </a:extLst>
                </p:cNvPr>
                <p:cNvSpPr/>
                <p:nvPr/>
              </p:nvSpPr>
              <p:spPr>
                <a:xfrm>
                  <a:off x="5045889" y="3751889"/>
                  <a:ext cx="31292" cy="45639"/>
                </a:xfrm>
                <a:custGeom>
                  <a:avLst/>
                  <a:gdLst>
                    <a:gd name="connsiteX0" fmla="*/ 29221 w 31292"/>
                    <a:gd name="connsiteY0" fmla="*/ 34679 h 45639"/>
                    <a:gd name="connsiteX1" fmla="*/ 7790 w 31292"/>
                    <a:gd name="connsiteY1" fmla="*/ 42299 h 45639"/>
                    <a:gd name="connsiteX2" fmla="*/ 2075 w 31292"/>
                    <a:gd name="connsiteY2" fmla="*/ 11057 h 45639"/>
                    <a:gd name="connsiteX3" fmla="*/ 23411 w 31292"/>
                    <a:gd name="connsiteY3" fmla="*/ 3247 h 45639"/>
                    <a:gd name="connsiteX4" fmla="*/ 29221 w 31292"/>
                    <a:gd name="connsiteY4" fmla="*/ 34679 h 456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292" h="45639">
                      <a:moveTo>
                        <a:pt x="29221" y="34679"/>
                      </a:moveTo>
                      <a:cubicBezTo>
                        <a:pt x="24839" y="45442"/>
                        <a:pt x="15314" y="48871"/>
                        <a:pt x="7790" y="42299"/>
                      </a:cubicBezTo>
                      <a:cubicBezTo>
                        <a:pt x="360" y="35727"/>
                        <a:pt x="-2212" y="21820"/>
                        <a:pt x="2075" y="11057"/>
                      </a:cubicBezTo>
                      <a:cubicBezTo>
                        <a:pt x="6361" y="294"/>
                        <a:pt x="15886" y="-3230"/>
                        <a:pt x="23411" y="3247"/>
                      </a:cubicBezTo>
                      <a:cubicBezTo>
                        <a:pt x="30936" y="9724"/>
                        <a:pt x="33507" y="23821"/>
                        <a:pt x="29221" y="346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8" name="Graphic 220">
                <a:extLst>
                  <a:ext uri="{FF2B5EF4-FFF2-40B4-BE49-F238E27FC236}">
                    <a16:creationId xmlns:a16="http://schemas.microsoft.com/office/drawing/2014/main" id="{ED4F6B56-6FE8-4D29-BD8B-56EAFD19680E}"/>
                  </a:ext>
                </a:extLst>
              </p:cNvPr>
              <p:cNvGrpSpPr/>
              <p:nvPr/>
            </p:nvGrpSpPr>
            <p:grpSpPr>
              <a:xfrm>
                <a:off x="4904517" y="3748846"/>
                <a:ext cx="156972" cy="43633"/>
                <a:chOff x="4904517" y="3748846"/>
                <a:chExt cx="156972" cy="43633"/>
              </a:xfrm>
              <a:grpFill/>
            </p:grpSpPr>
            <p:sp>
              <p:nvSpPr>
                <p:cNvPr id="1218" name="Freeform: Shape 1217">
                  <a:extLst>
                    <a:ext uri="{FF2B5EF4-FFF2-40B4-BE49-F238E27FC236}">
                      <a16:creationId xmlns:a16="http://schemas.microsoft.com/office/drawing/2014/main" id="{74FD7838-924F-4A9D-B545-1CB1290F5DD6}"/>
                    </a:ext>
                  </a:extLst>
                </p:cNvPr>
                <p:cNvSpPr/>
                <p:nvPr/>
              </p:nvSpPr>
              <p:spPr>
                <a:xfrm>
                  <a:off x="4918805" y="3765804"/>
                  <a:ext cx="142684" cy="13906"/>
                </a:xfrm>
                <a:custGeom>
                  <a:avLst/>
                  <a:gdLst>
                    <a:gd name="connsiteX0" fmla="*/ 142685 w 142684"/>
                    <a:gd name="connsiteY0" fmla="*/ 13907 h 13906"/>
                    <a:gd name="connsiteX1" fmla="*/ 0 w 142684"/>
                    <a:gd name="connsiteY1" fmla="*/ 9620 h 13906"/>
                    <a:gd name="connsiteX2" fmla="*/ 0 w 142684"/>
                    <a:gd name="connsiteY2" fmla="*/ 0 h 13906"/>
                    <a:gd name="connsiteX3" fmla="*/ 142685 w 142684"/>
                    <a:gd name="connsiteY3" fmla="*/ 3810 h 13906"/>
                  </a:gdLst>
                  <a:ahLst/>
                  <a:cxnLst>
                    <a:cxn ang="0">
                      <a:pos x="connsiteX0" y="connsiteY0"/>
                    </a:cxn>
                    <a:cxn ang="0">
                      <a:pos x="connsiteX1" y="connsiteY1"/>
                    </a:cxn>
                    <a:cxn ang="0">
                      <a:pos x="connsiteX2" y="connsiteY2"/>
                    </a:cxn>
                    <a:cxn ang="0">
                      <a:pos x="connsiteX3" y="connsiteY3"/>
                    </a:cxn>
                  </a:cxnLst>
                  <a:rect l="l" t="t" r="r" b="b"/>
                  <a:pathLst>
                    <a:path w="142684" h="13906">
                      <a:moveTo>
                        <a:pt x="142685" y="13907"/>
                      </a:moveTo>
                      <a:lnTo>
                        <a:pt x="0" y="9620"/>
                      </a:lnTo>
                      <a:lnTo>
                        <a:pt x="0" y="0"/>
                      </a:lnTo>
                      <a:lnTo>
                        <a:pt x="142685" y="3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19" name="Freeform: Shape 1218">
                  <a:extLst>
                    <a:ext uri="{FF2B5EF4-FFF2-40B4-BE49-F238E27FC236}">
                      <a16:creationId xmlns:a16="http://schemas.microsoft.com/office/drawing/2014/main" id="{4AECDB61-6286-4CE4-BF3C-837A45311608}"/>
                    </a:ext>
                  </a:extLst>
                </p:cNvPr>
                <p:cNvSpPr/>
                <p:nvPr/>
              </p:nvSpPr>
              <p:spPr>
                <a:xfrm>
                  <a:off x="4904517" y="3748846"/>
                  <a:ext cx="28670" cy="43633"/>
                </a:xfrm>
                <a:custGeom>
                  <a:avLst/>
                  <a:gdLst>
                    <a:gd name="connsiteX0" fmla="*/ 14288 w 28670"/>
                    <a:gd name="connsiteY0" fmla="*/ 43627 h 43633"/>
                    <a:gd name="connsiteX1" fmla="*/ 0 w 28670"/>
                    <a:gd name="connsiteY1" fmla="*/ 21434 h 43633"/>
                    <a:gd name="connsiteX2" fmla="*/ 14288 w 28670"/>
                    <a:gd name="connsiteY2" fmla="*/ 3 h 43633"/>
                    <a:gd name="connsiteX3" fmla="*/ 28670 w 28670"/>
                    <a:gd name="connsiteY3" fmla="*/ 22196 h 43633"/>
                    <a:gd name="connsiteX4" fmla="*/ 14288 w 28670"/>
                    <a:gd name="connsiteY4" fmla="*/ 43627 h 436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70" h="43633">
                      <a:moveTo>
                        <a:pt x="14288" y="43627"/>
                      </a:moveTo>
                      <a:cubicBezTo>
                        <a:pt x="6382" y="43342"/>
                        <a:pt x="0" y="33435"/>
                        <a:pt x="0" y="21434"/>
                      </a:cubicBezTo>
                      <a:cubicBezTo>
                        <a:pt x="0" y="9433"/>
                        <a:pt x="6382" y="-188"/>
                        <a:pt x="14288" y="3"/>
                      </a:cubicBezTo>
                      <a:cubicBezTo>
                        <a:pt x="22193" y="193"/>
                        <a:pt x="28670" y="10099"/>
                        <a:pt x="28670" y="22196"/>
                      </a:cubicBezTo>
                      <a:cubicBezTo>
                        <a:pt x="28670" y="34293"/>
                        <a:pt x="22193" y="43913"/>
                        <a:pt x="14288" y="4362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9" name="Graphic 220">
                <a:extLst>
                  <a:ext uri="{FF2B5EF4-FFF2-40B4-BE49-F238E27FC236}">
                    <a16:creationId xmlns:a16="http://schemas.microsoft.com/office/drawing/2014/main" id="{F533A979-410A-46E8-8464-12B913FCA6AC}"/>
                  </a:ext>
                </a:extLst>
              </p:cNvPr>
              <p:cNvGrpSpPr/>
              <p:nvPr/>
            </p:nvGrpSpPr>
            <p:grpSpPr>
              <a:xfrm>
                <a:off x="4838322" y="3570870"/>
                <a:ext cx="83245" cy="202077"/>
                <a:chOff x="4838322" y="3570870"/>
                <a:chExt cx="83245" cy="202077"/>
              </a:xfrm>
              <a:grpFill/>
            </p:grpSpPr>
            <p:sp>
              <p:nvSpPr>
                <p:cNvPr id="1216" name="Freeform: Shape 1215">
                  <a:extLst>
                    <a:ext uri="{FF2B5EF4-FFF2-40B4-BE49-F238E27FC236}">
                      <a16:creationId xmlns:a16="http://schemas.microsoft.com/office/drawing/2014/main" id="{525E707D-1B1B-4B26-868A-EAB18EDF05A2}"/>
                    </a:ext>
                  </a:extLst>
                </p:cNvPr>
                <p:cNvSpPr/>
                <p:nvPr/>
              </p:nvSpPr>
              <p:spPr>
                <a:xfrm>
                  <a:off x="4849367" y="3589782"/>
                  <a:ext cx="72199" cy="183165"/>
                </a:xfrm>
                <a:custGeom>
                  <a:avLst/>
                  <a:gdLst>
                    <a:gd name="connsiteX0" fmla="*/ 66675 w 72199"/>
                    <a:gd name="connsiteY0" fmla="*/ 183166 h 183165"/>
                    <a:gd name="connsiteX1" fmla="*/ 0 w 72199"/>
                    <a:gd name="connsiteY1" fmla="*/ 4858 h 183165"/>
                    <a:gd name="connsiteX2" fmla="*/ 5239 w 72199"/>
                    <a:gd name="connsiteY2" fmla="*/ 0 h 183165"/>
                    <a:gd name="connsiteX3" fmla="*/ 72200 w 72199"/>
                    <a:gd name="connsiteY3" fmla="*/ 178498 h 183165"/>
                  </a:gdLst>
                  <a:ahLst/>
                  <a:cxnLst>
                    <a:cxn ang="0">
                      <a:pos x="connsiteX0" y="connsiteY0"/>
                    </a:cxn>
                    <a:cxn ang="0">
                      <a:pos x="connsiteX1" y="connsiteY1"/>
                    </a:cxn>
                    <a:cxn ang="0">
                      <a:pos x="connsiteX2" y="connsiteY2"/>
                    </a:cxn>
                    <a:cxn ang="0">
                      <a:pos x="connsiteX3" y="connsiteY3"/>
                    </a:cxn>
                  </a:cxnLst>
                  <a:rect l="l" t="t" r="r" b="b"/>
                  <a:pathLst>
                    <a:path w="72199" h="183165">
                      <a:moveTo>
                        <a:pt x="66675" y="183166"/>
                      </a:moveTo>
                      <a:lnTo>
                        <a:pt x="0" y="4858"/>
                      </a:lnTo>
                      <a:lnTo>
                        <a:pt x="5239" y="0"/>
                      </a:lnTo>
                      <a:lnTo>
                        <a:pt x="72200" y="17849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17" name="Freeform: Shape 1216">
                  <a:extLst>
                    <a:ext uri="{FF2B5EF4-FFF2-40B4-BE49-F238E27FC236}">
                      <a16:creationId xmlns:a16="http://schemas.microsoft.com/office/drawing/2014/main" id="{C75EC2BB-2676-40B0-8E5F-5D503FE36146}"/>
                    </a:ext>
                  </a:extLst>
                </p:cNvPr>
                <p:cNvSpPr/>
                <p:nvPr/>
              </p:nvSpPr>
              <p:spPr>
                <a:xfrm>
                  <a:off x="4838322" y="3570870"/>
                  <a:ext cx="27369" cy="42756"/>
                </a:xfrm>
                <a:custGeom>
                  <a:avLst/>
                  <a:gdLst>
                    <a:gd name="connsiteX0" fmla="*/ 1806 w 27369"/>
                    <a:gd name="connsiteY0" fmla="*/ 32342 h 42756"/>
                    <a:gd name="connsiteX1" fmla="*/ 6760 w 27369"/>
                    <a:gd name="connsiteY1" fmla="*/ 3100 h 42756"/>
                    <a:gd name="connsiteX2" fmla="*/ 25524 w 27369"/>
                    <a:gd name="connsiteY2" fmla="*/ 10339 h 42756"/>
                    <a:gd name="connsiteX3" fmla="*/ 20475 w 27369"/>
                    <a:gd name="connsiteY3" fmla="*/ 39772 h 42756"/>
                    <a:gd name="connsiteX4" fmla="*/ 1806 w 27369"/>
                    <a:gd name="connsiteY4" fmla="*/ 32342 h 427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69" h="42756">
                      <a:moveTo>
                        <a:pt x="1806" y="32342"/>
                      </a:moveTo>
                      <a:cubicBezTo>
                        <a:pt x="-1908" y="22245"/>
                        <a:pt x="283" y="9196"/>
                        <a:pt x="6760" y="3100"/>
                      </a:cubicBezTo>
                      <a:cubicBezTo>
                        <a:pt x="13332" y="-2996"/>
                        <a:pt x="21714" y="148"/>
                        <a:pt x="25524" y="10339"/>
                      </a:cubicBezTo>
                      <a:cubicBezTo>
                        <a:pt x="29334" y="20531"/>
                        <a:pt x="27048" y="33675"/>
                        <a:pt x="20475" y="39772"/>
                      </a:cubicBezTo>
                      <a:cubicBezTo>
                        <a:pt x="13998" y="45772"/>
                        <a:pt x="5616" y="42439"/>
                        <a:pt x="1806" y="3234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70" name="Graphic 220">
                <a:extLst>
                  <a:ext uri="{FF2B5EF4-FFF2-40B4-BE49-F238E27FC236}">
                    <a16:creationId xmlns:a16="http://schemas.microsoft.com/office/drawing/2014/main" id="{C9ACC52A-9326-44C4-9827-65F1D0DAE24D}"/>
                  </a:ext>
                </a:extLst>
              </p:cNvPr>
              <p:cNvGrpSpPr/>
              <p:nvPr/>
            </p:nvGrpSpPr>
            <p:grpSpPr>
              <a:xfrm>
                <a:off x="4849367" y="3388187"/>
                <a:ext cx="83763" cy="206357"/>
                <a:chOff x="4849367" y="3388187"/>
                <a:chExt cx="83763" cy="206357"/>
              </a:xfrm>
              <a:grpFill/>
            </p:grpSpPr>
            <p:sp>
              <p:nvSpPr>
                <p:cNvPr id="1214" name="Freeform: Shape 1213">
                  <a:extLst>
                    <a:ext uri="{FF2B5EF4-FFF2-40B4-BE49-F238E27FC236}">
                      <a16:creationId xmlns:a16="http://schemas.microsoft.com/office/drawing/2014/main" id="{FD523150-F7BD-4F5C-B767-21B65A99D43F}"/>
                    </a:ext>
                  </a:extLst>
                </p:cNvPr>
                <p:cNvSpPr/>
                <p:nvPr/>
              </p:nvSpPr>
              <p:spPr>
                <a:xfrm>
                  <a:off x="4849367" y="3407854"/>
                  <a:ext cx="72199" cy="186690"/>
                </a:xfrm>
                <a:custGeom>
                  <a:avLst/>
                  <a:gdLst>
                    <a:gd name="connsiteX0" fmla="*/ 5239 w 72199"/>
                    <a:gd name="connsiteY0" fmla="*/ 186690 h 186690"/>
                    <a:gd name="connsiteX1" fmla="*/ 0 w 72199"/>
                    <a:gd name="connsiteY1" fmla="*/ 182118 h 186690"/>
                    <a:gd name="connsiteX2" fmla="*/ 66675 w 72199"/>
                    <a:gd name="connsiteY2" fmla="*/ 0 h 186690"/>
                    <a:gd name="connsiteX3" fmla="*/ 72200 w 72199"/>
                    <a:gd name="connsiteY3" fmla="*/ 4382 h 186690"/>
                  </a:gdLst>
                  <a:ahLst/>
                  <a:cxnLst>
                    <a:cxn ang="0">
                      <a:pos x="connsiteX0" y="connsiteY0"/>
                    </a:cxn>
                    <a:cxn ang="0">
                      <a:pos x="connsiteX1" y="connsiteY1"/>
                    </a:cxn>
                    <a:cxn ang="0">
                      <a:pos x="connsiteX2" y="connsiteY2"/>
                    </a:cxn>
                    <a:cxn ang="0">
                      <a:pos x="connsiteX3" y="connsiteY3"/>
                    </a:cxn>
                  </a:cxnLst>
                  <a:rect l="l" t="t" r="r" b="b"/>
                  <a:pathLst>
                    <a:path w="72199" h="186690">
                      <a:moveTo>
                        <a:pt x="5239" y="186690"/>
                      </a:moveTo>
                      <a:lnTo>
                        <a:pt x="0" y="182118"/>
                      </a:lnTo>
                      <a:lnTo>
                        <a:pt x="66675" y="0"/>
                      </a:lnTo>
                      <a:lnTo>
                        <a:pt x="72200" y="4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15" name="Freeform: Shape 1214">
                  <a:extLst>
                    <a:ext uri="{FF2B5EF4-FFF2-40B4-BE49-F238E27FC236}">
                      <a16:creationId xmlns:a16="http://schemas.microsoft.com/office/drawing/2014/main" id="{5F5D3CBD-604A-4648-AF3A-CEBFCCAAF21A}"/>
                    </a:ext>
                  </a:extLst>
                </p:cNvPr>
                <p:cNvSpPr/>
                <p:nvPr/>
              </p:nvSpPr>
              <p:spPr>
                <a:xfrm>
                  <a:off x="4904538" y="3388187"/>
                  <a:ext cx="28593" cy="43735"/>
                </a:xfrm>
                <a:custGeom>
                  <a:avLst/>
                  <a:gdLst>
                    <a:gd name="connsiteX0" fmla="*/ 1884 w 28593"/>
                    <a:gd name="connsiteY0" fmla="*/ 12047 h 43735"/>
                    <a:gd name="connsiteX1" fmla="*/ 21411 w 28593"/>
                    <a:gd name="connsiteY1" fmla="*/ 2332 h 43735"/>
                    <a:gd name="connsiteX2" fmla="*/ 26649 w 28593"/>
                    <a:gd name="connsiteY2" fmla="*/ 31764 h 43735"/>
                    <a:gd name="connsiteX3" fmla="*/ 7028 w 28593"/>
                    <a:gd name="connsiteY3" fmla="*/ 41384 h 43735"/>
                    <a:gd name="connsiteX4" fmla="*/ 1884 w 28593"/>
                    <a:gd name="connsiteY4" fmla="*/ 12047 h 43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593" h="43735">
                      <a:moveTo>
                        <a:pt x="1884" y="12047"/>
                      </a:moveTo>
                      <a:cubicBezTo>
                        <a:pt x="5789" y="1284"/>
                        <a:pt x="14553" y="-3097"/>
                        <a:pt x="21411" y="2332"/>
                      </a:cubicBezTo>
                      <a:cubicBezTo>
                        <a:pt x="28269" y="7761"/>
                        <a:pt x="30650" y="21001"/>
                        <a:pt x="26649" y="31764"/>
                      </a:cubicBezTo>
                      <a:cubicBezTo>
                        <a:pt x="22649" y="42527"/>
                        <a:pt x="13886" y="46814"/>
                        <a:pt x="7028" y="41384"/>
                      </a:cubicBezTo>
                      <a:cubicBezTo>
                        <a:pt x="360" y="35860"/>
                        <a:pt x="-2021" y="22811"/>
                        <a:pt x="1884" y="120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71" name="Graphic 220">
                <a:extLst>
                  <a:ext uri="{FF2B5EF4-FFF2-40B4-BE49-F238E27FC236}">
                    <a16:creationId xmlns:a16="http://schemas.microsoft.com/office/drawing/2014/main" id="{042CD969-90A7-4413-A4F8-9796217F2947}"/>
                  </a:ext>
                </a:extLst>
              </p:cNvPr>
              <p:cNvGrpSpPr/>
              <p:nvPr/>
            </p:nvGrpSpPr>
            <p:grpSpPr>
              <a:xfrm>
                <a:off x="5045889" y="3554910"/>
                <a:ext cx="362370" cy="453269"/>
                <a:chOff x="5045889" y="3554910"/>
                <a:chExt cx="362370" cy="453269"/>
              </a:xfrm>
              <a:grpFill/>
            </p:grpSpPr>
            <p:grpSp>
              <p:nvGrpSpPr>
                <p:cNvPr id="1196" name="Graphic 220">
                  <a:extLst>
                    <a:ext uri="{FF2B5EF4-FFF2-40B4-BE49-F238E27FC236}">
                      <a16:creationId xmlns:a16="http://schemas.microsoft.com/office/drawing/2014/main" id="{1EC92B50-B0B8-4602-A52A-D5432F4ABAB0}"/>
                    </a:ext>
                  </a:extLst>
                </p:cNvPr>
                <p:cNvGrpSpPr/>
                <p:nvPr/>
              </p:nvGrpSpPr>
              <p:grpSpPr>
                <a:xfrm>
                  <a:off x="5297995" y="3576637"/>
                  <a:ext cx="110264" cy="232486"/>
                  <a:chOff x="5297995" y="3576637"/>
                  <a:chExt cx="110264" cy="232486"/>
                </a:xfrm>
                <a:grpFill/>
              </p:grpSpPr>
              <p:sp>
                <p:nvSpPr>
                  <p:cNvPr id="1212" name="Freeform: Shape 1211">
                    <a:extLst>
                      <a:ext uri="{FF2B5EF4-FFF2-40B4-BE49-F238E27FC236}">
                        <a16:creationId xmlns:a16="http://schemas.microsoft.com/office/drawing/2014/main" id="{FF7A9F62-B880-4BDE-A90F-9E821E2F08AB}"/>
                      </a:ext>
                    </a:extLst>
                  </p:cNvPr>
                  <p:cNvSpPr/>
                  <p:nvPr/>
                </p:nvSpPr>
                <p:spPr>
                  <a:xfrm>
                    <a:off x="5297995" y="3576637"/>
                    <a:ext cx="94964" cy="210121"/>
                  </a:xfrm>
                  <a:custGeom>
                    <a:avLst/>
                    <a:gdLst>
                      <a:gd name="connsiteX0" fmla="*/ 87725 w 94964"/>
                      <a:gd name="connsiteY0" fmla="*/ 210121 h 210121"/>
                      <a:gd name="connsiteX1" fmla="*/ 0 w 94964"/>
                      <a:gd name="connsiteY1" fmla="*/ 5620 h 210121"/>
                      <a:gd name="connsiteX2" fmla="*/ 6858 w 94964"/>
                      <a:gd name="connsiteY2" fmla="*/ 0 h 210121"/>
                      <a:gd name="connsiteX3" fmla="*/ 94964 w 94964"/>
                      <a:gd name="connsiteY3" fmla="*/ 204692 h 210121"/>
                    </a:gdLst>
                    <a:ahLst/>
                    <a:cxnLst>
                      <a:cxn ang="0">
                        <a:pos x="connsiteX0" y="connsiteY0"/>
                      </a:cxn>
                      <a:cxn ang="0">
                        <a:pos x="connsiteX1" y="connsiteY1"/>
                      </a:cxn>
                      <a:cxn ang="0">
                        <a:pos x="connsiteX2" y="connsiteY2"/>
                      </a:cxn>
                      <a:cxn ang="0">
                        <a:pos x="connsiteX3" y="connsiteY3"/>
                      </a:cxn>
                    </a:cxnLst>
                    <a:rect l="l" t="t" r="r" b="b"/>
                    <a:pathLst>
                      <a:path w="94964" h="210121">
                        <a:moveTo>
                          <a:pt x="87725" y="210121"/>
                        </a:moveTo>
                        <a:lnTo>
                          <a:pt x="0" y="5620"/>
                        </a:lnTo>
                        <a:lnTo>
                          <a:pt x="6858" y="0"/>
                        </a:lnTo>
                        <a:lnTo>
                          <a:pt x="94964" y="20469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13" name="Freeform: Shape 1212">
                    <a:extLst>
                      <a:ext uri="{FF2B5EF4-FFF2-40B4-BE49-F238E27FC236}">
                        <a16:creationId xmlns:a16="http://schemas.microsoft.com/office/drawing/2014/main" id="{29C364B0-F04E-422C-8CDF-C444F3AC6FC1}"/>
                      </a:ext>
                    </a:extLst>
                  </p:cNvPr>
                  <p:cNvSpPr/>
                  <p:nvPr/>
                </p:nvSpPr>
                <p:spPr>
                  <a:xfrm>
                    <a:off x="5370554" y="3758983"/>
                    <a:ext cx="37705" cy="50140"/>
                  </a:xfrm>
                  <a:custGeom>
                    <a:avLst/>
                    <a:gdLst>
                      <a:gd name="connsiteX0" fmla="*/ 35169 w 37705"/>
                      <a:gd name="connsiteY0" fmla="*/ 12916 h 50140"/>
                      <a:gd name="connsiteX1" fmla="*/ 28215 w 37705"/>
                      <a:gd name="connsiteY1" fmla="*/ 47111 h 50140"/>
                      <a:gd name="connsiteX2" fmla="*/ 2498 w 37705"/>
                      <a:gd name="connsiteY2" fmla="*/ 37110 h 50140"/>
                      <a:gd name="connsiteX3" fmla="*/ 9356 w 37705"/>
                      <a:gd name="connsiteY3" fmla="*/ 3201 h 50140"/>
                      <a:gd name="connsiteX4" fmla="*/ 35169 w 37705"/>
                      <a:gd name="connsiteY4" fmla="*/ 12916 h 50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05" h="50140">
                        <a:moveTo>
                          <a:pt x="35169" y="12916"/>
                        </a:moveTo>
                        <a:cubicBezTo>
                          <a:pt x="40407" y="25108"/>
                          <a:pt x="37264" y="40444"/>
                          <a:pt x="28215" y="47111"/>
                        </a:cubicBezTo>
                        <a:cubicBezTo>
                          <a:pt x="19167" y="53683"/>
                          <a:pt x="7642" y="49207"/>
                          <a:pt x="2498" y="37110"/>
                        </a:cubicBezTo>
                        <a:cubicBezTo>
                          <a:pt x="-2645" y="25013"/>
                          <a:pt x="403" y="9868"/>
                          <a:pt x="9356" y="3201"/>
                        </a:cubicBezTo>
                        <a:cubicBezTo>
                          <a:pt x="18310" y="-3562"/>
                          <a:pt x="29930" y="725"/>
                          <a:pt x="35169" y="129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97" name="Graphic 220">
                  <a:extLst>
                    <a:ext uri="{FF2B5EF4-FFF2-40B4-BE49-F238E27FC236}">
                      <a16:creationId xmlns:a16="http://schemas.microsoft.com/office/drawing/2014/main" id="{BCAA3B9C-DB6D-4BB1-BBDC-AE9E70E372F8}"/>
                    </a:ext>
                  </a:extLst>
                </p:cNvPr>
                <p:cNvGrpSpPr/>
                <p:nvPr/>
              </p:nvGrpSpPr>
              <p:grpSpPr>
                <a:xfrm>
                  <a:off x="5283538" y="3781139"/>
                  <a:ext cx="109421" cy="227040"/>
                  <a:chOff x="5283538" y="3781139"/>
                  <a:chExt cx="109421" cy="227040"/>
                </a:xfrm>
                <a:grpFill/>
              </p:grpSpPr>
              <p:sp>
                <p:nvSpPr>
                  <p:cNvPr id="1210" name="Freeform: Shape 1209">
                    <a:extLst>
                      <a:ext uri="{FF2B5EF4-FFF2-40B4-BE49-F238E27FC236}">
                        <a16:creationId xmlns:a16="http://schemas.microsoft.com/office/drawing/2014/main" id="{D5BD895B-BD01-410B-9B4A-BC00F3941E04}"/>
                      </a:ext>
                    </a:extLst>
                  </p:cNvPr>
                  <p:cNvSpPr/>
                  <p:nvPr/>
                </p:nvSpPr>
                <p:spPr>
                  <a:xfrm>
                    <a:off x="5297995" y="3781139"/>
                    <a:ext cx="94964" cy="205549"/>
                  </a:xfrm>
                  <a:custGeom>
                    <a:avLst/>
                    <a:gdLst>
                      <a:gd name="connsiteX0" fmla="*/ 6858 w 94964"/>
                      <a:gd name="connsiteY0" fmla="*/ 205549 h 205549"/>
                      <a:gd name="connsiteX1" fmla="*/ 0 w 94964"/>
                      <a:gd name="connsiteY1" fmla="*/ 199549 h 205549"/>
                      <a:gd name="connsiteX2" fmla="*/ 87725 w 94964"/>
                      <a:gd name="connsiteY2" fmla="*/ 0 h 205549"/>
                      <a:gd name="connsiteX3" fmla="*/ 94964 w 94964"/>
                      <a:gd name="connsiteY3" fmla="*/ 5810 h 205549"/>
                    </a:gdLst>
                    <a:ahLst/>
                    <a:cxnLst>
                      <a:cxn ang="0">
                        <a:pos x="connsiteX0" y="connsiteY0"/>
                      </a:cxn>
                      <a:cxn ang="0">
                        <a:pos x="connsiteX1" y="connsiteY1"/>
                      </a:cxn>
                      <a:cxn ang="0">
                        <a:pos x="connsiteX2" y="connsiteY2"/>
                      </a:cxn>
                      <a:cxn ang="0">
                        <a:pos x="connsiteX3" y="connsiteY3"/>
                      </a:cxn>
                    </a:cxnLst>
                    <a:rect l="l" t="t" r="r" b="b"/>
                    <a:pathLst>
                      <a:path w="94964" h="205549">
                        <a:moveTo>
                          <a:pt x="6858" y="205549"/>
                        </a:moveTo>
                        <a:lnTo>
                          <a:pt x="0" y="199549"/>
                        </a:lnTo>
                        <a:lnTo>
                          <a:pt x="87725" y="0"/>
                        </a:lnTo>
                        <a:lnTo>
                          <a:pt x="94964" y="5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11" name="Freeform: Shape 1210">
                    <a:extLst>
                      <a:ext uri="{FF2B5EF4-FFF2-40B4-BE49-F238E27FC236}">
                        <a16:creationId xmlns:a16="http://schemas.microsoft.com/office/drawing/2014/main" id="{0709EA24-D9B4-4F68-8191-A57699374510}"/>
                      </a:ext>
                    </a:extLst>
                  </p:cNvPr>
                  <p:cNvSpPr/>
                  <p:nvPr/>
                </p:nvSpPr>
                <p:spPr>
                  <a:xfrm>
                    <a:off x="5283538" y="3959131"/>
                    <a:ext cx="35952" cy="49048"/>
                  </a:xfrm>
                  <a:custGeom>
                    <a:avLst/>
                    <a:gdLst>
                      <a:gd name="connsiteX0" fmla="*/ 33507 w 35952"/>
                      <a:gd name="connsiteY0" fmla="*/ 38130 h 49048"/>
                      <a:gd name="connsiteX1" fmla="*/ 8933 w 35952"/>
                      <a:gd name="connsiteY1" fmla="*/ 44892 h 49048"/>
                      <a:gd name="connsiteX2" fmla="*/ 2361 w 35952"/>
                      <a:gd name="connsiteY2" fmla="*/ 10983 h 49048"/>
                      <a:gd name="connsiteX3" fmla="*/ 26935 w 35952"/>
                      <a:gd name="connsiteY3" fmla="*/ 4030 h 49048"/>
                      <a:gd name="connsiteX4" fmla="*/ 33507 w 35952"/>
                      <a:gd name="connsiteY4" fmla="*/ 38130 h 49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52" h="49048">
                        <a:moveTo>
                          <a:pt x="33507" y="38130"/>
                        </a:moveTo>
                        <a:cubicBezTo>
                          <a:pt x="28459" y="49465"/>
                          <a:pt x="17505" y="52417"/>
                          <a:pt x="8933" y="44892"/>
                        </a:cubicBezTo>
                        <a:cubicBezTo>
                          <a:pt x="360" y="37368"/>
                          <a:pt x="-2497" y="22223"/>
                          <a:pt x="2361" y="10983"/>
                        </a:cubicBezTo>
                        <a:cubicBezTo>
                          <a:pt x="7313" y="-256"/>
                          <a:pt x="18267" y="-3399"/>
                          <a:pt x="26935" y="4030"/>
                        </a:cubicBezTo>
                        <a:cubicBezTo>
                          <a:pt x="35507" y="11555"/>
                          <a:pt x="38555" y="26795"/>
                          <a:pt x="33507" y="3813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98" name="Graphic 220">
                  <a:extLst>
                    <a:ext uri="{FF2B5EF4-FFF2-40B4-BE49-F238E27FC236}">
                      <a16:creationId xmlns:a16="http://schemas.microsoft.com/office/drawing/2014/main" id="{AB55ADE6-52BB-4EA7-8586-C45B51AAEC93}"/>
                    </a:ext>
                  </a:extLst>
                </p:cNvPr>
                <p:cNvGrpSpPr/>
                <p:nvPr/>
              </p:nvGrpSpPr>
              <p:grpSpPr>
                <a:xfrm>
                  <a:off x="5121497" y="3946261"/>
                  <a:ext cx="179927" cy="46766"/>
                  <a:chOff x="5121497" y="3946261"/>
                  <a:chExt cx="179927" cy="46766"/>
                </a:xfrm>
                <a:grpFill/>
              </p:grpSpPr>
              <p:sp>
                <p:nvSpPr>
                  <p:cNvPr id="1208" name="Freeform: Shape 1207">
                    <a:extLst>
                      <a:ext uri="{FF2B5EF4-FFF2-40B4-BE49-F238E27FC236}">
                        <a16:creationId xmlns:a16="http://schemas.microsoft.com/office/drawing/2014/main" id="{57D9BF8E-2B96-466B-B7EA-91E11F656D98}"/>
                      </a:ext>
                    </a:extLst>
                  </p:cNvPr>
                  <p:cNvSpPr/>
                  <p:nvPr/>
                </p:nvSpPr>
                <p:spPr>
                  <a:xfrm>
                    <a:off x="5137784" y="3964495"/>
                    <a:ext cx="163639" cy="24574"/>
                  </a:xfrm>
                  <a:custGeom>
                    <a:avLst/>
                    <a:gdLst>
                      <a:gd name="connsiteX0" fmla="*/ 163639 w 163639"/>
                      <a:gd name="connsiteY0" fmla="*/ 24574 h 24574"/>
                      <a:gd name="connsiteX1" fmla="*/ 0 w 163639"/>
                      <a:gd name="connsiteY1" fmla="*/ 10382 h 24574"/>
                      <a:gd name="connsiteX2" fmla="*/ 0 w 163639"/>
                      <a:gd name="connsiteY2" fmla="*/ 0 h 24574"/>
                      <a:gd name="connsiteX3" fmla="*/ 163639 w 163639"/>
                      <a:gd name="connsiteY3" fmla="*/ 13716 h 24574"/>
                    </a:gdLst>
                    <a:ahLst/>
                    <a:cxnLst>
                      <a:cxn ang="0">
                        <a:pos x="connsiteX0" y="connsiteY0"/>
                      </a:cxn>
                      <a:cxn ang="0">
                        <a:pos x="connsiteX1" y="connsiteY1"/>
                      </a:cxn>
                      <a:cxn ang="0">
                        <a:pos x="connsiteX2" y="connsiteY2"/>
                      </a:cxn>
                      <a:cxn ang="0">
                        <a:pos x="connsiteX3" y="connsiteY3"/>
                      </a:cxn>
                    </a:cxnLst>
                    <a:rect l="l" t="t" r="r" b="b"/>
                    <a:pathLst>
                      <a:path w="163639" h="24574">
                        <a:moveTo>
                          <a:pt x="163639" y="24574"/>
                        </a:moveTo>
                        <a:lnTo>
                          <a:pt x="0" y="10382"/>
                        </a:lnTo>
                        <a:lnTo>
                          <a:pt x="0" y="0"/>
                        </a:lnTo>
                        <a:lnTo>
                          <a:pt x="163639" y="1371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09" name="Freeform: Shape 1208">
                    <a:extLst>
                      <a:ext uri="{FF2B5EF4-FFF2-40B4-BE49-F238E27FC236}">
                        <a16:creationId xmlns:a16="http://schemas.microsoft.com/office/drawing/2014/main" id="{FDCE2A37-0283-4618-8569-CF8A7E79A235}"/>
                      </a:ext>
                    </a:extLst>
                  </p:cNvPr>
                  <p:cNvSpPr/>
                  <p:nvPr/>
                </p:nvSpPr>
                <p:spPr>
                  <a:xfrm>
                    <a:off x="5121497" y="3946261"/>
                    <a:ext cx="32766" cy="46766"/>
                  </a:xfrm>
                  <a:custGeom>
                    <a:avLst/>
                    <a:gdLst>
                      <a:gd name="connsiteX0" fmla="*/ 16288 w 32766"/>
                      <a:gd name="connsiteY0" fmla="*/ 46714 h 46766"/>
                      <a:gd name="connsiteX1" fmla="*/ 0 w 32766"/>
                      <a:gd name="connsiteY1" fmla="*/ 21949 h 46766"/>
                      <a:gd name="connsiteX2" fmla="*/ 16288 w 32766"/>
                      <a:gd name="connsiteY2" fmla="*/ 42 h 46766"/>
                      <a:gd name="connsiteX3" fmla="*/ 32766 w 32766"/>
                      <a:gd name="connsiteY3" fmla="*/ 24807 h 46766"/>
                      <a:gd name="connsiteX4" fmla="*/ 16288 w 32766"/>
                      <a:gd name="connsiteY4" fmla="*/ 46714 h 46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66" h="46766">
                        <a:moveTo>
                          <a:pt x="16288" y="46714"/>
                        </a:moveTo>
                        <a:cubicBezTo>
                          <a:pt x="7239" y="45857"/>
                          <a:pt x="0" y="34808"/>
                          <a:pt x="0" y="21949"/>
                        </a:cubicBezTo>
                        <a:cubicBezTo>
                          <a:pt x="0" y="9090"/>
                          <a:pt x="7239" y="-720"/>
                          <a:pt x="16288" y="42"/>
                        </a:cubicBezTo>
                        <a:cubicBezTo>
                          <a:pt x="25337" y="708"/>
                          <a:pt x="32766" y="11852"/>
                          <a:pt x="32766" y="24807"/>
                        </a:cubicBezTo>
                        <a:cubicBezTo>
                          <a:pt x="32671" y="37760"/>
                          <a:pt x="25337" y="47571"/>
                          <a:pt x="16288" y="467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99" name="Graphic 220">
                  <a:extLst>
                    <a:ext uri="{FF2B5EF4-FFF2-40B4-BE49-F238E27FC236}">
                      <a16:creationId xmlns:a16="http://schemas.microsoft.com/office/drawing/2014/main" id="{A4C8886A-4207-4F5F-8B17-4AC9DB64BDB8}"/>
                    </a:ext>
                  </a:extLst>
                </p:cNvPr>
                <p:cNvGrpSpPr/>
                <p:nvPr/>
              </p:nvGrpSpPr>
              <p:grpSpPr>
                <a:xfrm>
                  <a:off x="5045889" y="3751881"/>
                  <a:ext cx="95038" cy="220138"/>
                  <a:chOff x="5045889" y="3751881"/>
                  <a:chExt cx="95038" cy="220138"/>
                </a:xfrm>
                <a:grpFill/>
              </p:grpSpPr>
              <p:sp>
                <p:nvSpPr>
                  <p:cNvPr id="1206" name="Freeform: Shape 1205">
                    <a:extLst>
                      <a:ext uri="{FF2B5EF4-FFF2-40B4-BE49-F238E27FC236}">
                        <a16:creationId xmlns:a16="http://schemas.microsoft.com/office/drawing/2014/main" id="{0FD6FA9F-BF71-41DF-A180-82E04E2E7AD2}"/>
                      </a:ext>
                    </a:extLst>
                  </p:cNvPr>
                  <p:cNvSpPr/>
                  <p:nvPr/>
                </p:nvSpPr>
                <p:spPr>
                  <a:xfrm>
                    <a:off x="5058441" y="3772280"/>
                    <a:ext cx="82486" cy="199739"/>
                  </a:xfrm>
                  <a:custGeom>
                    <a:avLst/>
                    <a:gdLst>
                      <a:gd name="connsiteX0" fmla="*/ 76200 w 82486"/>
                      <a:gd name="connsiteY0" fmla="*/ 199739 h 199739"/>
                      <a:gd name="connsiteX1" fmla="*/ 0 w 82486"/>
                      <a:gd name="connsiteY1" fmla="*/ 4858 h 199739"/>
                      <a:gd name="connsiteX2" fmla="*/ 6001 w 82486"/>
                      <a:gd name="connsiteY2" fmla="*/ 0 h 199739"/>
                      <a:gd name="connsiteX3" fmla="*/ 82487 w 82486"/>
                      <a:gd name="connsiteY3" fmla="*/ 195072 h 199739"/>
                    </a:gdLst>
                    <a:ahLst/>
                    <a:cxnLst>
                      <a:cxn ang="0">
                        <a:pos x="connsiteX0" y="connsiteY0"/>
                      </a:cxn>
                      <a:cxn ang="0">
                        <a:pos x="connsiteX1" y="connsiteY1"/>
                      </a:cxn>
                      <a:cxn ang="0">
                        <a:pos x="connsiteX2" y="connsiteY2"/>
                      </a:cxn>
                      <a:cxn ang="0">
                        <a:pos x="connsiteX3" y="connsiteY3"/>
                      </a:cxn>
                    </a:cxnLst>
                    <a:rect l="l" t="t" r="r" b="b"/>
                    <a:pathLst>
                      <a:path w="82486" h="199739">
                        <a:moveTo>
                          <a:pt x="76200" y="199739"/>
                        </a:moveTo>
                        <a:lnTo>
                          <a:pt x="0" y="4858"/>
                        </a:lnTo>
                        <a:lnTo>
                          <a:pt x="6001" y="0"/>
                        </a:lnTo>
                        <a:lnTo>
                          <a:pt x="82487" y="1950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07" name="Freeform: Shape 1206">
                    <a:extLst>
                      <a:ext uri="{FF2B5EF4-FFF2-40B4-BE49-F238E27FC236}">
                        <a16:creationId xmlns:a16="http://schemas.microsoft.com/office/drawing/2014/main" id="{E8A4175F-2F03-4DF7-A6A2-C336A49EC9CD}"/>
                      </a:ext>
                    </a:extLst>
                  </p:cNvPr>
                  <p:cNvSpPr/>
                  <p:nvPr/>
                </p:nvSpPr>
                <p:spPr>
                  <a:xfrm>
                    <a:off x="5045889" y="3751881"/>
                    <a:ext cx="31359" cy="45614"/>
                  </a:xfrm>
                  <a:custGeom>
                    <a:avLst/>
                    <a:gdLst>
                      <a:gd name="connsiteX0" fmla="*/ 2075 w 31359"/>
                      <a:gd name="connsiteY0" fmla="*/ 33830 h 45614"/>
                      <a:gd name="connsiteX1" fmla="*/ 7790 w 31359"/>
                      <a:gd name="connsiteY1" fmla="*/ 2873 h 45614"/>
                      <a:gd name="connsiteX2" fmla="*/ 29221 w 31359"/>
                      <a:gd name="connsiteY2" fmla="*/ 11732 h 45614"/>
                      <a:gd name="connsiteX3" fmla="*/ 23506 w 31359"/>
                      <a:gd name="connsiteY3" fmla="*/ 42783 h 45614"/>
                      <a:gd name="connsiteX4" fmla="*/ 2075 w 31359"/>
                      <a:gd name="connsiteY4" fmla="*/ 33830 h 45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59" h="45614">
                        <a:moveTo>
                          <a:pt x="2075" y="33830"/>
                        </a:moveTo>
                        <a:cubicBezTo>
                          <a:pt x="-2212" y="22876"/>
                          <a:pt x="360" y="9065"/>
                          <a:pt x="7790" y="2873"/>
                        </a:cubicBezTo>
                        <a:cubicBezTo>
                          <a:pt x="15219" y="-3223"/>
                          <a:pt x="24839" y="683"/>
                          <a:pt x="29221" y="11732"/>
                        </a:cubicBezTo>
                        <a:cubicBezTo>
                          <a:pt x="33603" y="22781"/>
                          <a:pt x="31031" y="36782"/>
                          <a:pt x="23506" y="42783"/>
                        </a:cubicBezTo>
                        <a:cubicBezTo>
                          <a:pt x="15886" y="48879"/>
                          <a:pt x="6361" y="44783"/>
                          <a:pt x="2075" y="3383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00" name="Graphic 220">
                  <a:extLst>
                    <a:ext uri="{FF2B5EF4-FFF2-40B4-BE49-F238E27FC236}">
                      <a16:creationId xmlns:a16="http://schemas.microsoft.com/office/drawing/2014/main" id="{1FEEB602-8E05-4808-8414-577E10FB9977}"/>
                    </a:ext>
                  </a:extLst>
                </p:cNvPr>
                <p:cNvGrpSpPr/>
                <p:nvPr/>
              </p:nvGrpSpPr>
              <p:grpSpPr>
                <a:xfrm>
                  <a:off x="5058441" y="3560723"/>
                  <a:ext cx="95768" cy="216605"/>
                  <a:chOff x="5058441" y="3560723"/>
                  <a:chExt cx="95768" cy="216605"/>
                </a:xfrm>
                <a:grpFill/>
              </p:grpSpPr>
              <p:sp>
                <p:nvSpPr>
                  <p:cNvPr id="1204" name="Freeform: Shape 1203">
                    <a:extLst>
                      <a:ext uri="{FF2B5EF4-FFF2-40B4-BE49-F238E27FC236}">
                        <a16:creationId xmlns:a16="http://schemas.microsoft.com/office/drawing/2014/main" id="{DDC92496-DC6A-4307-BFF8-59C2EE314301}"/>
                      </a:ext>
                    </a:extLst>
                  </p:cNvPr>
                  <p:cNvSpPr/>
                  <p:nvPr/>
                </p:nvSpPr>
                <p:spPr>
                  <a:xfrm>
                    <a:off x="5058441" y="3581590"/>
                    <a:ext cx="82486" cy="195738"/>
                  </a:xfrm>
                  <a:custGeom>
                    <a:avLst/>
                    <a:gdLst>
                      <a:gd name="connsiteX0" fmla="*/ 6001 w 82486"/>
                      <a:gd name="connsiteY0" fmla="*/ 195739 h 195738"/>
                      <a:gd name="connsiteX1" fmla="*/ 0 w 82486"/>
                      <a:gd name="connsiteY1" fmla="*/ 190500 h 195738"/>
                      <a:gd name="connsiteX2" fmla="*/ 76200 w 82486"/>
                      <a:gd name="connsiteY2" fmla="*/ 0 h 195738"/>
                      <a:gd name="connsiteX3" fmla="*/ 82487 w 82486"/>
                      <a:gd name="connsiteY3" fmla="*/ 4953 h 195738"/>
                    </a:gdLst>
                    <a:ahLst/>
                    <a:cxnLst>
                      <a:cxn ang="0">
                        <a:pos x="connsiteX0" y="connsiteY0"/>
                      </a:cxn>
                      <a:cxn ang="0">
                        <a:pos x="connsiteX1" y="connsiteY1"/>
                      </a:cxn>
                      <a:cxn ang="0">
                        <a:pos x="connsiteX2" y="connsiteY2"/>
                      </a:cxn>
                      <a:cxn ang="0">
                        <a:pos x="connsiteX3" y="connsiteY3"/>
                      </a:cxn>
                    </a:cxnLst>
                    <a:rect l="l" t="t" r="r" b="b"/>
                    <a:pathLst>
                      <a:path w="82486" h="195738">
                        <a:moveTo>
                          <a:pt x="6001" y="195739"/>
                        </a:moveTo>
                        <a:lnTo>
                          <a:pt x="0" y="190500"/>
                        </a:lnTo>
                        <a:lnTo>
                          <a:pt x="76200" y="0"/>
                        </a:lnTo>
                        <a:lnTo>
                          <a:pt x="82487"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05" name="Freeform: Shape 1204">
                    <a:extLst>
                      <a:ext uri="{FF2B5EF4-FFF2-40B4-BE49-F238E27FC236}">
                        <a16:creationId xmlns:a16="http://schemas.microsoft.com/office/drawing/2014/main" id="{9DA6B27D-E4B0-421E-BB23-AE7628955C5E}"/>
                      </a:ext>
                    </a:extLst>
                  </p:cNvPr>
                  <p:cNvSpPr/>
                  <p:nvPr/>
                </p:nvSpPr>
                <p:spPr>
                  <a:xfrm>
                    <a:off x="5121493" y="3560723"/>
                    <a:ext cx="32716" cy="46698"/>
                  </a:xfrm>
                  <a:custGeom>
                    <a:avLst/>
                    <a:gdLst>
                      <a:gd name="connsiteX0" fmla="*/ 2194 w 32716"/>
                      <a:gd name="connsiteY0" fmla="*/ 12104 h 46698"/>
                      <a:gd name="connsiteX1" fmla="*/ 24483 w 32716"/>
                      <a:gd name="connsiteY1" fmla="*/ 2864 h 46698"/>
                      <a:gd name="connsiteX2" fmla="*/ 30484 w 32716"/>
                      <a:gd name="connsiteY2" fmla="*/ 34678 h 46698"/>
                      <a:gd name="connsiteX3" fmla="*/ 8100 w 32716"/>
                      <a:gd name="connsiteY3" fmla="*/ 43727 h 46698"/>
                      <a:gd name="connsiteX4" fmla="*/ 2194 w 32716"/>
                      <a:gd name="connsiteY4" fmla="*/ 12104 h 46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16" h="46698">
                        <a:moveTo>
                          <a:pt x="2194" y="12104"/>
                        </a:moveTo>
                        <a:cubicBezTo>
                          <a:pt x="6671" y="864"/>
                          <a:pt x="16672" y="-3327"/>
                          <a:pt x="24483" y="2864"/>
                        </a:cubicBezTo>
                        <a:cubicBezTo>
                          <a:pt x="32388" y="9056"/>
                          <a:pt x="35055" y="23343"/>
                          <a:pt x="30484" y="34678"/>
                        </a:cubicBezTo>
                        <a:cubicBezTo>
                          <a:pt x="25912" y="46013"/>
                          <a:pt x="15910" y="50013"/>
                          <a:pt x="8100" y="43727"/>
                        </a:cubicBezTo>
                        <a:cubicBezTo>
                          <a:pt x="289" y="37535"/>
                          <a:pt x="-2282" y="23343"/>
                          <a:pt x="2194" y="121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01" name="Graphic 220">
                  <a:extLst>
                    <a:ext uri="{FF2B5EF4-FFF2-40B4-BE49-F238E27FC236}">
                      <a16:creationId xmlns:a16="http://schemas.microsoft.com/office/drawing/2014/main" id="{85EF9668-DE9E-477F-A7A6-7D0F0E829CE2}"/>
                    </a:ext>
                  </a:extLst>
                </p:cNvPr>
                <p:cNvGrpSpPr/>
                <p:nvPr/>
              </p:nvGrpSpPr>
              <p:grpSpPr>
                <a:xfrm>
                  <a:off x="5137784" y="3554910"/>
                  <a:ext cx="181737" cy="48970"/>
                  <a:chOff x="5137784" y="3554910"/>
                  <a:chExt cx="181737" cy="48970"/>
                </a:xfrm>
                <a:grpFill/>
              </p:grpSpPr>
              <p:sp>
                <p:nvSpPr>
                  <p:cNvPr id="1202" name="Freeform: Shape 1201">
                    <a:extLst>
                      <a:ext uri="{FF2B5EF4-FFF2-40B4-BE49-F238E27FC236}">
                        <a16:creationId xmlns:a16="http://schemas.microsoft.com/office/drawing/2014/main" id="{EEE75C1B-A343-4130-A942-0C2571279F76}"/>
                      </a:ext>
                    </a:extLst>
                  </p:cNvPr>
                  <p:cNvSpPr/>
                  <p:nvPr/>
                </p:nvSpPr>
                <p:spPr>
                  <a:xfrm>
                    <a:off x="5137784" y="3573970"/>
                    <a:ext cx="163639" cy="15240"/>
                  </a:xfrm>
                  <a:custGeom>
                    <a:avLst/>
                    <a:gdLst>
                      <a:gd name="connsiteX0" fmla="*/ 163639 w 163639"/>
                      <a:gd name="connsiteY0" fmla="*/ 10858 h 15240"/>
                      <a:gd name="connsiteX1" fmla="*/ 0 w 163639"/>
                      <a:gd name="connsiteY1" fmla="*/ 15240 h 15240"/>
                      <a:gd name="connsiteX2" fmla="*/ 0 w 163639"/>
                      <a:gd name="connsiteY2" fmla="*/ 4953 h 15240"/>
                      <a:gd name="connsiteX3" fmla="*/ 163639 w 163639"/>
                      <a:gd name="connsiteY3" fmla="*/ 0 h 15240"/>
                    </a:gdLst>
                    <a:ahLst/>
                    <a:cxnLst>
                      <a:cxn ang="0">
                        <a:pos x="connsiteX0" y="connsiteY0"/>
                      </a:cxn>
                      <a:cxn ang="0">
                        <a:pos x="connsiteX1" y="connsiteY1"/>
                      </a:cxn>
                      <a:cxn ang="0">
                        <a:pos x="connsiteX2" y="connsiteY2"/>
                      </a:cxn>
                      <a:cxn ang="0">
                        <a:pos x="connsiteX3" y="connsiteY3"/>
                      </a:cxn>
                    </a:cxnLst>
                    <a:rect l="l" t="t" r="r" b="b"/>
                    <a:pathLst>
                      <a:path w="163639" h="15240">
                        <a:moveTo>
                          <a:pt x="163639" y="10858"/>
                        </a:moveTo>
                        <a:lnTo>
                          <a:pt x="0" y="15240"/>
                        </a:lnTo>
                        <a:lnTo>
                          <a:pt x="0" y="4953"/>
                        </a:lnTo>
                        <a:lnTo>
                          <a:pt x="16363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203" name="Freeform: Shape 1202">
                    <a:extLst>
                      <a:ext uri="{FF2B5EF4-FFF2-40B4-BE49-F238E27FC236}">
                        <a16:creationId xmlns:a16="http://schemas.microsoft.com/office/drawing/2014/main" id="{70F8E975-96E2-4167-BE7A-9F99C4844389}"/>
                      </a:ext>
                    </a:extLst>
                  </p:cNvPr>
                  <p:cNvSpPr/>
                  <p:nvPr/>
                </p:nvSpPr>
                <p:spPr>
                  <a:xfrm>
                    <a:off x="5283517" y="3554910"/>
                    <a:ext cx="36004" cy="48970"/>
                  </a:xfrm>
                  <a:custGeom>
                    <a:avLst/>
                    <a:gdLst>
                      <a:gd name="connsiteX0" fmla="*/ 17907 w 36004"/>
                      <a:gd name="connsiteY0" fmla="*/ 10 h 48970"/>
                      <a:gd name="connsiteX1" fmla="*/ 36004 w 36004"/>
                      <a:gd name="connsiteY1" fmla="*/ 24013 h 48970"/>
                      <a:gd name="connsiteX2" fmla="*/ 17907 w 36004"/>
                      <a:gd name="connsiteY2" fmla="*/ 48968 h 48970"/>
                      <a:gd name="connsiteX3" fmla="*/ 0 w 36004"/>
                      <a:gd name="connsiteY3" fmla="*/ 24965 h 48970"/>
                      <a:gd name="connsiteX4" fmla="*/ 17907 w 36004"/>
                      <a:gd name="connsiteY4" fmla="*/ 10 h 489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 h="48970">
                        <a:moveTo>
                          <a:pt x="17907" y="10"/>
                        </a:moveTo>
                        <a:cubicBezTo>
                          <a:pt x="27908" y="-371"/>
                          <a:pt x="36004" y="10392"/>
                          <a:pt x="36004" y="24013"/>
                        </a:cubicBezTo>
                        <a:cubicBezTo>
                          <a:pt x="36004" y="37634"/>
                          <a:pt x="27908" y="48778"/>
                          <a:pt x="17907" y="48968"/>
                        </a:cubicBezTo>
                        <a:cubicBezTo>
                          <a:pt x="8001" y="49159"/>
                          <a:pt x="0" y="38491"/>
                          <a:pt x="0" y="24965"/>
                        </a:cubicBezTo>
                        <a:cubicBezTo>
                          <a:pt x="0" y="11535"/>
                          <a:pt x="8001" y="391"/>
                          <a:pt x="17907" y="1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72" name="Graphic 220">
                <a:extLst>
                  <a:ext uri="{FF2B5EF4-FFF2-40B4-BE49-F238E27FC236}">
                    <a16:creationId xmlns:a16="http://schemas.microsoft.com/office/drawing/2014/main" id="{B97D9627-86A1-47A5-BC95-7F3522FC0684}"/>
                  </a:ext>
                </a:extLst>
              </p:cNvPr>
              <p:cNvGrpSpPr/>
              <p:nvPr/>
            </p:nvGrpSpPr>
            <p:grpSpPr>
              <a:xfrm>
                <a:off x="5283495" y="3327108"/>
                <a:ext cx="420028" cy="488784"/>
                <a:chOff x="5283495" y="3327108"/>
                <a:chExt cx="420028" cy="488784"/>
              </a:xfrm>
              <a:grpFill/>
            </p:grpSpPr>
            <p:grpSp>
              <p:nvGrpSpPr>
                <p:cNvPr id="1178" name="Graphic 220">
                  <a:extLst>
                    <a:ext uri="{FF2B5EF4-FFF2-40B4-BE49-F238E27FC236}">
                      <a16:creationId xmlns:a16="http://schemas.microsoft.com/office/drawing/2014/main" id="{7B83229F-DE14-42A0-8F8E-8D48AF91D892}"/>
                    </a:ext>
                  </a:extLst>
                </p:cNvPr>
                <p:cNvGrpSpPr/>
                <p:nvPr/>
              </p:nvGrpSpPr>
              <p:grpSpPr>
                <a:xfrm>
                  <a:off x="5574887" y="3350323"/>
                  <a:ext cx="128637" cy="245355"/>
                  <a:chOff x="5574887" y="3350323"/>
                  <a:chExt cx="128637" cy="245355"/>
                </a:xfrm>
                <a:grpFill/>
              </p:grpSpPr>
              <p:sp>
                <p:nvSpPr>
                  <p:cNvPr id="1194" name="Freeform: Shape 1193">
                    <a:extLst>
                      <a:ext uri="{FF2B5EF4-FFF2-40B4-BE49-F238E27FC236}">
                        <a16:creationId xmlns:a16="http://schemas.microsoft.com/office/drawing/2014/main" id="{B54C1B49-FB00-4899-A5A6-564CDDCEB3B6}"/>
                      </a:ext>
                    </a:extLst>
                  </p:cNvPr>
                  <p:cNvSpPr/>
                  <p:nvPr/>
                </p:nvSpPr>
                <p:spPr>
                  <a:xfrm>
                    <a:off x="5574887" y="3350323"/>
                    <a:ext cx="110680" cy="221360"/>
                  </a:xfrm>
                  <a:custGeom>
                    <a:avLst/>
                    <a:gdLst>
                      <a:gd name="connsiteX0" fmla="*/ 102203 w 110680"/>
                      <a:gd name="connsiteY0" fmla="*/ 221361 h 221360"/>
                      <a:gd name="connsiteX1" fmla="*/ 0 w 110680"/>
                      <a:gd name="connsiteY1" fmla="*/ 6477 h 221360"/>
                      <a:gd name="connsiteX2" fmla="*/ 8001 w 110680"/>
                      <a:gd name="connsiteY2" fmla="*/ 0 h 221360"/>
                      <a:gd name="connsiteX3" fmla="*/ 110680 w 110680"/>
                      <a:gd name="connsiteY3" fmla="*/ 215170 h 221360"/>
                    </a:gdLst>
                    <a:ahLst/>
                    <a:cxnLst>
                      <a:cxn ang="0">
                        <a:pos x="connsiteX0" y="connsiteY0"/>
                      </a:cxn>
                      <a:cxn ang="0">
                        <a:pos x="connsiteX1" y="connsiteY1"/>
                      </a:cxn>
                      <a:cxn ang="0">
                        <a:pos x="connsiteX2" y="connsiteY2"/>
                      </a:cxn>
                      <a:cxn ang="0">
                        <a:pos x="connsiteX3" y="connsiteY3"/>
                      </a:cxn>
                    </a:cxnLst>
                    <a:rect l="l" t="t" r="r" b="b"/>
                    <a:pathLst>
                      <a:path w="110680" h="221360">
                        <a:moveTo>
                          <a:pt x="102203" y="221361"/>
                        </a:moveTo>
                        <a:lnTo>
                          <a:pt x="0" y="6477"/>
                        </a:lnTo>
                        <a:lnTo>
                          <a:pt x="8001" y="0"/>
                        </a:lnTo>
                        <a:lnTo>
                          <a:pt x="110680" y="21517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95" name="Freeform: Shape 1194">
                    <a:extLst>
                      <a:ext uri="{FF2B5EF4-FFF2-40B4-BE49-F238E27FC236}">
                        <a16:creationId xmlns:a16="http://schemas.microsoft.com/office/drawing/2014/main" id="{EDF0FB3F-9EB7-4BB5-91AB-5C7DABF60D1A}"/>
                      </a:ext>
                    </a:extLst>
                  </p:cNvPr>
                  <p:cNvSpPr/>
                  <p:nvPr/>
                </p:nvSpPr>
                <p:spPr>
                  <a:xfrm>
                    <a:off x="5659405" y="3541476"/>
                    <a:ext cx="44119" cy="54202"/>
                  </a:xfrm>
                  <a:custGeom>
                    <a:avLst/>
                    <a:gdLst>
                      <a:gd name="connsiteX0" fmla="*/ 41117 w 44119"/>
                      <a:gd name="connsiteY0" fmla="*/ 12968 h 54202"/>
                      <a:gd name="connsiteX1" fmla="*/ 33020 w 44119"/>
                      <a:gd name="connsiteY1" fmla="*/ 50306 h 54202"/>
                      <a:gd name="connsiteX2" fmla="*/ 2921 w 44119"/>
                      <a:gd name="connsiteY2" fmla="*/ 41162 h 54202"/>
                      <a:gd name="connsiteX3" fmla="*/ 10922 w 44119"/>
                      <a:gd name="connsiteY3" fmla="*/ 4014 h 54202"/>
                      <a:gd name="connsiteX4" fmla="*/ 41117 w 44119"/>
                      <a:gd name="connsiteY4" fmla="*/ 12968 h 54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19" h="54202">
                        <a:moveTo>
                          <a:pt x="41117" y="12968"/>
                        </a:moveTo>
                        <a:cubicBezTo>
                          <a:pt x="47308" y="25826"/>
                          <a:pt x="43593" y="42590"/>
                          <a:pt x="33020" y="50306"/>
                        </a:cubicBezTo>
                        <a:cubicBezTo>
                          <a:pt x="22448" y="58021"/>
                          <a:pt x="9017" y="53925"/>
                          <a:pt x="2921" y="41162"/>
                        </a:cubicBezTo>
                        <a:cubicBezTo>
                          <a:pt x="-3079" y="28398"/>
                          <a:pt x="445" y="11825"/>
                          <a:pt x="10922" y="4014"/>
                        </a:cubicBezTo>
                        <a:cubicBezTo>
                          <a:pt x="21400" y="-3796"/>
                          <a:pt x="34925" y="109"/>
                          <a:pt x="41117" y="1296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79" name="Graphic 220">
                  <a:extLst>
                    <a:ext uri="{FF2B5EF4-FFF2-40B4-BE49-F238E27FC236}">
                      <a16:creationId xmlns:a16="http://schemas.microsoft.com/office/drawing/2014/main" id="{8A6D856D-F71B-4647-93DA-3A4C9C799CD5}"/>
                    </a:ext>
                  </a:extLst>
                </p:cNvPr>
                <p:cNvGrpSpPr/>
                <p:nvPr/>
              </p:nvGrpSpPr>
              <p:grpSpPr>
                <a:xfrm>
                  <a:off x="5558023" y="3565683"/>
                  <a:ext cx="127543" cy="250209"/>
                  <a:chOff x="5558023" y="3565683"/>
                  <a:chExt cx="127543" cy="250209"/>
                </a:xfrm>
                <a:grpFill/>
              </p:grpSpPr>
              <p:sp>
                <p:nvSpPr>
                  <p:cNvPr id="1192" name="Freeform: Shape 1191">
                    <a:extLst>
                      <a:ext uri="{FF2B5EF4-FFF2-40B4-BE49-F238E27FC236}">
                        <a16:creationId xmlns:a16="http://schemas.microsoft.com/office/drawing/2014/main" id="{C6A8613D-6592-4501-839B-4FFBB4B49366}"/>
                      </a:ext>
                    </a:extLst>
                  </p:cNvPr>
                  <p:cNvSpPr/>
                  <p:nvPr/>
                </p:nvSpPr>
                <p:spPr>
                  <a:xfrm>
                    <a:off x="5574887" y="3565683"/>
                    <a:ext cx="110680" cy="226790"/>
                  </a:xfrm>
                  <a:custGeom>
                    <a:avLst/>
                    <a:gdLst>
                      <a:gd name="connsiteX0" fmla="*/ 8001 w 110680"/>
                      <a:gd name="connsiteY0" fmla="*/ 226790 h 226790"/>
                      <a:gd name="connsiteX1" fmla="*/ 0 w 110680"/>
                      <a:gd name="connsiteY1" fmla="*/ 220694 h 226790"/>
                      <a:gd name="connsiteX2" fmla="*/ 102203 w 110680"/>
                      <a:gd name="connsiteY2" fmla="*/ 0 h 226790"/>
                      <a:gd name="connsiteX3" fmla="*/ 110680 w 110680"/>
                      <a:gd name="connsiteY3" fmla="*/ 5810 h 226790"/>
                    </a:gdLst>
                    <a:ahLst/>
                    <a:cxnLst>
                      <a:cxn ang="0">
                        <a:pos x="connsiteX0" y="connsiteY0"/>
                      </a:cxn>
                      <a:cxn ang="0">
                        <a:pos x="connsiteX1" y="connsiteY1"/>
                      </a:cxn>
                      <a:cxn ang="0">
                        <a:pos x="connsiteX2" y="connsiteY2"/>
                      </a:cxn>
                      <a:cxn ang="0">
                        <a:pos x="connsiteX3" y="connsiteY3"/>
                      </a:cxn>
                    </a:cxnLst>
                    <a:rect l="l" t="t" r="r" b="b"/>
                    <a:pathLst>
                      <a:path w="110680" h="226790">
                        <a:moveTo>
                          <a:pt x="8001" y="226790"/>
                        </a:moveTo>
                        <a:lnTo>
                          <a:pt x="0" y="220694"/>
                        </a:lnTo>
                        <a:lnTo>
                          <a:pt x="102203" y="0"/>
                        </a:lnTo>
                        <a:lnTo>
                          <a:pt x="110680" y="5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93" name="Freeform: Shape 1192">
                    <a:extLst>
                      <a:ext uri="{FF2B5EF4-FFF2-40B4-BE49-F238E27FC236}">
                        <a16:creationId xmlns:a16="http://schemas.microsoft.com/office/drawing/2014/main" id="{AE21902D-82C0-4374-8247-E8D5D0846017}"/>
                      </a:ext>
                    </a:extLst>
                  </p:cNvPr>
                  <p:cNvSpPr/>
                  <p:nvPr/>
                </p:nvSpPr>
                <p:spPr>
                  <a:xfrm>
                    <a:off x="5558023" y="3763148"/>
                    <a:ext cx="41879" cy="52744"/>
                  </a:xfrm>
                  <a:custGeom>
                    <a:avLst/>
                    <a:gdLst>
                      <a:gd name="connsiteX0" fmla="*/ 39057 w 41879"/>
                      <a:gd name="connsiteY0" fmla="*/ 40088 h 52744"/>
                      <a:gd name="connsiteX1" fmla="*/ 10386 w 41879"/>
                      <a:gd name="connsiteY1" fmla="*/ 48852 h 52744"/>
                      <a:gd name="connsiteX2" fmla="*/ 2766 w 41879"/>
                      <a:gd name="connsiteY2" fmla="*/ 12752 h 52744"/>
                      <a:gd name="connsiteX3" fmla="*/ 31246 w 41879"/>
                      <a:gd name="connsiteY3" fmla="*/ 3798 h 52744"/>
                      <a:gd name="connsiteX4" fmla="*/ 39057 w 41879"/>
                      <a:gd name="connsiteY4" fmla="*/ 40088 h 52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9" h="52744">
                        <a:moveTo>
                          <a:pt x="39057" y="40088"/>
                        </a:moveTo>
                        <a:cubicBezTo>
                          <a:pt x="33247" y="52566"/>
                          <a:pt x="20388" y="56471"/>
                          <a:pt x="10386" y="48852"/>
                        </a:cubicBezTo>
                        <a:cubicBezTo>
                          <a:pt x="481" y="41231"/>
                          <a:pt x="-2949" y="25134"/>
                          <a:pt x="2766" y="12752"/>
                        </a:cubicBezTo>
                        <a:cubicBezTo>
                          <a:pt x="8481" y="274"/>
                          <a:pt x="21245" y="-3727"/>
                          <a:pt x="31246" y="3798"/>
                        </a:cubicBezTo>
                        <a:cubicBezTo>
                          <a:pt x="41438" y="11228"/>
                          <a:pt x="44867" y="27611"/>
                          <a:pt x="39057" y="4008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80" name="Graphic 220">
                  <a:extLst>
                    <a:ext uri="{FF2B5EF4-FFF2-40B4-BE49-F238E27FC236}">
                      <a16:creationId xmlns:a16="http://schemas.microsoft.com/office/drawing/2014/main" id="{FA5B195E-FC10-4ADB-B8FE-FA93BF05D610}"/>
                    </a:ext>
                  </a:extLst>
                </p:cNvPr>
                <p:cNvGrpSpPr/>
                <p:nvPr/>
              </p:nvGrpSpPr>
              <p:grpSpPr>
                <a:xfrm>
                  <a:off x="5370575" y="3758943"/>
                  <a:ext cx="208311" cy="50208"/>
                  <a:chOff x="5370575" y="3758943"/>
                  <a:chExt cx="208311" cy="50208"/>
                </a:xfrm>
                <a:grpFill/>
              </p:grpSpPr>
              <p:sp>
                <p:nvSpPr>
                  <p:cNvPr id="1190" name="Freeform: Shape 1189">
                    <a:extLst>
                      <a:ext uri="{FF2B5EF4-FFF2-40B4-BE49-F238E27FC236}">
                        <a16:creationId xmlns:a16="http://schemas.microsoft.com/office/drawing/2014/main" id="{2E855915-2B55-4852-9EA5-44FA5D3678C0}"/>
                      </a:ext>
                    </a:extLst>
                  </p:cNvPr>
                  <p:cNvSpPr/>
                  <p:nvPr/>
                </p:nvSpPr>
                <p:spPr>
                  <a:xfrm>
                    <a:off x="5389340" y="3778472"/>
                    <a:ext cx="189547" cy="16859"/>
                  </a:xfrm>
                  <a:custGeom>
                    <a:avLst/>
                    <a:gdLst>
                      <a:gd name="connsiteX0" fmla="*/ 189547 w 189547"/>
                      <a:gd name="connsiteY0" fmla="*/ 16859 h 16859"/>
                      <a:gd name="connsiteX1" fmla="*/ 0 w 189547"/>
                      <a:gd name="connsiteY1" fmla="*/ 11144 h 16859"/>
                      <a:gd name="connsiteX2" fmla="*/ 0 w 189547"/>
                      <a:gd name="connsiteY2" fmla="*/ 0 h 16859"/>
                      <a:gd name="connsiteX3" fmla="*/ 189547 w 189547"/>
                      <a:gd name="connsiteY3" fmla="*/ 5143 h 16859"/>
                    </a:gdLst>
                    <a:ahLst/>
                    <a:cxnLst>
                      <a:cxn ang="0">
                        <a:pos x="connsiteX0" y="connsiteY0"/>
                      </a:cxn>
                      <a:cxn ang="0">
                        <a:pos x="connsiteX1" y="connsiteY1"/>
                      </a:cxn>
                      <a:cxn ang="0">
                        <a:pos x="connsiteX2" y="connsiteY2"/>
                      </a:cxn>
                      <a:cxn ang="0">
                        <a:pos x="connsiteX3" y="connsiteY3"/>
                      </a:cxn>
                    </a:cxnLst>
                    <a:rect l="l" t="t" r="r" b="b"/>
                    <a:pathLst>
                      <a:path w="189547" h="16859">
                        <a:moveTo>
                          <a:pt x="189547" y="16859"/>
                        </a:moveTo>
                        <a:lnTo>
                          <a:pt x="0" y="11144"/>
                        </a:lnTo>
                        <a:lnTo>
                          <a:pt x="0" y="0"/>
                        </a:lnTo>
                        <a:lnTo>
                          <a:pt x="189547" y="514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91" name="Freeform: Shape 1190">
                    <a:extLst>
                      <a:ext uri="{FF2B5EF4-FFF2-40B4-BE49-F238E27FC236}">
                        <a16:creationId xmlns:a16="http://schemas.microsoft.com/office/drawing/2014/main" id="{106D7C55-3B1F-46A4-8E91-D622F8E3D79F}"/>
                      </a:ext>
                    </a:extLst>
                  </p:cNvPr>
                  <p:cNvSpPr/>
                  <p:nvPr/>
                </p:nvSpPr>
                <p:spPr>
                  <a:xfrm>
                    <a:off x="5370575" y="3758943"/>
                    <a:ext cx="37718" cy="50208"/>
                  </a:xfrm>
                  <a:custGeom>
                    <a:avLst/>
                    <a:gdLst>
                      <a:gd name="connsiteX0" fmla="*/ 18764 w 37718"/>
                      <a:gd name="connsiteY0" fmla="*/ 50199 h 50208"/>
                      <a:gd name="connsiteX1" fmla="*/ 0 w 37718"/>
                      <a:gd name="connsiteY1" fmla="*/ 24577 h 50208"/>
                      <a:gd name="connsiteX2" fmla="*/ 18764 w 37718"/>
                      <a:gd name="connsiteY2" fmla="*/ 2 h 50208"/>
                      <a:gd name="connsiteX3" fmla="*/ 37719 w 37718"/>
                      <a:gd name="connsiteY3" fmla="*/ 25625 h 50208"/>
                      <a:gd name="connsiteX4" fmla="*/ 18764 w 37718"/>
                      <a:gd name="connsiteY4" fmla="*/ 50199 h 50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8" h="50208">
                        <a:moveTo>
                          <a:pt x="18764" y="50199"/>
                        </a:moveTo>
                        <a:cubicBezTo>
                          <a:pt x="8382" y="49818"/>
                          <a:pt x="0" y="38388"/>
                          <a:pt x="0" y="24577"/>
                        </a:cubicBezTo>
                        <a:cubicBezTo>
                          <a:pt x="0" y="10766"/>
                          <a:pt x="8382" y="-188"/>
                          <a:pt x="18764" y="2"/>
                        </a:cubicBezTo>
                        <a:cubicBezTo>
                          <a:pt x="29242" y="193"/>
                          <a:pt x="37719" y="11718"/>
                          <a:pt x="37719" y="25625"/>
                        </a:cubicBezTo>
                        <a:cubicBezTo>
                          <a:pt x="37719" y="39531"/>
                          <a:pt x="29146" y="50580"/>
                          <a:pt x="18764" y="501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81" name="Graphic 220">
                  <a:extLst>
                    <a:ext uri="{FF2B5EF4-FFF2-40B4-BE49-F238E27FC236}">
                      <a16:creationId xmlns:a16="http://schemas.microsoft.com/office/drawing/2014/main" id="{039BCBAE-9641-413F-A152-EE21025234A3}"/>
                    </a:ext>
                  </a:extLst>
                </p:cNvPr>
                <p:cNvGrpSpPr/>
                <p:nvPr/>
              </p:nvGrpSpPr>
              <p:grpSpPr>
                <a:xfrm>
                  <a:off x="5283495" y="3554944"/>
                  <a:ext cx="109463" cy="231814"/>
                  <a:chOff x="5283495" y="3554944"/>
                  <a:chExt cx="109463" cy="231814"/>
                </a:xfrm>
                <a:grpFill/>
              </p:grpSpPr>
              <p:sp>
                <p:nvSpPr>
                  <p:cNvPr id="1188" name="Freeform: Shape 1187">
                    <a:extLst>
                      <a:ext uri="{FF2B5EF4-FFF2-40B4-BE49-F238E27FC236}">
                        <a16:creationId xmlns:a16="http://schemas.microsoft.com/office/drawing/2014/main" id="{BF40F92F-65BB-4E32-A7A1-B43054E26826}"/>
                      </a:ext>
                    </a:extLst>
                  </p:cNvPr>
                  <p:cNvSpPr/>
                  <p:nvPr/>
                </p:nvSpPr>
                <p:spPr>
                  <a:xfrm>
                    <a:off x="5297995" y="3576637"/>
                    <a:ext cx="94964" cy="210121"/>
                  </a:xfrm>
                  <a:custGeom>
                    <a:avLst/>
                    <a:gdLst>
                      <a:gd name="connsiteX0" fmla="*/ 87725 w 94964"/>
                      <a:gd name="connsiteY0" fmla="*/ 210121 h 210121"/>
                      <a:gd name="connsiteX1" fmla="*/ 0 w 94964"/>
                      <a:gd name="connsiteY1" fmla="*/ 5620 h 210121"/>
                      <a:gd name="connsiteX2" fmla="*/ 6858 w 94964"/>
                      <a:gd name="connsiteY2" fmla="*/ 0 h 210121"/>
                      <a:gd name="connsiteX3" fmla="*/ 94964 w 94964"/>
                      <a:gd name="connsiteY3" fmla="*/ 204692 h 210121"/>
                    </a:gdLst>
                    <a:ahLst/>
                    <a:cxnLst>
                      <a:cxn ang="0">
                        <a:pos x="connsiteX0" y="connsiteY0"/>
                      </a:cxn>
                      <a:cxn ang="0">
                        <a:pos x="connsiteX1" y="connsiteY1"/>
                      </a:cxn>
                      <a:cxn ang="0">
                        <a:pos x="connsiteX2" y="connsiteY2"/>
                      </a:cxn>
                      <a:cxn ang="0">
                        <a:pos x="connsiteX3" y="connsiteY3"/>
                      </a:cxn>
                    </a:cxnLst>
                    <a:rect l="l" t="t" r="r" b="b"/>
                    <a:pathLst>
                      <a:path w="94964" h="210121">
                        <a:moveTo>
                          <a:pt x="87725" y="210121"/>
                        </a:moveTo>
                        <a:lnTo>
                          <a:pt x="0" y="5620"/>
                        </a:lnTo>
                        <a:lnTo>
                          <a:pt x="6858" y="0"/>
                        </a:lnTo>
                        <a:lnTo>
                          <a:pt x="94964" y="20469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89" name="Freeform: Shape 1188">
                    <a:extLst>
                      <a:ext uri="{FF2B5EF4-FFF2-40B4-BE49-F238E27FC236}">
                        <a16:creationId xmlns:a16="http://schemas.microsoft.com/office/drawing/2014/main" id="{C1659EAE-FD58-4F45-84AA-D082F293793E}"/>
                      </a:ext>
                    </a:extLst>
                  </p:cNvPr>
                  <p:cNvSpPr/>
                  <p:nvPr/>
                </p:nvSpPr>
                <p:spPr>
                  <a:xfrm>
                    <a:off x="5283495" y="3554944"/>
                    <a:ext cx="35991" cy="48984"/>
                  </a:xfrm>
                  <a:custGeom>
                    <a:avLst/>
                    <a:gdLst>
                      <a:gd name="connsiteX0" fmla="*/ 2403 w 35991"/>
                      <a:gd name="connsiteY0" fmla="*/ 37123 h 48984"/>
                      <a:gd name="connsiteX1" fmla="*/ 8975 w 35991"/>
                      <a:gd name="connsiteY1" fmla="*/ 3595 h 48984"/>
                      <a:gd name="connsiteX2" fmla="*/ 33550 w 35991"/>
                      <a:gd name="connsiteY2" fmla="*/ 11787 h 48984"/>
                      <a:gd name="connsiteX3" fmla="*/ 26882 w 35991"/>
                      <a:gd name="connsiteY3" fmla="*/ 45505 h 48984"/>
                      <a:gd name="connsiteX4" fmla="*/ 2403 w 35991"/>
                      <a:gd name="connsiteY4" fmla="*/ 37123 h 48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91" h="48984">
                        <a:moveTo>
                          <a:pt x="2403" y="37123"/>
                        </a:moveTo>
                        <a:cubicBezTo>
                          <a:pt x="-2550" y="25598"/>
                          <a:pt x="403" y="10644"/>
                          <a:pt x="8975" y="3595"/>
                        </a:cubicBezTo>
                        <a:cubicBezTo>
                          <a:pt x="17548" y="-3453"/>
                          <a:pt x="28597" y="166"/>
                          <a:pt x="33550" y="11787"/>
                        </a:cubicBezTo>
                        <a:cubicBezTo>
                          <a:pt x="38598" y="23407"/>
                          <a:pt x="35550" y="38552"/>
                          <a:pt x="26882" y="45505"/>
                        </a:cubicBezTo>
                        <a:cubicBezTo>
                          <a:pt x="18310" y="52459"/>
                          <a:pt x="7356" y="48649"/>
                          <a:pt x="2403" y="371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82" name="Graphic 220">
                  <a:extLst>
                    <a:ext uri="{FF2B5EF4-FFF2-40B4-BE49-F238E27FC236}">
                      <a16:creationId xmlns:a16="http://schemas.microsoft.com/office/drawing/2014/main" id="{501434D0-2AD4-432E-90B0-472D3E027BA3}"/>
                    </a:ext>
                  </a:extLst>
                </p:cNvPr>
                <p:cNvGrpSpPr/>
                <p:nvPr/>
              </p:nvGrpSpPr>
              <p:grpSpPr>
                <a:xfrm>
                  <a:off x="5297995" y="3344633"/>
                  <a:ext cx="110285" cy="237433"/>
                  <a:chOff x="5297995" y="3344633"/>
                  <a:chExt cx="110285" cy="237433"/>
                </a:xfrm>
                <a:grpFill/>
              </p:grpSpPr>
              <p:sp>
                <p:nvSpPr>
                  <p:cNvPr id="1186" name="Freeform: Shape 1185">
                    <a:extLst>
                      <a:ext uri="{FF2B5EF4-FFF2-40B4-BE49-F238E27FC236}">
                        <a16:creationId xmlns:a16="http://schemas.microsoft.com/office/drawing/2014/main" id="{16D5E96B-2A95-440B-A649-0E9C4EE8C81F}"/>
                      </a:ext>
                    </a:extLst>
                  </p:cNvPr>
                  <p:cNvSpPr/>
                  <p:nvPr/>
                </p:nvSpPr>
                <p:spPr>
                  <a:xfrm>
                    <a:off x="5297995" y="3367278"/>
                    <a:ext cx="94964" cy="214788"/>
                  </a:xfrm>
                  <a:custGeom>
                    <a:avLst/>
                    <a:gdLst>
                      <a:gd name="connsiteX0" fmla="*/ 6858 w 94964"/>
                      <a:gd name="connsiteY0" fmla="*/ 214789 h 214788"/>
                      <a:gd name="connsiteX1" fmla="*/ 0 w 94964"/>
                      <a:gd name="connsiteY1" fmla="*/ 209550 h 214788"/>
                      <a:gd name="connsiteX2" fmla="*/ 87725 w 94964"/>
                      <a:gd name="connsiteY2" fmla="*/ 0 h 214788"/>
                      <a:gd name="connsiteX3" fmla="*/ 94964 w 94964"/>
                      <a:gd name="connsiteY3" fmla="*/ 4953 h 214788"/>
                    </a:gdLst>
                    <a:ahLst/>
                    <a:cxnLst>
                      <a:cxn ang="0">
                        <a:pos x="connsiteX0" y="connsiteY0"/>
                      </a:cxn>
                      <a:cxn ang="0">
                        <a:pos x="connsiteX1" y="connsiteY1"/>
                      </a:cxn>
                      <a:cxn ang="0">
                        <a:pos x="connsiteX2" y="connsiteY2"/>
                      </a:cxn>
                      <a:cxn ang="0">
                        <a:pos x="connsiteX3" y="connsiteY3"/>
                      </a:cxn>
                    </a:cxnLst>
                    <a:rect l="l" t="t" r="r" b="b"/>
                    <a:pathLst>
                      <a:path w="94964" h="214788">
                        <a:moveTo>
                          <a:pt x="6858" y="214789"/>
                        </a:moveTo>
                        <a:lnTo>
                          <a:pt x="0" y="209550"/>
                        </a:lnTo>
                        <a:lnTo>
                          <a:pt x="87725" y="0"/>
                        </a:lnTo>
                        <a:lnTo>
                          <a:pt x="94964"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87" name="Freeform: Shape 1186">
                    <a:extLst>
                      <a:ext uri="{FF2B5EF4-FFF2-40B4-BE49-F238E27FC236}">
                        <a16:creationId xmlns:a16="http://schemas.microsoft.com/office/drawing/2014/main" id="{C5A03571-5ACD-49F4-8375-4949744D4D9E}"/>
                      </a:ext>
                    </a:extLst>
                  </p:cNvPr>
                  <p:cNvSpPr/>
                  <p:nvPr/>
                </p:nvSpPr>
                <p:spPr>
                  <a:xfrm>
                    <a:off x="5370512" y="3344633"/>
                    <a:ext cx="37768" cy="50305"/>
                  </a:xfrm>
                  <a:custGeom>
                    <a:avLst/>
                    <a:gdLst>
                      <a:gd name="connsiteX0" fmla="*/ 2540 w 37768"/>
                      <a:gd name="connsiteY0" fmla="*/ 14072 h 50305"/>
                      <a:gd name="connsiteX1" fmla="*/ 28258 w 37768"/>
                      <a:gd name="connsiteY1" fmla="*/ 2547 h 50305"/>
                      <a:gd name="connsiteX2" fmla="*/ 35211 w 37768"/>
                      <a:gd name="connsiteY2" fmla="*/ 36361 h 50305"/>
                      <a:gd name="connsiteX3" fmla="*/ 9398 w 37768"/>
                      <a:gd name="connsiteY3" fmla="*/ 47600 h 50305"/>
                      <a:gd name="connsiteX4" fmla="*/ 2540 w 37768"/>
                      <a:gd name="connsiteY4" fmla="*/ 14072 h 50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68" h="50305">
                        <a:moveTo>
                          <a:pt x="2540" y="14072"/>
                        </a:moveTo>
                        <a:cubicBezTo>
                          <a:pt x="7684" y="1690"/>
                          <a:pt x="19209" y="-3549"/>
                          <a:pt x="28258" y="2547"/>
                        </a:cubicBezTo>
                        <a:cubicBezTo>
                          <a:pt x="37402" y="8643"/>
                          <a:pt x="40450" y="23788"/>
                          <a:pt x="35211" y="36361"/>
                        </a:cubicBezTo>
                        <a:cubicBezTo>
                          <a:pt x="29973" y="48839"/>
                          <a:pt x="18352" y="53887"/>
                          <a:pt x="9398" y="47600"/>
                        </a:cubicBezTo>
                        <a:cubicBezTo>
                          <a:pt x="445" y="41409"/>
                          <a:pt x="-2698" y="26455"/>
                          <a:pt x="2540" y="140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83" name="Graphic 220">
                  <a:extLst>
                    <a:ext uri="{FF2B5EF4-FFF2-40B4-BE49-F238E27FC236}">
                      <a16:creationId xmlns:a16="http://schemas.microsoft.com/office/drawing/2014/main" id="{32B4C435-7CAD-41DF-90B2-A246DD23F426}"/>
                    </a:ext>
                  </a:extLst>
                </p:cNvPr>
                <p:cNvGrpSpPr/>
                <p:nvPr/>
              </p:nvGrpSpPr>
              <p:grpSpPr>
                <a:xfrm>
                  <a:off x="5389340" y="3327108"/>
                  <a:ext cx="210597" cy="52895"/>
                  <a:chOff x="5389340" y="3327108"/>
                  <a:chExt cx="210597" cy="52895"/>
                </a:xfrm>
                <a:grpFill/>
              </p:grpSpPr>
              <p:sp>
                <p:nvSpPr>
                  <p:cNvPr id="1184" name="Freeform: Shape 1183">
                    <a:extLst>
                      <a:ext uri="{FF2B5EF4-FFF2-40B4-BE49-F238E27FC236}">
                        <a16:creationId xmlns:a16="http://schemas.microsoft.com/office/drawing/2014/main" id="{EACAB755-DBCD-47C1-9FA5-5D6A88509512}"/>
                      </a:ext>
                    </a:extLst>
                  </p:cNvPr>
                  <p:cNvSpPr/>
                  <p:nvPr/>
                </p:nvSpPr>
                <p:spPr>
                  <a:xfrm>
                    <a:off x="5389340" y="3347751"/>
                    <a:ext cx="189547" cy="27622"/>
                  </a:xfrm>
                  <a:custGeom>
                    <a:avLst/>
                    <a:gdLst>
                      <a:gd name="connsiteX0" fmla="*/ 189547 w 189547"/>
                      <a:gd name="connsiteY0" fmla="*/ 11621 h 27622"/>
                      <a:gd name="connsiteX1" fmla="*/ 0 w 189547"/>
                      <a:gd name="connsiteY1" fmla="*/ 27622 h 27622"/>
                      <a:gd name="connsiteX2" fmla="*/ 0 w 189547"/>
                      <a:gd name="connsiteY2" fmla="*/ 16478 h 27622"/>
                      <a:gd name="connsiteX3" fmla="*/ 189547 w 189547"/>
                      <a:gd name="connsiteY3" fmla="*/ 0 h 27622"/>
                    </a:gdLst>
                    <a:ahLst/>
                    <a:cxnLst>
                      <a:cxn ang="0">
                        <a:pos x="connsiteX0" y="connsiteY0"/>
                      </a:cxn>
                      <a:cxn ang="0">
                        <a:pos x="connsiteX1" y="connsiteY1"/>
                      </a:cxn>
                      <a:cxn ang="0">
                        <a:pos x="connsiteX2" y="connsiteY2"/>
                      </a:cxn>
                      <a:cxn ang="0">
                        <a:pos x="connsiteX3" y="connsiteY3"/>
                      </a:cxn>
                    </a:cxnLst>
                    <a:rect l="l" t="t" r="r" b="b"/>
                    <a:pathLst>
                      <a:path w="189547" h="27622">
                        <a:moveTo>
                          <a:pt x="189547" y="11621"/>
                        </a:moveTo>
                        <a:lnTo>
                          <a:pt x="0" y="27622"/>
                        </a:lnTo>
                        <a:lnTo>
                          <a:pt x="0" y="16478"/>
                        </a:lnTo>
                        <a:lnTo>
                          <a:pt x="189547"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85" name="Freeform: Shape 1184">
                    <a:extLst>
                      <a:ext uri="{FF2B5EF4-FFF2-40B4-BE49-F238E27FC236}">
                        <a16:creationId xmlns:a16="http://schemas.microsoft.com/office/drawing/2014/main" id="{DBE379F8-8255-4AF4-8239-0F0A6343D379}"/>
                      </a:ext>
                    </a:extLst>
                  </p:cNvPr>
                  <p:cNvSpPr/>
                  <p:nvPr/>
                </p:nvSpPr>
                <p:spPr>
                  <a:xfrm>
                    <a:off x="5558123" y="3327108"/>
                    <a:ext cx="41814" cy="52895"/>
                  </a:xfrm>
                  <a:custGeom>
                    <a:avLst/>
                    <a:gdLst>
                      <a:gd name="connsiteX0" fmla="*/ 20764 w 41814"/>
                      <a:gd name="connsiteY0" fmla="*/ 69 h 52895"/>
                      <a:gd name="connsiteX1" fmla="*/ 41815 w 41814"/>
                      <a:gd name="connsiteY1" fmla="*/ 24644 h 52895"/>
                      <a:gd name="connsiteX2" fmla="*/ 20764 w 41814"/>
                      <a:gd name="connsiteY2" fmla="*/ 52838 h 52895"/>
                      <a:gd name="connsiteX3" fmla="*/ 0 w 41814"/>
                      <a:gd name="connsiteY3" fmla="*/ 28263 h 52895"/>
                      <a:gd name="connsiteX4" fmla="*/ 20764 w 41814"/>
                      <a:gd name="connsiteY4" fmla="*/ 69 h 528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14" h="52895">
                        <a:moveTo>
                          <a:pt x="20764" y="69"/>
                        </a:moveTo>
                        <a:cubicBezTo>
                          <a:pt x="32385" y="-978"/>
                          <a:pt x="41815" y="9975"/>
                          <a:pt x="41815" y="24644"/>
                        </a:cubicBezTo>
                        <a:cubicBezTo>
                          <a:pt x="41815" y="39312"/>
                          <a:pt x="32385" y="51885"/>
                          <a:pt x="20764" y="52838"/>
                        </a:cubicBezTo>
                        <a:cubicBezTo>
                          <a:pt x="9239" y="53790"/>
                          <a:pt x="0" y="42741"/>
                          <a:pt x="0" y="28263"/>
                        </a:cubicBezTo>
                        <a:cubicBezTo>
                          <a:pt x="0" y="13690"/>
                          <a:pt x="9239" y="1117"/>
                          <a:pt x="20764" y="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73" name="Graphic 220">
                <a:extLst>
                  <a:ext uri="{FF2B5EF4-FFF2-40B4-BE49-F238E27FC236}">
                    <a16:creationId xmlns:a16="http://schemas.microsoft.com/office/drawing/2014/main" id="{724BEFFB-D3D9-4D11-9DFA-9298D95DB8AC}"/>
                  </a:ext>
                </a:extLst>
              </p:cNvPr>
              <p:cNvGrpSpPr/>
              <p:nvPr/>
            </p:nvGrpSpPr>
            <p:grpSpPr>
              <a:xfrm>
                <a:off x="5558119" y="3533571"/>
                <a:ext cx="492482" cy="530272"/>
                <a:chOff x="5558119" y="3533571"/>
                <a:chExt cx="492482" cy="530272"/>
              </a:xfrm>
              <a:grpFill/>
            </p:grpSpPr>
            <p:grpSp>
              <p:nvGrpSpPr>
                <p:cNvPr id="1160" name="Graphic 220">
                  <a:extLst>
                    <a:ext uri="{FF2B5EF4-FFF2-40B4-BE49-F238E27FC236}">
                      <a16:creationId xmlns:a16="http://schemas.microsoft.com/office/drawing/2014/main" id="{A1D5F94F-B005-41C8-A5E6-505C7A7CD098}"/>
                    </a:ext>
                  </a:extLst>
                </p:cNvPr>
                <p:cNvGrpSpPr/>
                <p:nvPr/>
              </p:nvGrpSpPr>
              <p:grpSpPr>
                <a:xfrm>
                  <a:off x="5898832" y="3558920"/>
                  <a:ext cx="151769" cy="272689"/>
                  <a:chOff x="5898832" y="3558920"/>
                  <a:chExt cx="151769" cy="272689"/>
                </a:xfrm>
                <a:grpFill/>
              </p:grpSpPr>
              <p:sp>
                <p:nvSpPr>
                  <p:cNvPr id="1176" name="Freeform: Shape 1175">
                    <a:extLst>
                      <a:ext uri="{FF2B5EF4-FFF2-40B4-BE49-F238E27FC236}">
                        <a16:creationId xmlns:a16="http://schemas.microsoft.com/office/drawing/2014/main" id="{CD3EE199-B7FD-41D8-848F-01CA9CCD6D3C}"/>
                      </a:ext>
                    </a:extLst>
                  </p:cNvPr>
                  <p:cNvSpPr/>
                  <p:nvPr/>
                </p:nvSpPr>
                <p:spPr>
                  <a:xfrm>
                    <a:off x="5898832" y="3558920"/>
                    <a:ext cx="130492" cy="246316"/>
                  </a:xfrm>
                  <a:custGeom>
                    <a:avLst/>
                    <a:gdLst>
                      <a:gd name="connsiteX0" fmla="*/ 120491 w 130492"/>
                      <a:gd name="connsiteY0" fmla="*/ 246317 h 246316"/>
                      <a:gd name="connsiteX1" fmla="*/ 0 w 130492"/>
                      <a:gd name="connsiteY1" fmla="*/ 6667 h 246316"/>
                      <a:gd name="connsiteX2" fmla="*/ 9430 w 130492"/>
                      <a:gd name="connsiteY2" fmla="*/ 0 h 246316"/>
                      <a:gd name="connsiteX3" fmla="*/ 130493 w 130492"/>
                      <a:gd name="connsiteY3" fmla="*/ 240125 h 246316"/>
                    </a:gdLst>
                    <a:ahLst/>
                    <a:cxnLst>
                      <a:cxn ang="0">
                        <a:pos x="connsiteX0" y="connsiteY0"/>
                      </a:cxn>
                      <a:cxn ang="0">
                        <a:pos x="connsiteX1" y="connsiteY1"/>
                      </a:cxn>
                      <a:cxn ang="0">
                        <a:pos x="connsiteX2" y="connsiteY2"/>
                      </a:cxn>
                      <a:cxn ang="0">
                        <a:pos x="connsiteX3" y="connsiteY3"/>
                      </a:cxn>
                    </a:cxnLst>
                    <a:rect l="l" t="t" r="r" b="b"/>
                    <a:pathLst>
                      <a:path w="130492" h="246316">
                        <a:moveTo>
                          <a:pt x="120491" y="246317"/>
                        </a:moveTo>
                        <a:lnTo>
                          <a:pt x="0" y="6667"/>
                        </a:lnTo>
                        <a:lnTo>
                          <a:pt x="9430" y="0"/>
                        </a:lnTo>
                        <a:lnTo>
                          <a:pt x="130493" y="2401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77" name="Freeform: Shape 1176">
                    <a:extLst>
                      <a:ext uri="{FF2B5EF4-FFF2-40B4-BE49-F238E27FC236}">
                        <a16:creationId xmlns:a16="http://schemas.microsoft.com/office/drawing/2014/main" id="{A03D692C-8FD0-4017-8AF8-29A70AFACF3C}"/>
                      </a:ext>
                    </a:extLst>
                  </p:cNvPr>
                  <p:cNvSpPr/>
                  <p:nvPr/>
                </p:nvSpPr>
                <p:spPr>
                  <a:xfrm>
                    <a:off x="5998431" y="3772659"/>
                    <a:ext cx="52169" cy="58950"/>
                  </a:xfrm>
                  <a:custGeom>
                    <a:avLst/>
                    <a:gdLst>
                      <a:gd name="connsiteX0" fmla="*/ 48610 w 52169"/>
                      <a:gd name="connsiteY0" fmla="*/ 15337 h 58950"/>
                      <a:gd name="connsiteX1" fmla="*/ 38990 w 52169"/>
                      <a:gd name="connsiteY1" fmla="*/ 55437 h 58950"/>
                      <a:gd name="connsiteX2" fmla="*/ 3461 w 52169"/>
                      <a:gd name="connsiteY2" fmla="*/ 43436 h 58950"/>
                      <a:gd name="connsiteX3" fmla="*/ 12891 w 52169"/>
                      <a:gd name="connsiteY3" fmla="*/ 3622 h 58950"/>
                      <a:gd name="connsiteX4" fmla="*/ 48610 w 52169"/>
                      <a:gd name="connsiteY4" fmla="*/ 15337 h 58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8950">
                        <a:moveTo>
                          <a:pt x="48610" y="15337"/>
                        </a:moveTo>
                        <a:cubicBezTo>
                          <a:pt x="55944" y="29720"/>
                          <a:pt x="51563" y="47722"/>
                          <a:pt x="38990" y="55437"/>
                        </a:cubicBezTo>
                        <a:cubicBezTo>
                          <a:pt x="26512" y="63153"/>
                          <a:pt x="10605" y="57724"/>
                          <a:pt x="3461" y="43436"/>
                        </a:cubicBezTo>
                        <a:cubicBezTo>
                          <a:pt x="-3682" y="29244"/>
                          <a:pt x="604" y="11432"/>
                          <a:pt x="12891" y="3622"/>
                        </a:cubicBezTo>
                        <a:cubicBezTo>
                          <a:pt x="25369" y="-4189"/>
                          <a:pt x="41371" y="1050"/>
                          <a:pt x="48610" y="1533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61" name="Graphic 220">
                  <a:extLst>
                    <a:ext uri="{FF2B5EF4-FFF2-40B4-BE49-F238E27FC236}">
                      <a16:creationId xmlns:a16="http://schemas.microsoft.com/office/drawing/2014/main" id="{2CDADE43-61E4-4FFB-A3C9-36B39B91DA8C}"/>
                    </a:ext>
                  </a:extLst>
                </p:cNvPr>
                <p:cNvGrpSpPr/>
                <p:nvPr/>
              </p:nvGrpSpPr>
              <p:grpSpPr>
                <a:xfrm>
                  <a:off x="5879012" y="3798760"/>
                  <a:ext cx="150312" cy="265083"/>
                  <a:chOff x="5879012" y="3798760"/>
                  <a:chExt cx="150312" cy="265083"/>
                </a:xfrm>
                <a:grpFill/>
              </p:grpSpPr>
              <p:sp>
                <p:nvSpPr>
                  <p:cNvPr id="1174" name="Freeform: Shape 1173">
                    <a:extLst>
                      <a:ext uri="{FF2B5EF4-FFF2-40B4-BE49-F238E27FC236}">
                        <a16:creationId xmlns:a16="http://schemas.microsoft.com/office/drawing/2014/main" id="{0B7FD16F-9F3C-4FF1-B969-7AEB961EF67E}"/>
                      </a:ext>
                    </a:extLst>
                  </p:cNvPr>
                  <p:cNvSpPr/>
                  <p:nvPr/>
                </p:nvSpPr>
                <p:spPr>
                  <a:xfrm>
                    <a:off x="5898832" y="3798760"/>
                    <a:ext cx="130492" cy="240029"/>
                  </a:xfrm>
                  <a:custGeom>
                    <a:avLst/>
                    <a:gdLst>
                      <a:gd name="connsiteX0" fmla="*/ 9430 w 130492"/>
                      <a:gd name="connsiteY0" fmla="*/ 240030 h 240029"/>
                      <a:gd name="connsiteX1" fmla="*/ 0 w 130492"/>
                      <a:gd name="connsiteY1" fmla="*/ 232886 h 240029"/>
                      <a:gd name="connsiteX2" fmla="*/ 120491 w 130492"/>
                      <a:gd name="connsiteY2" fmla="*/ 0 h 240029"/>
                      <a:gd name="connsiteX3" fmla="*/ 130493 w 130492"/>
                      <a:gd name="connsiteY3" fmla="*/ 6858 h 240029"/>
                    </a:gdLst>
                    <a:ahLst/>
                    <a:cxnLst>
                      <a:cxn ang="0">
                        <a:pos x="connsiteX0" y="connsiteY0"/>
                      </a:cxn>
                      <a:cxn ang="0">
                        <a:pos x="connsiteX1" y="connsiteY1"/>
                      </a:cxn>
                      <a:cxn ang="0">
                        <a:pos x="connsiteX2" y="connsiteY2"/>
                      </a:cxn>
                      <a:cxn ang="0">
                        <a:pos x="connsiteX3" y="connsiteY3"/>
                      </a:cxn>
                    </a:cxnLst>
                    <a:rect l="l" t="t" r="r" b="b"/>
                    <a:pathLst>
                      <a:path w="130492" h="240029">
                        <a:moveTo>
                          <a:pt x="9430" y="240030"/>
                        </a:moveTo>
                        <a:lnTo>
                          <a:pt x="0" y="232886"/>
                        </a:lnTo>
                        <a:lnTo>
                          <a:pt x="120491" y="0"/>
                        </a:lnTo>
                        <a:lnTo>
                          <a:pt x="130493" y="6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75" name="Freeform: Shape 1174">
                    <a:extLst>
                      <a:ext uri="{FF2B5EF4-FFF2-40B4-BE49-F238E27FC236}">
                        <a16:creationId xmlns:a16="http://schemas.microsoft.com/office/drawing/2014/main" id="{ABA737F9-7EBA-4940-8F8F-FF15E27428A5}"/>
                      </a:ext>
                    </a:extLst>
                  </p:cNvPr>
                  <p:cNvSpPr/>
                  <p:nvPr/>
                </p:nvSpPr>
                <p:spPr>
                  <a:xfrm>
                    <a:off x="5879012" y="4006466"/>
                    <a:ext cx="49262" cy="57377"/>
                  </a:xfrm>
                  <a:custGeom>
                    <a:avLst/>
                    <a:gdLst>
                      <a:gd name="connsiteX0" fmla="*/ 45918 w 49262"/>
                      <a:gd name="connsiteY0" fmla="*/ 44897 h 57377"/>
                      <a:gd name="connsiteX1" fmla="*/ 12200 w 49262"/>
                      <a:gd name="connsiteY1" fmla="*/ 52327 h 57377"/>
                      <a:gd name="connsiteX2" fmla="*/ 3246 w 49262"/>
                      <a:gd name="connsiteY2" fmla="*/ 12608 h 57377"/>
                      <a:gd name="connsiteX3" fmla="*/ 36774 w 49262"/>
                      <a:gd name="connsiteY3" fmla="*/ 4893 h 57377"/>
                      <a:gd name="connsiteX4" fmla="*/ 45918 w 49262"/>
                      <a:gd name="connsiteY4" fmla="*/ 44897 h 573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2" h="57377">
                        <a:moveTo>
                          <a:pt x="45918" y="44897"/>
                        </a:moveTo>
                        <a:cubicBezTo>
                          <a:pt x="39060" y="58042"/>
                          <a:pt x="23915" y="61280"/>
                          <a:pt x="12200" y="52327"/>
                        </a:cubicBezTo>
                        <a:cubicBezTo>
                          <a:pt x="484" y="43373"/>
                          <a:pt x="-3422" y="25657"/>
                          <a:pt x="3246" y="12608"/>
                        </a:cubicBezTo>
                        <a:cubicBezTo>
                          <a:pt x="10009" y="-442"/>
                          <a:pt x="24963" y="-3966"/>
                          <a:pt x="36774" y="4893"/>
                        </a:cubicBezTo>
                        <a:cubicBezTo>
                          <a:pt x="48776" y="13751"/>
                          <a:pt x="52776" y="31753"/>
                          <a:pt x="45918" y="4489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62" name="Graphic 220">
                  <a:extLst>
                    <a:ext uri="{FF2B5EF4-FFF2-40B4-BE49-F238E27FC236}">
                      <a16:creationId xmlns:a16="http://schemas.microsoft.com/office/drawing/2014/main" id="{27BF96F6-A9A1-4AC3-BB77-4ACEB8B3E53C}"/>
                    </a:ext>
                  </a:extLst>
                </p:cNvPr>
                <p:cNvGrpSpPr/>
                <p:nvPr/>
              </p:nvGrpSpPr>
              <p:grpSpPr>
                <a:xfrm>
                  <a:off x="5659374" y="3989014"/>
                  <a:ext cx="244125" cy="54332"/>
                  <a:chOff x="5659374" y="3989014"/>
                  <a:chExt cx="244125" cy="54332"/>
                </a:xfrm>
                <a:grpFill/>
              </p:grpSpPr>
              <p:sp>
                <p:nvSpPr>
                  <p:cNvPr id="1172" name="Freeform: Shape 1171">
                    <a:extLst>
                      <a:ext uri="{FF2B5EF4-FFF2-40B4-BE49-F238E27FC236}">
                        <a16:creationId xmlns:a16="http://schemas.microsoft.com/office/drawing/2014/main" id="{7F489527-0AE2-4143-B2C7-A2A5546059F0}"/>
                      </a:ext>
                    </a:extLst>
                  </p:cNvPr>
                  <p:cNvSpPr/>
                  <p:nvPr/>
                </p:nvSpPr>
                <p:spPr>
                  <a:xfrm>
                    <a:off x="5681281" y="4010120"/>
                    <a:ext cx="222218" cy="31432"/>
                  </a:xfrm>
                  <a:custGeom>
                    <a:avLst/>
                    <a:gdLst>
                      <a:gd name="connsiteX0" fmla="*/ 222218 w 222218"/>
                      <a:gd name="connsiteY0" fmla="*/ 31432 h 31432"/>
                      <a:gd name="connsiteX1" fmla="*/ 0 w 222218"/>
                      <a:gd name="connsiteY1" fmla="*/ 12001 h 31432"/>
                      <a:gd name="connsiteX2" fmla="*/ 0 w 222218"/>
                      <a:gd name="connsiteY2" fmla="*/ 0 h 31432"/>
                      <a:gd name="connsiteX3" fmla="*/ 222218 w 222218"/>
                      <a:gd name="connsiteY3" fmla="*/ 18669 h 31432"/>
                    </a:gdLst>
                    <a:ahLst/>
                    <a:cxnLst>
                      <a:cxn ang="0">
                        <a:pos x="connsiteX0" y="connsiteY0"/>
                      </a:cxn>
                      <a:cxn ang="0">
                        <a:pos x="connsiteX1" y="connsiteY1"/>
                      </a:cxn>
                      <a:cxn ang="0">
                        <a:pos x="connsiteX2" y="connsiteY2"/>
                      </a:cxn>
                      <a:cxn ang="0">
                        <a:pos x="connsiteX3" y="connsiteY3"/>
                      </a:cxn>
                    </a:cxnLst>
                    <a:rect l="l" t="t" r="r" b="b"/>
                    <a:pathLst>
                      <a:path w="222218" h="31432">
                        <a:moveTo>
                          <a:pt x="222218" y="31432"/>
                        </a:moveTo>
                        <a:lnTo>
                          <a:pt x="0" y="12001"/>
                        </a:lnTo>
                        <a:lnTo>
                          <a:pt x="0" y="0"/>
                        </a:lnTo>
                        <a:lnTo>
                          <a:pt x="222218" y="1866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73" name="Freeform: Shape 1172">
                    <a:extLst>
                      <a:ext uri="{FF2B5EF4-FFF2-40B4-BE49-F238E27FC236}">
                        <a16:creationId xmlns:a16="http://schemas.microsoft.com/office/drawing/2014/main" id="{F34A8AF9-9A31-421B-BB88-7C40C3B88131}"/>
                      </a:ext>
                    </a:extLst>
                  </p:cNvPr>
                  <p:cNvSpPr/>
                  <p:nvPr/>
                </p:nvSpPr>
                <p:spPr>
                  <a:xfrm>
                    <a:off x="5659374" y="3989014"/>
                    <a:ext cx="44100" cy="54332"/>
                  </a:xfrm>
                  <a:custGeom>
                    <a:avLst/>
                    <a:gdLst>
                      <a:gd name="connsiteX0" fmla="*/ 21907 w 44100"/>
                      <a:gd name="connsiteY0" fmla="*/ 54253 h 54332"/>
                      <a:gd name="connsiteX1" fmla="*/ 0 w 44100"/>
                      <a:gd name="connsiteY1" fmla="*/ 25297 h 54332"/>
                      <a:gd name="connsiteX2" fmla="*/ 21907 w 44100"/>
                      <a:gd name="connsiteY2" fmla="*/ 56 h 54332"/>
                      <a:gd name="connsiteX3" fmla="*/ 44101 w 44100"/>
                      <a:gd name="connsiteY3" fmla="*/ 29012 h 54332"/>
                      <a:gd name="connsiteX4" fmla="*/ 21907 w 44100"/>
                      <a:gd name="connsiteY4" fmla="*/ 54253 h 54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00" h="54332">
                        <a:moveTo>
                          <a:pt x="21907" y="54253"/>
                        </a:moveTo>
                        <a:cubicBezTo>
                          <a:pt x="9811" y="53110"/>
                          <a:pt x="0" y="40156"/>
                          <a:pt x="0" y="25297"/>
                        </a:cubicBezTo>
                        <a:cubicBezTo>
                          <a:pt x="0" y="10438"/>
                          <a:pt x="9811" y="-896"/>
                          <a:pt x="21907" y="56"/>
                        </a:cubicBezTo>
                        <a:cubicBezTo>
                          <a:pt x="34099" y="1008"/>
                          <a:pt x="44101" y="13963"/>
                          <a:pt x="44101" y="29012"/>
                        </a:cubicBezTo>
                        <a:cubicBezTo>
                          <a:pt x="44101" y="44062"/>
                          <a:pt x="34099" y="55396"/>
                          <a:pt x="21907" y="5425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63" name="Graphic 220">
                  <a:extLst>
                    <a:ext uri="{FF2B5EF4-FFF2-40B4-BE49-F238E27FC236}">
                      <a16:creationId xmlns:a16="http://schemas.microsoft.com/office/drawing/2014/main" id="{AA3D0189-EEF6-4F29-9374-4B0FFEFB0230}"/>
                    </a:ext>
                  </a:extLst>
                </p:cNvPr>
                <p:cNvGrpSpPr/>
                <p:nvPr/>
              </p:nvGrpSpPr>
              <p:grpSpPr>
                <a:xfrm>
                  <a:off x="5558119" y="3763069"/>
                  <a:ext cx="127448" cy="255718"/>
                  <a:chOff x="5558119" y="3763069"/>
                  <a:chExt cx="127448" cy="255718"/>
                </a:xfrm>
                <a:grpFill/>
              </p:grpSpPr>
              <p:sp>
                <p:nvSpPr>
                  <p:cNvPr id="1170" name="Freeform: Shape 1169">
                    <a:extLst>
                      <a:ext uri="{FF2B5EF4-FFF2-40B4-BE49-F238E27FC236}">
                        <a16:creationId xmlns:a16="http://schemas.microsoft.com/office/drawing/2014/main" id="{CAB8FFFE-EB9B-457B-BA4A-C2AA0C62F544}"/>
                      </a:ext>
                    </a:extLst>
                  </p:cNvPr>
                  <p:cNvSpPr/>
                  <p:nvPr/>
                </p:nvSpPr>
                <p:spPr>
                  <a:xfrm>
                    <a:off x="5574887" y="3786663"/>
                    <a:ext cx="110680" cy="232124"/>
                  </a:xfrm>
                  <a:custGeom>
                    <a:avLst/>
                    <a:gdLst>
                      <a:gd name="connsiteX0" fmla="*/ 102203 w 110680"/>
                      <a:gd name="connsiteY0" fmla="*/ 232124 h 232124"/>
                      <a:gd name="connsiteX1" fmla="*/ 0 w 110680"/>
                      <a:gd name="connsiteY1" fmla="*/ 5620 h 232124"/>
                      <a:gd name="connsiteX2" fmla="*/ 8001 w 110680"/>
                      <a:gd name="connsiteY2" fmla="*/ 0 h 232124"/>
                      <a:gd name="connsiteX3" fmla="*/ 110680 w 110680"/>
                      <a:gd name="connsiteY3" fmla="*/ 226885 h 232124"/>
                    </a:gdLst>
                    <a:ahLst/>
                    <a:cxnLst>
                      <a:cxn ang="0">
                        <a:pos x="connsiteX0" y="connsiteY0"/>
                      </a:cxn>
                      <a:cxn ang="0">
                        <a:pos x="connsiteX1" y="connsiteY1"/>
                      </a:cxn>
                      <a:cxn ang="0">
                        <a:pos x="connsiteX2" y="connsiteY2"/>
                      </a:cxn>
                      <a:cxn ang="0">
                        <a:pos x="connsiteX3" y="connsiteY3"/>
                      </a:cxn>
                    </a:cxnLst>
                    <a:rect l="l" t="t" r="r" b="b"/>
                    <a:pathLst>
                      <a:path w="110680" h="232124">
                        <a:moveTo>
                          <a:pt x="102203" y="232124"/>
                        </a:moveTo>
                        <a:lnTo>
                          <a:pt x="0" y="5620"/>
                        </a:lnTo>
                        <a:lnTo>
                          <a:pt x="8001" y="0"/>
                        </a:lnTo>
                        <a:lnTo>
                          <a:pt x="110680" y="2268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71" name="Freeform: Shape 1170">
                    <a:extLst>
                      <a:ext uri="{FF2B5EF4-FFF2-40B4-BE49-F238E27FC236}">
                        <a16:creationId xmlns:a16="http://schemas.microsoft.com/office/drawing/2014/main" id="{161B9738-FF78-4455-95B4-69E150A4DB47}"/>
                      </a:ext>
                    </a:extLst>
                  </p:cNvPr>
                  <p:cNvSpPr/>
                  <p:nvPr/>
                </p:nvSpPr>
                <p:spPr>
                  <a:xfrm>
                    <a:off x="5558119" y="3763069"/>
                    <a:ext cx="41882" cy="52797"/>
                  </a:xfrm>
                  <a:custGeom>
                    <a:avLst/>
                    <a:gdLst>
                      <a:gd name="connsiteX0" fmla="*/ 2767 w 41882"/>
                      <a:gd name="connsiteY0" fmla="*/ 39025 h 52797"/>
                      <a:gd name="connsiteX1" fmla="*/ 10386 w 41882"/>
                      <a:gd name="connsiteY1" fmla="*/ 3306 h 52797"/>
                      <a:gd name="connsiteX2" fmla="*/ 39057 w 41882"/>
                      <a:gd name="connsiteY2" fmla="*/ 13688 h 52797"/>
                      <a:gd name="connsiteX3" fmla="*/ 31342 w 41882"/>
                      <a:gd name="connsiteY3" fmla="*/ 49598 h 52797"/>
                      <a:gd name="connsiteX4" fmla="*/ 2767 w 41882"/>
                      <a:gd name="connsiteY4" fmla="*/ 39025 h 527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82" h="52797">
                        <a:moveTo>
                          <a:pt x="2767" y="39025"/>
                        </a:moveTo>
                        <a:cubicBezTo>
                          <a:pt x="-2949" y="26261"/>
                          <a:pt x="480" y="10355"/>
                          <a:pt x="10386" y="3306"/>
                        </a:cubicBezTo>
                        <a:cubicBezTo>
                          <a:pt x="20388" y="-3742"/>
                          <a:pt x="33151" y="830"/>
                          <a:pt x="39057" y="13688"/>
                        </a:cubicBezTo>
                        <a:cubicBezTo>
                          <a:pt x="44867" y="26547"/>
                          <a:pt x="41438" y="42644"/>
                          <a:pt x="31342" y="49598"/>
                        </a:cubicBezTo>
                        <a:cubicBezTo>
                          <a:pt x="21245" y="56551"/>
                          <a:pt x="8482" y="51788"/>
                          <a:pt x="2767" y="390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64" name="Graphic 220">
                  <a:extLst>
                    <a:ext uri="{FF2B5EF4-FFF2-40B4-BE49-F238E27FC236}">
                      <a16:creationId xmlns:a16="http://schemas.microsoft.com/office/drawing/2014/main" id="{B06F958E-286F-4801-81E2-A5A594F0FE2C}"/>
                    </a:ext>
                  </a:extLst>
                </p:cNvPr>
                <p:cNvGrpSpPr/>
                <p:nvPr/>
              </p:nvGrpSpPr>
              <p:grpSpPr>
                <a:xfrm>
                  <a:off x="5574887" y="3541498"/>
                  <a:ext cx="128658" cy="250975"/>
                  <a:chOff x="5574887" y="3541498"/>
                  <a:chExt cx="128658" cy="250975"/>
                </a:xfrm>
                <a:grpFill/>
              </p:grpSpPr>
              <p:sp>
                <p:nvSpPr>
                  <p:cNvPr id="1168" name="Freeform: Shape 1167">
                    <a:extLst>
                      <a:ext uri="{FF2B5EF4-FFF2-40B4-BE49-F238E27FC236}">
                        <a16:creationId xmlns:a16="http://schemas.microsoft.com/office/drawing/2014/main" id="{8600E8BD-8ED3-46AB-A6A9-2C518FBE8CF3}"/>
                      </a:ext>
                    </a:extLst>
                  </p:cNvPr>
                  <p:cNvSpPr/>
                  <p:nvPr/>
                </p:nvSpPr>
                <p:spPr>
                  <a:xfrm>
                    <a:off x="5574887" y="3565683"/>
                    <a:ext cx="110680" cy="226790"/>
                  </a:xfrm>
                  <a:custGeom>
                    <a:avLst/>
                    <a:gdLst>
                      <a:gd name="connsiteX0" fmla="*/ 8001 w 110680"/>
                      <a:gd name="connsiteY0" fmla="*/ 226790 h 226790"/>
                      <a:gd name="connsiteX1" fmla="*/ 0 w 110680"/>
                      <a:gd name="connsiteY1" fmla="*/ 220694 h 226790"/>
                      <a:gd name="connsiteX2" fmla="*/ 102203 w 110680"/>
                      <a:gd name="connsiteY2" fmla="*/ 0 h 226790"/>
                      <a:gd name="connsiteX3" fmla="*/ 110680 w 110680"/>
                      <a:gd name="connsiteY3" fmla="*/ 5810 h 226790"/>
                    </a:gdLst>
                    <a:ahLst/>
                    <a:cxnLst>
                      <a:cxn ang="0">
                        <a:pos x="connsiteX0" y="connsiteY0"/>
                      </a:cxn>
                      <a:cxn ang="0">
                        <a:pos x="connsiteX1" y="connsiteY1"/>
                      </a:cxn>
                      <a:cxn ang="0">
                        <a:pos x="connsiteX2" y="connsiteY2"/>
                      </a:cxn>
                      <a:cxn ang="0">
                        <a:pos x="connsiteX3" y="connsiteY3"/>
                      </a:cxn>
                    </a:cxnLst>
                    <a:rect l="l" t="t" r="r" b="b"/>
                    <a:pathLst>
                      <a:path w="110680" h="226790">
                        <a:moveTo>
                          <a:pt x="8001" y="226790"/>
                        </a:moveTo>
                        <a:lnTo>
                          <a:pt x="0" y="220694"/>
                        </a:lnTo>
                        <a:lnTo>
                          <a:pt x="102203" y="0"/>
                        </a:lnTo>
                        <a:lnTo>
                          <a:pt x="110680" y="5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69" name="Freeform: Shape 1168">
                    <a:extLst>
                      <a:ext uri="{FF2B5EF4-FFF2-40B4-BE49-F238E27FC236}">
                        <a16:creationId xmlns:a16="http://schemas.microsoft.com/office/drawing/2014/main" id="{763C8075-D237-4190-B0D9-4B67F8EC8E2B}"/>
                      </a:ext>
                    </a:extLst>
                  </p:cNvPr>
                  <p:cNvSpPr/>
                  <p:nvPr/>
                </p:nvSpPr>
                <p:spPr>
                  <a:xfrm>
                    <a:off x="5659362" y="3541498"/>
                    <a:ext cx="44182" cy="54236"/>
                  </a:xfrm>
                  <a:custGeom>
                    <a:avLst/>
                    <a:gdLst>
                      <a:gd name="connsiteX0" fmla="*/ 2964 w 44182"/>
                      <a:gd name="connsiteY0" fmla="*/ 14184 h 54236"/>
                      <a:gd name="connsiteX1" fmla="*/ 33063 w 44182"/>
                      <a:gd name="connsiteY1" fmla="*/ 3230 h 54236"/>
                      <a:gd name="connsiteX2" fmla="*/ 41159 w 44182"/>
                      <a:gd name="connsiteY2" fmla="*/ 40187 h 54236"/>
                      <a:gd name="connsiteX3" fmla="*/ 10965 w 44182"/>
                      <a:gd name="connsiteY3" fmla="*/ 50855 h 54236"/>
                      <a:gd name="connsiteX4" fmla="*/ 2964 w 44182"/>
                      <a:gd name="connsiteY4" fmla="*/ 14184 h 542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2" h="54236">
                        <a:moveTo>
                          <a:pt x="2964" y="14184"/>
                        </a:moveTo>
                        <a:cubicBezTo>
                          <a:pt x="8965" y="1040"/>
                          <a:pt x="22490" y="-3818"/>
                          <a:pt x="33063" y="3230"/>
                        </a:cubicBezTo>
                        <a:cubicBezTo>
                          <a:pt x="43731" y="10374"/>
                          <a:pt x="47350" y="26948"/>
                          <a:pt x="41159" y="40187"/>
                        </a:cubicBezTo>
                        <a:cubicBezTo>
                          <a:pt x="35063" y="53332"/>
                          <a:pt x="21442" y="58094"/>
                          <a:pt x="10965" y="50855"/>
                        </a:cubicBezTo>
                        <a:cubicBezTo>
                          <a:pt x="487" y="43616"/>
                          <a:pt x="-3132" y="27233"/>
                          <a:pt x="2964" y="1418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65" name="Graphic 220">
                  <a:extLst>
                    <a:ext uri="{FF2B5EF4-FFF2-40B4-BE49-F238E27FC236}">
                      <a16:creationId xmlns:a16="http://schemas.microsoft.com/office/drawing/2014/main" id="{41A9D7E7-3A44-42D7-93F9-6B8C4595032D}"/>
                    </a:ext>
                  </a:extLst>
                </p:cNvPr>
                <p:cNvGrpSpPr/>
                <p:nvPr/>
              </p:nvGrpSpPr>
              <p:grpSpPr>
                <a:xfrm>
                  <a:off x="5681281" y="3533571"/>
                  <a:ext cx="246983" cy="57263"/>
                  <a:chOff x="5681281" y="3533571"/>
                  <a:chExt cx="246983" cy="57263"/>
                </a:xfrm>
                <a:grpFill/>
              </p:grpSpPr>
              <p:sp>
                <p:nvSpPr>
                  <p:cNvPr id="1166" name="Freeform: Shape 1165">
                    <a:extLst>
                      <a:ext uri="{FF2B5EF4-FFF2-40B4-BE49-F238E27FC236}">
                        <a16:creationId xmlns:a16="http://schemas.microsoft.com/office/drawing/2014/main" id="{912829E6-B844-405D-9AFF-CFCD8236B2E2}"/>
                      </a:ext>
                    </a:extLst>
                  </p:cNvPr>
                  <p:cNvSpPr/>
                  <p:nvPr/>
                </p:nvSpPr>
                <p:spPr>
                  <a:xfrm>
                    <a:off x="5681281" y="3555873"/>
                    <a:ext cx="222218" cy="18668"/>
                  </a:xfrm>
                  <a:custGeom>
                    <a:avLst/>
                    <a:gdLst>
                      <a:gd name="connsiteX0" fmla="*/ 222218 w 222218"/>
                      <a:gd name="connsiteY0" fmla="*/ 12668 h 18668"/>
                      <a:gd name="connsiteX1" fmla="*/ 0 w 222218"/>
                      <a:gd name="connsiteY1" fmla="*/ 18669 h 18668"/>
                      <a:gd name="connsiteX2" fmla="*/ 0 w 222218"/>
                      <a:gd name="connsiteY2" fmla="*/ 6667 h 18668"/>
                      <a:gd name="connsiteX3" fmla="*/ 222218 w 222218"/>
                      <a:gd name="connsiteY3" fmla="*/ 0 h 18668"/>
                    </a:gdLst>
                    <a:ahLst/>
                    <a:cxnLst>
                      <a:cxn ang="0">
                        <a:pos x="connsiteX0" y="connsiteY0"/>
                      </a:cxn>
                      <a:cxn ang="0">
                        <a:pos x="connsiteX1" y="connsiteY1"/>
                      </a:cxn>
                      <a:cxn ang="0">
                        <a:pos x="connsiteX2" y="connsiteY2"/>
                      </a:cxn>
                      <a:cxn ang="0">
                        <a:pos x="connsiteX3" y="connsiteY3"/>
                      </a:cxn>
                    </a:cxnLst>
                    <a:rect l="l" t="t" r="r" b="b"/>
                    <a:pathLst>
                      <a:path w="222218" h="18668">
                        <a:moveTo>
                          <a:pt x="222218" y="12668"/>
                        </a:moveTo>
                        <a:lnTo>
                          <a:pt x="0" y="18669"/>
                        </a:lnTo>
                        <a:lnTo>
                          <a:pt x="0" y="6667"/>
                        </a:lnTo>
                        <a:lnTo>
                          <a:pt x="222218"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67" name="Freeform: Shape 1166">
                    <a:extLst>
                      <a:ext uri="{FF2B5EF4-FFF2-40B4-BE49-F238E27FC236}">
                        <a16:creationId xmlns:a16="http://schemas.microsoft.com/office/drawing/2014/main" id="{A4107812-6A74-4BCE-81B1-6E3EB0E70ABB}"/>
                      </a:ext>
                    </a:extLst>
                  </p:cNvPr>
                  <p:cNvSpPr/>
                  <p:nvPr/>
                </p:nvSpPr>
                <p:spPr>
                  <a:xfrm>
                    <a:off x="5879020" y="3533571"/>
                    <a:ext cx="49244" cy="57263"/>
                  </a:xfrm>
                  <a:custGeom>
                    <a:avLst/>
                    <a:gdLst>
                      <a:gd name="connsiteX0" fmla="*/ 24479 w 49244"/>
                      <a:gd name="connsiteY0" fmla="*/ 13 h 57263"/>
                      <a:gd name="connsiteX1" fmla="*/ 49244 w 49244"/>
                      <a:gd name="connsiteY1" fmla="*/ 27922 h 57263"/>
                      <a:gd name="connsiteX2" fmla="*/ 24479 w 49244"/>
                      <a:gd name="connsiteY2" fmla="*/ 57259 h 57263"/>
                      <a:gd name="connsiteX3" fmla="*/ 0 w 49244"/>
                      <a:gd name="connsiteY3" fmla="*/ 29350 h 57263"/>
                      <a:gd name="connsiteX4" fmla="*/ 24479 w 49244"/>
                      <a:gd name="connsiteY4" fmla="*/ 13 h 57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44" h="57263">
                        <a:moveTo>
                          <a:pt x="24479" y="13"/>
                        </a:moveTo>
                        <a:cubicBezTo>
                          <a:pt x="38100" y="-463"/>
                          <a:pt x="49244" y="12015"/>
                          <a:pt x="49244" y="27922"/>
                        </a:cubicBezTo>
                        <a:cubicBezTo>
                          <a:pt x="49244" y="43828"/>
                          <a:pt x="38100" y="56973"/>
                          <a:pt x="24479" y="57259"/>
                        </a:cubicBezTo>
                        <a:cubicBezTo>
                          <a:pt x="10954" y="57544"/>
                          <a:pt x="0" y="45067"/>
                          <a:pt x="0" y="29350"/>
                        </a:cubicBezTo>
                        <a:cubicBezTo>
                          <a:pt x="0" y="13634"/>
                          <a:pt x="10954" y="489"/>
                          <a:pt x="24479" y="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74" name="Graphic 220">
                <a:extLst>
                  <a:ext uri="{FF2B5EF4-FFF2-40B4-BE49-F238E27FC236}">
                    <a16:creationId xmlns:a16="http://schemas.microsoft.com/office/drawing/2014/main" id="{427F6C92-CEBA-41B8-A622-6E36E33DEB67}"/>
                  </a:ext>
                </a:extLst>
              </p:cNvPr>
              <p:cNvGrpSpPr/>
              <p:nvPr/>
            </p:nvGrpSpPr>
            <p:grpSpPr>
              <a:xfrm>
                <a:off x="5879065" y="3261427"/>
                <a:ext cx="585612" cy="579599"/>
                <a:chOff x="5879065" y="3261427"/>
                <a:chExt cx="585612" cy="579599"/>
              </a:xfrm>
              <a:grpFill/>
            </p:grpSpPr>
            <p:grpSp>
              <p:nvGrpSpPr>
                <p:cNvPr id="1142" name="Graphic 220">
                  <a:extLst>
                    <a:ext uri="{FF2B5EF4-FFF2-40B4-BE49-F238E27FC236}">
                      <a16:creationId xmlns:a16="http://schemas.microsoft.com/office/drawing/2014/main" id="{DFFEE160-4EF3-41A2-95A1-3EA07AA89CA3}"/>
                    </a:ext>
                  </a:extLst>
                </p:cNvPr>
                <p:cNvGrpSpPr/>
                <p:nvPr/>
              </p:nvGrpSpPr>
              <p:grpSpPr>
                <a:xfrm>
                  <a:off x="6282785" y="3288887"/>
                  <a:ext cx="181893" cy="290626"/>
                  <a:chOff x="6282785" y="3288887"/>
                  <a:chExt cx="181893" cy="290626"/>
                </a:xfrm>
                <a:grpFill/>
              </p:grpSpPr>
              <p:sp>
                <p:nvSpPr>
                  <p:cNvPr id="1158" name="Freeform: Shape 1157">
                    <a:extLst>
                      <a:ext uri="{FF2B5EF4-FFF2-40B4-BE49-F238E27FC236}">
                        <a16:creationId xmlns:a16="http://schemas.microsoft.com/office/drawing/2014/main" id="{E69D5D1E-23EE-4B84-BA25-D9A9D5C33326}"/>
                      </a:ext>
                    </a:extLst>
                  </p:cNvPr>
                  <p:cNvSpPr/>
                  <p:nvPr/>
                </p:nvSpPr>
                <p:spPr>
                  <a:xfrm>
                    <a:off x="6282785" y="3288887"/>
                    <a:ext cx="156400" cy="262032"/>
                  </a:xfrm>
                  <a:custGeom>
                    <a:avLst/>
                    <a:gdLst>
                      <a:gd name="connsiteX0" fmla="*/ 144399 w 156400"/>
                      <a:gd name="connsiteY0" fmla="*/ 262033 h 262032"/>
                      <a:gd name="connsiteX1" fmla="*/ 0 w 156400"/>
                      <a:gd name="connsiteY1" fmla="*/ 7906 h 262032"/>
                      <a:gd name="connsiteX2" fmla="*/ 11335 w 156400"/>
                      <a:gd name="connsiteY2" fmla="*/ 0 h 262032"/>
                      <a:gd name="connsiteX3" fmla="*/ 156401 w 156400"/>
                      <a:gd name="connsiteY3" fmla="*/ 254508 h 262032"/>
                    </a:gdLst>
                    <a:ahLst/>
                    <a:cxnLst>
                      <a:cxn ang="0">
                        <a:pos x="connsiteX0" y="connsiteY0"/>
                      </a:cxn>
                      <a:cxn ang="0">
                        <a:pos x="connsiteX1" y="connsiteY1"/>
                      </a:cxn>
                      <a:cxn ang="0">
                        <a:pos x="connsiteX2" y="connsiteY2"/>
                      </a:cxn>
                      <a:cxn ang="0">
                        <a:pos x="connsiteX3" y="connsiteY3"/>
                      </a:cxn>
                    </a:cxnLst>
                    <a:rect l="l" t="t" r="r" b="b"/>
                    <a:pathLst>
                      <a:path w="156400" h="262032">
                        <a:moveTo>
                          <a:pt x="144399" y="262033"/>
                        </a:moveTo>
                        <a:lnTo>
                          <a:pt x="0" y="7906"/>
                        </a:lnTo>
                        <a:lnTo>
                          <a:pt x="11335" y="0"/>
                        </a:lnTo>
                        <a:lnTo>
                          <a:pt x="156401" y="25450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59" name="Freeform: Shape 1158">
                    <a:extLst>
                      <a:ext uri="{FF2B5EF4-FFF2-40B4-BE49-F238E27FC236}">
                        <a16:creationId xmlns:a16="http://schemas.microsoft.com/office/drawing/2014/main" id="{E7AD3D43-3D9A-4DB5-86C3-A3B3BD26D276}"/>
                      </a:ext>
                    </a:extLst>
                  </p:cNvPr>
                  <p:cNvSpPr/>
                  <p:nvPr/>
                </p:nvSpPr>
                <p:spPr>
                  <a:xfrm>
                    <a:off x="6402076" y="3514832"/>
                    <a:ext cx="62601" cy="64680"/>
                  </a:xfrm>
                  <a:custGeom>
                    <a:avLst/>
                    <a:gdLst>
                      <a:gd name="connsiteX0" fmla="*/ 58350 w 62601"/>
                      <a:gd name="connsiteY0" fmla="*/ 15323 h 64680"/>
                      <a:gd name="connsiteX1" fmla="*/ 46825 w 62601"/>
                      <a:gd name="connsiteY1" fmla="*/ 59995 h 64680"/>
                      <a:gd name="connsiteX2" fmla="*/ 4153 w 62601"/>
                      <a:gd name="connsiteY2" fmla="*/ 49232 h 64680"/>
                      <a:gd name="connsiteX3" fmla="*/ 15488 w 62601"/>
                      <a:gd name="connsiteY3" fmla="*/ 4941 h 64680"/>
                      <a:gd name="connsiteX4" fmla="*/ 58350 w 62601"/>
                      <a:gd name="connsiteY4" fmla="*/ 15323 h 64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01" h="64680">
                        <a:moveTo>
                          <a:pt x="58350" y="15323"/>
                        </a:moveTo>
                        <a:cubicBezTo>
                          <a:pt x="67113" y="30563"/>
                          <a:pt x="61875" y="50661"/>
                          <a:pt x="46825" y="59995"/>
                        </a:cubicBezTo>
                        <a:cubicBezTo>
                          <a:pt x="31775" y="69235"/>
                          <a:pt x="12725" y="64377"/>
                          <a:pt x="4153" y="49232"/>
                        </a:cubicBezTo>
                        <a:cubicBezTo>
                          <a:pt x="-4419" y="34087"/>
                          <a:pt x="724" y="14371"/>
                          <a:pt x="15488" y="4941"/>
                        </a:cubicBezTo>
                        <a:cubicBezTo>
                          <a:pt x="30347" y="-4584"/>
                          <a:pt x="49587" y="83"/>
                          <a:pt x="58350" y="153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43" name="Graphic 220">
                  <a:extLst>
                    <a:ext uri="{FF2B5EF4-FFF2-40B4-BE49-F238E27FC236}">
                      <a16:creationId xmlns:a16="http://schemas.microsoft.com/office/drawing/2014/main" id="{B26613B2-E294-445C-AB53-5E8C41E7AE67}"/>
                    </a:ext>
                  </a:extLst>
                </p:cNvPr>
                <p:cNvGrpSpPr/>
                <p:nvPr/>
              </p:nvGrpSpPr>
              <p:grpSpPr>
                <a:xfrm>
                  <a:off x="6259187" y="3543776"/>
                  <a:ext cx="179998" cy="297251"/>
                  <a:chOff x="6259187" y="3543776"/>
                  <a:chExt cx="179998" cy="297251"/>
                </a:xfrm>
                <a:grpFill/>
              </p:grpSpPr>
              <p:sp>
                <p:nvSpPr>
                  <p:cNvPr id="1156" name="Freeform: Shape 1155">
                    <a:extLst>
                      <a:ext uri="{FF2B5EF4-FFF2-40B4-BE49-F238E27FC236}">
                        <a16:creationId xmlns:a16="http://schemas.microsoft.com/office/drawing/2014/main" id="{2D1E3936-7131-4A95-964D-782B7D39DC2B}"/>
                      </a:ext>
                    </a:extLst>
                  </p:cNvPr>
                  <p:cNvSpPr/>
                  <p:nvPr/>
                </p:nvSpPr>
                <p:spPr>
                  <a:xfrm>
                    <a:off x="6282785" y="3543776"/>
                    <a:ext cx="156400" cy="269557"/>
                  </a:xfrm>
                  <a:custGeom>
                    <a:avLst/>
                    <a:gdLst>
                      <a:gd name="connsiteX0" fmla="*/ 11335 w 156400"/>
                      <a:gd name="connsiteY0" fmla="*/ 269558 h 269557"/>
                      <a:gd name="connsiteX1" fmla="*/ 0 w 156400"/>
                      <a:gd name="connsiteY1" fmla="*/ 262318 h 269557"/>
                      <a:gd name="connsiteX2" fmla="*/ 144399 w 156400"/>
                      <a:gd name="connsiteY2" fmla="*/ 0 h 269557"/>
                      <a:gd name="connsiteX3" fmla="*/ 156401 w 156400"/>
                      <a:gd name="connsiteY3" fmla="*/ 6763 h 269557"/>
                    </a:gdLst>
                    <a:ahLst/>
                    <a:cxnLst>
                      <a:cxn ang="0">
                        <a:pos x="connsiteX0" y="connsiteY0"/>
                      </a:cxn>
                      <a:cxn ang="0">
                        <a:pos x="connsiteX1" y="connsiteY1"/>
                      </a:cxn>
                      <a:cxn ang="0">
                        <a:pos x="connsiteX2" y="connsiteY2"/>
                      </a:cxn>
                      <a:cxn ang="0">
                        <a:pos x="connsiteX3" y="connsiteY3"/>
                      </a:cxn>
                    </a:cxnLst>
                    <a:rect l="l" t="t" r="r" b="b"/>
                    <a:pathLst>
                      <a:path w="156400" h="269557">
                        <a:moveTo>
                          <a:pt x="11335" y="269558"/>
                        </a:moveTo>
                        <a:lnTo>
                          <a:pt x="0" y="262318"/>
                        </a:lnTo>
                        <a:lnTo>
                          <a:pt x="144399" y="0"/>
                        </a:lnTo>
                        <a:lnTo>
                          <a:pt x="156401" y="67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57" name="Freeform: Shape 1156">
                    <a:extLst>
                      <a:ext uri="{FF2B5EF4-FFF2-40B4-BE49-F238E27FC236}">
                        <a16:creationId xmlns:a16="http://schemas.microsoft.com/office/drawing/2014/main" id="{DDE664A5-AC57-44D2-A1CC-C06CF3ABEE1C}"/>
                      </a:ext>
                    </a:extLst>
                  </p:cNvPr>
                  <p:cNvSpPr/>
                  <p:nvPr/>
                </p:nvSpPr>
                <p:spPr>
                  <a:xfrm>
                    <a:off x="6259187" y="3778423"/>
                    <a:ext cx="58862" cy="62604"/>
                  </a:xfrm>
                  <a:custGeom>
                    <a:avLst/>
                    <a:gdLst>
                      <a:gd name="connsiteX0" fmla="*/ 54840 w 58862"/>
                      <a:gd name="connsiteY0" fmla="*/ 47769 h 62604"/>
                      <a:gd name="connsiteX1" fmla="*/ 14549 w 58862"/>
                      <a:gd name="connsiteY1" fmla="*/ 57866 h 62604"/>
                      <a:gd name="connsiteX2" fmla="*/ 3881 w 58862"/>
                      <a:gd name="connsiteY2" fmla="*/ 15003 h 62604"/>
                      <a:gd name="connsiteX3" fmla="*/ 43981 w 58862"/>
                      <a:gd name="connsiteY3" fmla="*/ 4526 h 62604"/>
                      <a:gd name="connsiteX4" fmla="*/ 54840 w 58862"/>
                      <a:gd name="connsiteY4" fmla="*/ 47769 h 62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2" h="62604">
                        <a:moveTo>
                          <a:pt x="54840" y="47769"/>
                        </a:moveTo>
                        <a:cubicBezTo>
                          <a:pt x="46648" y="62533"/>
                          <a:pt x="28551" y="67010"/>
                          <a:pt x="14549" y="57866"/>
                        </a:cubicBezTo>
                        <a:cubicBezTo>
                          <a:pt x="643" y="48817"/>
                          <a:pt x="-4120" y="29672"/>
                          <a:pt x="3881" y="15003"/>
                        </a:cubicBezTo>
                        <a:cubicBezTo>
                          <a:pt x="11882" y="335"/>
                          <a:pt x="29884" y="-4428"/>
                          <a:pt x="43981" y="4526"/>
                        </a:cubicBezTo>
                        <a:cubicBezTo>
                          <a:pt x="58174" y="13479"/>
                          <a:pt x="63127" y="32910"/>
                          <a:pt x="54840" y="477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44" name="Graphic 220">
                  <a:extLst>
                    <a:ext uri="{FF2B5EF4-FFF2-40B4-BE49-F238E27FC236}">
                      <a16:creationId xmlns:a16="http://schemas.microsoft.com/office/drawing/2014/main" id="{82934EDC-2265-43C6-BB75-D7660AF5CE5A}"/>
                    </a:ext>
                  </a:extLst>
                </p:cNvPr>
                <p:cNvGrpSpPr/>
                <p:nvPr/>
              </p:nvGrpSpPr>
              <p:grpSpPr>
                <a:xfrm>
                  <a:off x="5998464" y="3772657"/>
                  <a:ext cx="289941" cy="58977"/>
                  <a:chOff x="5998464" y="3772657"/>
                  <a:chExt cx="289941" cy="58977"/>
                </a:xfrm>
                <a:grpFill/>
              </p:grpSpPr>
              <p:sp>
                <p:nvSpPr>
                  <p:cNvPr id="1154" name="Freeform: Shape 1153">
                    <a:extLst>
                      <a:ext uri="{FF2B5EF4-FFF2-40B4-BE49-F238E27FC236}">
                        <a16:creationId xmlns:a16="http://schemas.microsoft.com/office/drawing/2014/main" id="{BFCFBECA-3D7F-4F8E-9D01-C723C758B40F}"/>
                      </a:ext>
                    </a:extLst>
                  </p:cNvPr>
                  <p:cNvSpPr/>
                  <p:nvPr/>
                </p:nvSpPr>
                <p:spPr>
                  <a:xfrm>
                    <a:off x="6024372" y="3795617"/>
                    <a:ext cx="264033" cy="21050"/>
                  </a:xfrm>
                  <a:custGeom>
                    <a:avLst/>
                    <a:gdLst>
                      <a:gd name="connsiteX0" fmla="*/ 264033 w 264033"/>
                      <a:gd name="connsiteY0" fmla="*/ 21050 h 21050"/>
                      <a:gd name="connsiteX1" fmla="*/ 0 w 264033"/>
                      <a:gd name="connsiteY1" fmla="*/ 13049 h 21050"/>
                      <a:gd name="connsiteX2" fmla="*/ 0 w 264033"/>
                      <a:gd name="connsiteY2" fmla="*/ 0 h 21050"/>
                      <a:gd name="connsiteX3" fmla="*/ 264033 w 264033"/>
                      <a:gd name="connsiteY3" fmla="*/ 7144 h 21050"/>
                    </a:gdLst>
                    <a:ahLst/>
                    <a:cxnLst>
                      <a:cxn ang="0">
                        <a:pos x="connsiteX0" y="connsiteY0"/>
                      </a:cxn>
                      <a:cxn ang="0">
                        <a:pos x="connsiteX1" y="connsiteY1"/>
                      </a:cxn>
                      <a:cxn ang="0">
                        <a:pos x="connsiteX2" y="connsiteY2"/>
                      </a:cxn>
                      <a:cxn ang="0">
                        <a:pos x="connsiteX3" y="connsiteY3"/>
                      </a:cxn>
                    </a:cxnLst>
                    <a:rect l="l" t="t" r="r" b="b"/>
                    <a:pathLst>
                      <a:path w="264033" h="21050">
                        <a:moveTo>
                          <a:pt x="264033" y="21050"/>
                        </a:moveTo>
                        <a:lnTo>
                          <a:pt x="0" y="13049"/>
                        </a:lnTo>
                        <a:lnTo>
                          <a:pt x="0" y="0"/>
                        </a:lnTo>
                        <a:lnTo>
                          <a:pt x="264033" y="714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55" name="Freeform: Shape 1154">
                    <a:extLst>
                      <a:ext uri="{FF2B5EF4-FFF2-40B4-BE49-F238E27FC236}">
                        <a16:creationId xmlns:a16="http://schemas.microsoft.com/office/drawing/2014/main" id="{31F80EC4-8EA4-4891-BDF3-90C1B72F2431}"/>
                      </a:ext>
                    </a:extLst>
                  </p:cNvPr>
                  <p:cNvSpPr/>
                  <p:nvPr/>
                </p:nvSpPr>
                <p:spPr>
                  <a:xfrm>
                    <a:off x="5998464" y="3772657"/>
                    <a:ext cx="52101" cy="58977"/>
                  </a:xfrm>
                  <a:custGeom>
                    <a:avLst/>
                    <a:gdLst>
                      <a:gd name="connsiteX0" fmla="*/ 25908 w 52101"/>
                      <a:gd name="connsiteY0" fmla="*/ 58964 h 58977"/>
                      <a:gd name="connsiteX1" fmla="*/ 0 w 52101"/>
                      <a:gd name="connsiteY1" fmla="*/ 28770 h 58977"/>
                      <a:gd name="connsiteX2" fmla="*/ 25908 w 52101"/>
                      <a:gd name="connsiteY2" fmla="*/ 5 h 58977"/>
                      <a:gd name="connsiteX3" fmla="*/ 52102 w 52101"/>
                      <a:gd name="connsiteY3" fmla="*/ 30199 h 58977"/>
                      <a:gd name="connsiteX4" fmla="*/ 25908 w 52101"/>
                      <a:gd name="connsiteY4" fmla="*/ 58964 h 589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01" h="58977">
                        <a:moveTo>
                          <a:pt x="25908" y="58964"/>
                        </a:moveTo>
                        <a:cubicBezTo>
                          <a:pt x="11525" y="58488"/>
                          <a:pt x="0" y="44963"/>
                          <a:pt x="0" y="28770"/>
                        </a:cubicBezTo>
                        <a:cubicBezTo>
                          <a:pt x="0" y="12578"/>
                          <a:pt x="11525" y="-281"/>
                          <a:pt x="25908" y="5"/>
                        </a:cubicBezTo>
                        <a:cubicBezTo>
                          <a:pt x="40386" y="290"/>
                          <a:pt x="52102" y="13816"/>
                          <a:pt x="52102" y="30199"/>
                        </a:cubicBezTo>
                        <a:cubicBezTo>
                          <a:pt x="52102" y="46582"/>
                          <a:pt x="40291" y="59441"/>
                          <a:pt x="25908" y="589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45" name="Graphic 220">
                  <a:extLst>
                    <a:ext uri="{FF2B5EF4-FFF2-40B4-BE49-F238E27FC236}">
                      <a16:creationId xmlns:a16="http://schemas.microsoft.com/office/drawing/2014/main" id="{71F48613-AB40-49C8-9EB5-F8F91741AF99}"/>
                    </a:ext>
                  </a:extLst>
                </p:cNvPr>
                <p:cNvGrpSpPr/>
                <p:nvPr/>
              </p:nvGrpSpPr>
              <p:grpSpPr>
                <a:xfrm>
                  <a:off x="5879065" y="3533593"/>
                  <a:ext cx="150259" cy="271643"/>
                  <a:chOff x="5879065" y="3533593"/>
                  <a:chExt cx="150259" cy="271643"/>
                </a:xfrm>
                <a:grpFill/>
              </p:grpSpPr>
              <p:sp>
                <p:nvSpPr>
                  <p:cNvPr id="1152" name="Freeform: Shape 1151">
                    <a:extLst>
                      <a:ext uri="{FF2B5EF4-FFF2-40B4-BE49-F238E27FC236}">
                        <a16:creationId xmlns:a16="http://schemas.microsoft.com/office/drawing/2014/main" id="{C5694856-F654-4A72-AB26-06C874DD153D}"/>
                      </a:ext>
                    </a:extLst>
                  </p:cNvPr>
                  <p:cNvSpPr/>
                  <p:nvPr/>
                </p:nvSpPr>
                <p:spPr>
                  <a:xfrm>
                    <a:off x="5898832" y="3558920"/>
                    <a:ext cx="130492" cy="246316"/>
                  </a:xfrm>
                  <a:custGeom>
                    <a:avLst/>
                    <a:gdLst>
                      <a:gd name="connsiteX0" fmla="*/ 120491 w 130492"/>
                      <a:gd name="connsiteY0" fmla="*/ 246317 h 246316"/>
                      <a:gd name="connsiteX1" fmla="*/ 0 w 130492"/>
                      <a:gd name="connsiteY1" fmla="*/ 6667 h 246316"/>
                      <a:gd name="connsiteX2" fmla="*/ 9430 w 130492"/>
                      <a:gd name="connsiteY2" fmla="*/ 0 h 246316"/>
                      <a:gd name="connsiteX3" fmla="*/ 130493 w 130492"/>
                      <a:gd name="connsiteY3" fmla="*/ 240125 h 246316"/>
                    </a:gdLst>
                    <a:ahLst/>
                    <a:cxnLst>
                      <a:cxn ang="0">
                        <a:pos x="connsiteX0" y="connsiteY0"/>
                      </a:cxn>
                      <a:cxn ang="0">
                        <a:pos x="connsiteX1" y="connsiteY1"/>
                      </a:cxn>
                      <a:cxn ang="0">
                        <a:pos x="connsiteX2" y="connsiteY2"/>
                      </a:cxn>
                      <a:cxn ang="0">
                        <a:pos x="connsiteX3" y="connsiteY3"/>
                      </a:cxn>
                    </a:cxnLst>
                    <a:rect l="l" t="t" r="r" b="b"/>
                    <a:pathLst>
                      <a:path w="130492" h="246316">
                        <a:moveTo>
                          <a:pt x="120491" y="246317"/>
                        </a:moveTo>
                        <a:lnTo>
                          <a:pt x="0" y="6667"/>
                        </a:lnTo>
                        <a:lnTo>
                          <a:pt x="9430" y="0"/>
                        </a:lnTo>
                        <a:lnTo>
                          <a:pt x="130493" y="2401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53" name="Freeform: Shape 1152">
                    <a:extLst>
                      <a:ext uri="{FF2B5EF4-FFF2-40B4-BE49-F238E27FC236}">
                        <a16:creationId xmlns:a16="http://schemas.microsoft.com/office/drawing/2014/main" id="{8F2B101A-4819-4AD7-B859-2B10627280F2}"/>
                      </a:ext>
                    </a:extLst>
                  </p:cNvPr>
                  <p:cNvSpPr/>
                  <p:nvPr/>
                </p:nvSpPr>
                <p:spPr>
                  <a:xfrm>
                    <a:off x="5879065" y="3533593"/>
                    <a:ext cx="49287" cy="57274"/>
                  </a:xfrm>
                  <a:custGeom>
                    <a:avLst/>
                    <a:gdLst>
                      <a:gd name="connsiteX0" fmla="*/ 3288 w 49287"/>
                      <a:gd name="connsiteY0" fmla="*/ 43520 h 57274"/>
                      <a:gd name="connsiteX1" fmla="*/ 12242 w 49287"/>
                      <a:gd name="connsiteY1" fmla="*/ 4277 h 57274"/>
                      <a:gd name="connsiteX2" fmla="*/ 45960 w 49287"/>
                      <a:gd name="connsiteY2" fmla="*/ 13612 h 57274"/>
                      <a:gd name="connsiteX3" fmla="*/ 36912 w 49287"/>
                      <a:gd name="connsiteY3" fmla="*/ 53140 h 57274"/>
                      <a:gd name="connsiteX4" fmla="*/ 3288 w 49287"/>
                      <a:gd name="connsiteY4" fmla="*/ 43520 h 57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87" h="57274">
                        <a:moveTo>
                          <a:pt x="3288" y="43520"/>
                        </a:moveTo>
                        <a:cubicBezTo>
                          <a:pt x="-3475" y="30090"/>
                          <a:pt x="526" y="12564"/>
                          <a:pt x="12242" y="4277"/>
                        </a:cubicBezTo>
                        <a:cubicBezTo>
                          <a:pt x="23958" y="-4010"/>
                          <a:pt x="39102" y="86"/>
                          <a:pt x="45960" y="13612"/>
                        </a:cubicBezTo>
                        <a:cubicBezTo>
                          <a:pt x="52818" y="27137"/>
                          <a:pt x="48723" y="44949"/>
                          <a:pt x="36912" y="53140"/>
                        </a:cubicBezTo>
                        <a:cubicBezTo>
                          <a:pt x="25005" y="61332"/>
                          <a:pt x="9956" y="56950"/>
                          <a:pt x="3288" y="435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46" name="Graphic 220">
                  <a:extLst>
                    <a:ext uri="{FF2B5EF4-FFF2-40B4-BE49-F238E27FC236}">
                      <a16:creationId xmlns:a16="http://schemas.microsoft.com/office/drawing/2014/main" id="{F82DE1D1-EFD0-41C7-B9D5-7EE8610B845A}"/>
                    </a:ext>
                  </a:extLst>
                </p:cNvPr>
                <p:cNvGrpSpPr/>
                <p:nvPr/>
              </p:nvGrpSpPr>
              <p:grpSpPr>
                <a:xfrm>
                  <a:off x="5898832" y="3285862"/>
                  <a:ext cx="151769" cy="279439"/>
                  <a:chOff x="5898832" y="3285862"/>
                  <a:chExt cx="151769" cy="279439"/>
                </a:xfrm>
                <a:grpFill/>
              </p:grpSpPr>
              <p:sp>
                <p:nvSpPr>
                  <p:cNvPr id="1150" name="Freeform: Shape 1149">
                    <a:extLst>
                      <a:ext uri="{FF2B5EF4-FFF2-40B4-BE49-F238E27FC236}">
                        <a16:creationId xmlns:a16="http://schemas.microsoft.com/office/drawing/2014/main" id="{F714AE3A-E822-4D7B-8A18-B32873008856}"/>
                      </a:ext>
                    </a:extLst>
                  </p:cNvPr>
                  <p:cNvSpPr/>
                  <p:nvPr/>
                </p:nvSpPr>
                <p:spPr>
                  <a:xfrm>
                    <a:off x="5898832" y="3312604"/>
                    <a:ext cx="130492" cy="252698"/>
                  </a:xfrm>
                  <a:custGeom>
                    <a:avLst/>
                    <a:gdLst>
                      <a:gd name="connsiteX0" fmla="*/ 9430 w 130492"/>
                      <a:gd name="connsiteY0" fmla="*/ 252698 h 252698"/>
                      <a:gd name="connsiteX1" fmla="*/ 0 w 130492"/>
                      <a:gd name="connsiteY1" fmla="*/ 246602 h 252698"/>
                      <a:gd name="connsiteX2" fmla="*/ 120491 w 130492"/>
                      <a:gd name="connsiteY2" fmla="*/ 0 h 252698"/>
                      <a:gd name="connsiteX3" fmla="*/ 130493 w 130492"/>
                      <a:gd name="connsiteY3" fmla="*/ 5715 h 252698"/>
                    </a:gdLst>
                    <a:ahLst/>
                    <a:cxnLst>
                      <a:cxn ang="0">
                        <a:pos x="connsiteX0" y="connsiteY0"/>
                      </a:cxn>
                      <a:cxn ang="0">
                        <a:pos x="connsiteX1" y="connsiteY1"/>
                      </a:cxn>
                      <a:cxn ang="0">
                        <a:pos x="connsiteX2" y="connsiteY2"/>
                      </a:cxn>
                      <a:cxn ang="0">
                        <a:pos x="connsiteX3" y="connsiteY3"/>
                      </a:cxn>
                    </a:cxnLst>
                    <a:rect l="l" t="t" r="r" b="b"/>
                    <a:pathLst>
                      <a:path w="130492" h="252698">
                        <a:moveTo>
                          <a:pt x="9430" y="252698"/>
                        </a:moveTo>
                        <a:lnTo>
                          <a:pt x="0" y="246602"/>
                        </a:lnTo>
                        <a:lnTo>
                          <a:pt x="120491" y="0"/>
                        </a:lnTo>
                        <a:lnTo>
                          <a:pt x="130493"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51" name="Freeform: Shape 1150">
                    <a:extLst>
                      <a:ext uri="{FF2B5EF4-FFF2-40B4-BE49-F238E27FC236}">
                        <a16:creationId xmlns:a16="http://schemas.microsoft.com/office/drawing/2014/main" id="{92583F75-E7C0-4D8E-9623-598BF3B129CA}"/>
                      </a:ext>
                    </a:extLst>
                  </p:cNvPr>
                  <p:cNvSpPr/>
                  <p:nvPr/>
                </p:nvSpPr>
                <p:spPr>
                  <a:xfrm>
                    <a:off x="5998431" y="3285862"/>
                    <a:ext cx="52169" cy="59161"/>
                  </a:xfrm>
                  <a:custGeom>
                    <a:avLst/>
                    <a:gdLst>
                      <a:gd name="connsiteX0" fmla="*/ 3461 w 52169"/>
                      <a:gd name="connsiteY0" fmla="*/ 16836 h 59161"/>
                      <a:gd name="connsiteX1" fmla="*/ 38990 w 52169"/>
                      <a:gd name="connsiteY1" fmla="*/ 2834 h 59161"/>
                      <a:gd name="connsiteX2" fmla="*/ 48610 w 52169"/>
                      <a:gd name="connsiteY2" fmla="*/ 42458 h 59161"/>
                      <a:gd name="connsiteX3" fmla="*/ 12891 w 52169"/>
                      <a:gd name="connsiteY3" fmla="*/ 56174 h 59161"/>
                      <a:gd name="connsiteX4" fmla="*/ 3461 w 52169"/>
                      <a:gd name="connsiteY4" fmla="*/ 16836 h 59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9161">
                        <a:moveTo>
                          <a:pt x="3461" y="16836"/>
                        </a:moveTo>
                        <a:cubicBezTo>
                          <a:pt x="10605" y="2167"/>
                          <a:pt x="26512" y="-4120"/>
                          <a:pt x="38990" y="2834"/>
                        </a:cubicBezTo>
                        <a:cubicBezTo>
                          <a:pt x="51563" y="9882"/>
                          <a:pt x="55944" y="27599"/>
                          <a:pt x="48610" y="42458"/>
                        </a:cubicBezTo>
                        <a:cubicBezTo>
                          <a:pt x="41371" y="57222"/>
                          <a:pt x="25369" y="63318"/>
                          <a:pt x="12891" y="56174"/>
                        </a:cubicBezTo>
                        <a:cubicBezTo>
                          <a:pt x="604" y="49030"/>
                          <a:pt x="-3682" y="31504"/>
                          <a:pt x="3461" y="1683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47" name="Graphic 220">
                  <a:extLst>
                    <a:ext uri="{FF2B5EF4-FFF2-40B4-BE49-F238E27FC236}">
                      <a16:creationId xmlns:a16="http://schemas.microsoft.com/office/drawing/2014/main" id="{E3393791-84C8-44D9-854D-9F4287CD6EB6}"/>
                    </a:ext>
                  </a:extLst>
                </p:cNvPr>
                <p:cNvGrpSpPr/>
                <p:nvPr/>
              </p:nvGrpSpPr>
              <p:grpSpPr>
                <a:xfrm>
                  <a:off x="6024372" y="3261427"/>
                  <a:ext cx="293655" cy="62784"/>
                  <a:chOff x="6024372" y="3261427"/>
                  <a:chExt cx="293655" cy="62784"/>
                </a:xfrm>
                <a:grpFill/>
              </p:grpSpPr>
              <p:sp>
                <p:nvSpPr>
                  <p:cNvPr id="1148" name="Freeform: Shape 1147">
                    <a:extLst>
                      <a:ext uri="{FF2B5EF4-FFF2-40B4-BE49-F238E27FC236}">
                        <a16:creationId xmlns:a16="http://schemas.microsoft.com/office/drawing/2014/main" id="{2165FEFB-B582-426A-A5BF-F0E51D990D35}"/>
                      </a:ext>
                    </a:extLst>
                  </p:cNvPr>
                  <p:cNvSpPr/>
                  <p:nvPr/>
                </p:nvSpPr>
                <p:spPr>
                  <a:xfrm>
                    <a:off x="6024372" y="3285934"/>
                    <a:ext cx="264033" cy="36004"/>
                  </a:xfrm>
                  <a:custGeom>
                    <a:avLst/>
                    <a:gdLst>
                      <a:gd name="connsiteX0" fmla="*/ 264033 w 264033"/>
                      <a:gd name="connsiteY0" fmla="*/ 13811 h 36004"/>
                      <a:gd name="connsiteX1" fmla="*/ 0 w 264033"/>
                      <a:gd name="connsiteY1" fmla="*/ 36004 h 36004"/>
                      <a:gd name="connsiteX2" fmla="*/ 0 w 264033"/>
                      <a:gd name="connsiteY2" fmla="*/ 22955 h 36004"/>
                      <a:gd name="connsiteX3" fmla="*/ 264033 w 264033"/>
                      <a:gd name="connsiteY3" fmla="*/ 0 h 36004"/>
                    </a:gdLst>
                    <a:ahLst/>
                    <a:cxnLst>
                      <a:cxn ang="0">
                        <a:pos x="connsiteX0" y="connsiteY0"/>
                      </a:cxn>
                      <a:cxn ang="0">
                        <a:pos x="connsiteX1" y="connsiteY1"/>
                      </a:cxn>
                      <a:cxn ang="0">
                        <a:pos x="connsiteX2" y="connsiteY2"/>
                      </a:cxn>
                      <a:cxn ang="0">
                        <a:pos x="connsiteX3" y="connsiteY3"/>
                      </a:cxn>
                    </a:cxnLst>
                    <a:rect l="l" t="t" r="r" b="b"/>
                    <a:pathLst>
                      <a:path w="264033" h="36004">
                        <a:moveTo>
                          <a:pt x="264033" y="13811"/>
                        </a:moveTo>
                        <a:lnTo>
                          <a:pt x="0" y="36004"/>
                        </a:lnTo>
                        <a:lnTo>
                          <a:pt x="0" y="22955"/>
                        </a:lnTo>
                        <a:lnTo>
                          <a:pt x="26403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49" name="Freeform: Shape 1148">
                    <a:extLst>
                      <a:ext uri="{FF2B5EF4-FFF2-40B4-BE49-F238E27FC236}">
                        <a16:creationId xmlns:a16="http://schemas.microsoft.com/office/drawing/2014/main" id="{4BBDB147-95DA-4284-ADF5-0886E3CD3C8D}"/>
                      </a:ext>
                    </a:extLst>
                  </p:cNvPr>
                  <p:cNvSpPr/>
                  <p:nvPr/>
                </p:nvSpPr>
                <p:spPr>
                  <a:xfrm>
                    <a:off x="6259163" y="3261427"/>
                    <a:ext cx="58864" cy="62784"/>
                  </a:xfrm>
                  <a:custGeom>
                    <a:avLst/>
                    <a:gdLst>
                      <a:gd name="connsiteX0" fmla="*/ 29242 w 58864"/>
                      <a:gd name="connsiteY0" fmla="*/ 123 h 62784"/>
                      <a:gd name="connsiteX1" fmla="*/ 58864 w 58864"/>
                      <a:gd name="connsiteY1" fmla="*/ 28888 h 62784"/>
                      <a:gd name="connsiteX2" fmla="*/ 29242 w 58864"/>
                      <a:gd name="connsiteY2" fmla="*/ 62702 h 62784"/>
                      <a:gd name="connsiteX3" fmla="*/ 0 w 58864"/>
                      <a:gd name="connsiteY3" fmla="*/ 33936 h 62784"/>
                      <a:gd name="connsiteX4" fmla="*/ 29242 w 58864"/>
                      <a:gd name="connsiteY4" fmla="*/ 123 h 627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4" h="62784">
                        <a:moveTo>
                          <a:pt x="29242" y="123"/>
                        </a:moveTo>
                        <a:cubicBezTo>
                          <a:pt x="45529" y="-1401"/>
                          <a:pt x="58864" y="11457"/>
                          <a:pt x="58864" y="28888"/>
                        </a:cubicBezTo>
                        <a:cubicBezTo>
                          <a:pt x="58864" y="46319"/>
                          <a:pt x="45529" y="61464"/>
                          <a:pt x="29242" y="62702"/>
                        </a:cubicBezTo>
                        <a:cubicBezTo>
                          <a:pt x="13049" y="63940"/>
                          <a:pt x="0" y="51081"/>
                          <a:pt x="0" y="33936"/>
                        </a:cubicBezTo>
                        <a:cubicBezTo>
                          <a:pt x="95" y="16791"/>
                          <a:pt x="13145" y="1647"/>
                          <a:pt x="29242" y="1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75" name="Graphic 220">
                <a:extLst>
                  <a:ext uri="{FF2B5EF4-FFF2-40B4-BE49-F238E27FC236}">
                    <a16:creationId xmlns:a16="http://schemas.microsoft.com/office/drawing/2014/main" id="{690F0AC7-1FE1-4C1B-A1C9-98442949A5A0}"/>
                  </a:ext>
                </a:extLst>
              </p:cNvPr>
              <p:cNvGrpSpPr/>
              <p:nvPr/>
            </p:nvGrpSpPr>
            <p:grpSpPr>
              <a:xfrm>
                <a:off x="6259282" y="3503559"/>
                <a:ext cx="707867" cy="638846"/>
                <a:chOff x="6259282" y="3503559"/>
                <a:chExt cx="707867" cy="638846"/>
              </a:xfrm>
              <a:grpFill/>
            </p:grpSpPr>
            <p:grpSp>
              <p:nvGrpSpPr>
                <p:cNvPr id="1124" name="Graphic 220">
                  <a:extLst>
                    <a:ext uri="{FF2B5EF4-FFF2-40B4-BE49-F238E27FC236}">
                      <a16:creationId xmlns:a16="http://schemas.microsoft.com/office/drawing/2014/main" id="{0C208BAC-6559-4AB3-9887-2E131BD64642}"/>
                    </a:ext>
                  </a:extLst>
                </p:cNvPr>
                <p:cNvGrpSpPr/>
                <p:nvPr/>
              </p:nvGrpSpPr>
              <p:grpSpPr>
                <a:xfrm>
                  <a:off x="6745319" y="3534060"/>
                  <a:ext cx="221830" cy="329632"/>
                  <a:chOff x="6745319" y="3534060"/>
                  <a:chExt cx="221830" cy="329632"/>
                </a:xfrm>
                <a:grpFill/>
              </p:grpSpPr>
              <p:sp>
                <p:nvSpPr>
                  <p:cNvPr id="1140" name="Freeform: Shape 1139">
                    <a:extLst>
                      <a:ext uri="{FF2B5EF4-FFF2-40B4-BE49-F238E27FC236}">
                        <a16:creationId xmlns:a16="http://schemas.microsoft.com/office/drawing/2014/main" id="{A154C43F-934A-45BD-BAE8-E3C434298B86}"/>
                      </a:ext>
                    </a:extLst>
                  </p:cNvPr>
                  <p:cNvSpPr/>
                  <p:nvPr/>
                </p:nvSpPr>
                <p:spPr>
                  <a:xfrm>
                    <a:off x="6745319" y="3534060"/>
                    <a:ext cx="190595" cy="297656"/>
                  </a:xfrm>
                  <a:custGeom>
                    <a:avLst/>
                    <a:gdLst>
                      <a:gd name="connsiteX0" fmla="*/ 175927 w 190595"/>
                      <a:gd name="connsiteY0" fmla="*/ 297656 h 297656"/>
                      <a:gd name="connsiteX1" fmla="*/ 0 w 190595"/>
                      <a:gd name="connsiteY1" fmla="*/ 8001 h 297656"/>
                      <a:gd name="connsiteX2" fmla="*/ 13716 w 190595"/>
                      <a:gd name="connsiteY2" fmla="*/ 0 h 297656"/>
                      <a:gd name="connsiteX3" fmla="*/ 190595 w 190595"/>
                      <a:gd name="connsiteY3" fmla="*/ 290132 h 297656"/>
                    </a:gdLst>
                    <a:ahLst/>
                    <a:cxnLst>
                      <a:cxn ang="0">
                        <a:pos x="connsiteX0" y="connsiteY0"/>
                      </a:cxn>
                      <a:cxn ang="0">
                        <a:pos x="connsiteX1" y="connsiteY1"/>
                      </a:cxn>
                      <a:cxn ang="0">
                        <a:pos x="connsiteX2" y="connsiteY2"/>
                      </a:cxn>
                      <a:cxn ang="0">
                        <a:pos x="connsiteX3" y="connsiteY3"/>
                      </a:cxn>
                    </a:cxnLst>
                    <a:rect l="l" t="t" r="r" b="b"/>
                    <a:pathLst>
                      <a:path w="190595" h="297656">
                        <a:moveTo>
                          <a:pt x="175927" y="297656"/>
                        </a:moveTo>
                        <a:lnTo>
                          <a:pt x="0" y="8001"/>
                        </a:lnTo>
                        <a:lnTo>
                          <a:pt x="13716" y="0"/>
                        </a:lnTo>
                        <a:lnTo>
                          <a:pt x="190595" y="29013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41" name="Freeform: Shape 1140">
                    <a:extLst>
                      <a:ext uri="{FF2B5EF4-FFF2-40B4-BE49-F238E27FC236}">
                        <a16:creationId xmlns:a16="http://schemas.microsoft.com/office/drawing/2014/main" id="{865D0ED3-A086-45AE-A8CB-01D1AD01C5E9}"/>
                      </a:ext>
                    </a:extLst>
                  </p:cNvPr>
                  <p:cNvSpPr/>
                  <p:nvPr/>
                </p:nvSpPr>
                <p:spPr>
                  <a:xfrm>
                    <a:off x="6890476" y="3792216"/>
                    <a:ext cx="76674" cy="71477"/>
                  </a:xfrm>
                  <a:custGeom>
                    <a:avLst/>
                    <a:gdLst>
                      <a:gd name="connsiteX0" fmla="*/ 71442 w 76674"/>
                      <a:gd name="connsiteY0" fmla="*/ 18736 h 71477"/>
                      <a:gd name="connsiteX1" fmla="*/ 57250 w 76674"/>
                      <a:gd name="connsiteY1" fmla="*/ 67314 h 71477"/>
                      <a:gd name="connsiteX2" fmla="*/ 5052 w 76674"/>
                      <a:gd name="connsiteY2" fmla="*/ 52550 h 71477"/>
                      <a:gd name="connsiteX3" fmla="*/ 18959 w 76674"/>
                      <a:gd name="connsiteY3" fmla="*/ 4353 h 71477"/>
                      <a:gd name="connsiteX4" fmla="*/ 71442 w 76674"/>
                      <a:gd name="connsiteY4" fmla="*/ 18736 h 71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74" h="71477">
                        <a:moveTo>
                          <a:pt x="71442" y="18736"/>
                        </a:moveTo>
                        <a:cubicBezTo>
                          <a:pt x="82205" y="36262"/>
                          <a:pt x="75823" y="58074"/>
                          <a:pt x="57250" y="67314"/>
                        </a:cubicBezTo>
                        <a:cubicBezTo>
                          <a:pt x="38866" y="76553"/>
                          <a:pt x="15530" y="69885"/>
                          <a:pt x="5052" y="52550"/>
                        </a:cubicBezTo>
                        <a:cubicBezTo>
                          <a:pt x="-5330" y="35310"/>
                          <a:pt x="766" y="13783"/>
                          <a:pt x="18959" y="4353"/>
                        </a:cubicBezTo>
                        <a:cubicBezTo>
                          <a:pt x="37247" y="-5076"/>
                          <a:pt x="60774" y="1305"/>
                          <a:pt x="71442" y="1873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25" name="Graphic 220">
                  <a:extLst>
                    <a:ext uri="{FF2B5EF4-FFF2-40B4-BE49-F238E27FC236}">
                      <a16:creationId xmlns:a16="http://schemas.microsoft.com/office/drawing/2014/main" id="{F6C6C578-F9CD-4D1C-B1FC-53DDAB7D758E}"/>
                    </a:ext>
                  </a:extLst>
                </p:cNvPr>
                <p:cNvGrpSpPr/>
                <p:nvPr/>
              </p:nvGrpSpPr>
              <p:grpSpPr>
                <a:xfrm>
                  <a:off x="6716683" y="3823811"/>
                  <a:ext cx="219230" cy="318594"/>
                  <a:chOff x="6716683" y="3823811"/>
                  <a:chExt cx="219230" cy="318594"/>
                </a:xfrm>
                <a:grpFill/>
              </p:grpSpPr>
              <p:sp>
                <p:nvSpPr>
                  <p:cNvPr id="1138" name="Freeform: Shape 1137">
                    <a:extLst>
                      <a:ext uri="{FF2B5EF4-FFF2-40B4-BE49-F238E27FC236}">
                        <a16:creationId xmlns:a16="http://schemas.microsoft.com/office/drawing/2014/main" id="{F048FF5E-50DC-4E47-9389-C9F734BCF5A6}"/>
                      </a:ext>
                    </a:extLst>
                  </p:cNvPr>
                  <p:cNvSpPr/>
                  <p:nvPr/>
                </p:nvSpPr>
                <p:spPr>
                  <a:xfrm>
                    <a:off x="6745319" y="3823811"/>
                    <a:ext cx="190595" cy="288417"/>
                  </a:xfrm>
                  <a:custGeom>
                    <a:avLst/>
                    <a:gdLst>
                      <a:gd name="connsiteX0" fmla="*/ 13716 w 190595"/>
                      <a:gd name="connsiteY0" fmla="*/ 288417 h 288417"/>
                      <a:gd name="connsiteX1" fmla="*/ 0 w 190595"/>
                      <a:gd name="connsiteY1" fmla="*/ 279559 h 288417"/>
                      <a:gd name="connsiteX2" fmla="*/ 175927 w 190595"/>
                      <a:gd name="connsiteY2" fmla="*/ 0 h 288417"/>
                      <a:gd name="connsiteX3" fmla="*/ 190595 w 190595"/>
                      <a:gd name="connsiteY3" fmla="*/ 8287 h 288417"/>
                    </a:gdLst>
                    <a:ahLst/>
                    <a:cxnLst>
                      <a:cxn ang="0">
                        <a:pos x="connsiteX0" y="connsiteY0"/>
                      </a:cxn>
                      <a:cxn ang="0">
                        <a:pos x="connsiteX1" y="connsiteY1"/>
                      </a:cxn>
                      <a:cxn ang="0">
                        <a:pos x="connsiteX2" y="connsiteY2"/>
                      </a:cxn>
                      <a:cxn ang="0">
                        <a:pos x="connsiteX3" y="connsiteY3"/>
                      </a:cxn>
                    </a:cxnLst>
                    <a:rect l="l" t="t" r="r" b="b"/>
                    <a:pathLst>
                      <a:path w="190595" h="288417">
                        <a:moveTo>
                          <a:pt x="13716" y="288417"/>
                        </a:moveTo>
                        <a:lnTo>
                          <a:pt x="0" y="279559"/>
                        </a:lnTo>
                        <a:lnTo>
                          <a:pt x="175927" y="0"/>
                        </a:lnTo>
                        <a:lnTo>
                          <a:pt x="190595" y="828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39" name="Freeform: Shape 1138">
                    <a:extLst>
                      <a:ext uri="{FF2B5EF4-FFF2-40B4-BE49-F238E27FC236}">
                        <a16:creationId xmlns:a16="http://schemas.microsoft.com/office/drawing/2014/main" id="{576CB15D-7E2D-4A5A-A3AF-6AE7E61FE9F8}"/>
                      </a:ext>
                    </a:extLst>
                  </p:cNvPr>
                  <p:cNvSpPr/>
                  <p:nvPr/>
                </p:nvSpPr>
                <p:spPr>
                  <a:xfrm>
                    <a:off x="6716683" y="4073121"/>
                    <a:ext cx="71484" cy="69284"/>
                  </a:xfrm>
                  <a:custGeom>
                    <a:avLst/>
                    <a:gdLst>
                      <a:gd name="connsiteX0" fmla="*/ 66640 w 71484"/>
                      <a:gd name="connsiteY0" fmla="*/ 54633 h 69284"/>
                      <a:gd name="connsiteX1" fmla="*/ 17682 w 71484"/>
                      <a:gd name="connsiteY1" fmla="*/ 62824 h 69284"/>
                      <a:gd name="connsiteX2" fmla="*/ 4728 w 71484"/>
                      <a:gd name="connsiteY2" fmla="*/ 14818 h 69284"/>
                      <a:gd name="connsiteX3" fmla="*/ 53400 w 71484"/>
                      <a:gd name="connsiteY3" fmla="*/ 6151 h 69284"/>
                      <a:gd name="connsiteX4" fmla="*/ 66640 w 71484"/>
                      <a:gd name="connsiteY4" fmla="*/ 54633 h 692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84" h="69284">
                        <a:moveTo>
                          <a:pt x="66640" y="54633"/>
                        </a:moveTo>
                        <a:cubicBezTo>
                          <a:pt x="56639" y="70349"/>
                          <a:pt x="34732" y="73969"/>
                          <a:pt x="17682" y="62824"/>
                        </a:cubicBezTo>
                        <a:cubicBezTo>
                          <a:pt x="727" y="51775"/>
                          <a:pt x="-4988" y="30344"/>
                          <a:pt x="4728" y="14818"/>
                        </a:cubicBezTo>
                        <a:cubicBezTo>
                          <a:pt x="14539" y="-803"/>
                          <a:pt x="36256" y="-4708"/>
                          <a:pt x="53400" y="6151"/>
                        </a:cubicBezTo>
                        <a:cubicBezTo>
                          <a:pt x="70641" y="17200"/>
                          <a:pt x="76641" y="38917"/>
                          <a:pt x="66640" y="5463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26" name="Graphic 220">
                  <a:extLst>
                    <a:ext uri="{FF2B5EF4-FFF2-40B4-BE49-F238E27FC236}">
                      <a16:creationId xmlns:a16="http://schemas.microsoft.com/office/drawing/2014/main" id="{17972FFC-3A49-4C6B-9905-EB13F348023E}"/>
                    </a:ext>
                  </a:extLst>
                </p:cNvPr>
                <p:cNvGrpSpPr/>
                <p:nvPr/>
              </p:nvGrpSpPr>
              <p:grpSpPr>
                <a:xfrm>
                  <a:off x="6402038" y="4048127"/>
                  <a:ext cx="350139" cy="67338"/>
                  <a:chOff x="6402038" y="4048127"/>
                  <a:chExt cx="350139" cy="67338"/>
                </a:xfrm>
                <a:grpFill/>
              </p:grpSpPr>
              <p:sp>
                <p:nvSpPr>
                  <p:cNvPr id="1136" name="Freeform: Shape 1135">
                    <a:extLst>
                      <a:ext uri="{FF2B5EF4-FFF2-40B4-BE49-F238E27FC236}">
                        <a16:creationId xmlns:a16="http://schemas.microsoft.com/office/drawing/2014/main" id="{40174F77-1A39-41D3-A741-DFB0214A99E8}"/>
                      </a:ext>
                    </a:extLst>
                  </p:cNvPr>
                  <p:cNvSpPr/>
                  <p:nvPr/>
                </p:nvSpPr>
                <p:spPr>
                  <a:xfrm>
                    <a:off x="6433184" y="4073366"/>
                    <a:ext cx="318992" cy="42100"/>
                  </a:xfrm>
                  <a:custGeom>
                    <a:avLst/>
                    <a:gdLst>
                      <a:gd name="connsiteX0" fmla="*/ 318992 w 318992"/>
                      <a:gd name="connsiteY0" fmla="*/ 42101 h 42100"/>
                      <a:gd name="connsiteX1" fmla="*/ 0 w 318992"/>
                      <a:gd name="connsiteY1" fmla="*/ 14288 h 42100"/>
                      <a:gd name="connsiteX2" fmla="*/ 0 w 318992"/>
                      <a:gd name="connsiteY2" fmla="*/ 0 h 42100"/>
                      <a:gd name="connsiteX3" fmla="*/ 318992 w 318992"/>
                      <a:gd name="connsiteY3" fmla="*/ 26765 h 42100"/>
                    </a:gdLst>
                    <a:ahLst/>
                    <a:cxnLst>
                      <a:cxn ang="0">
                        <a:pos x="connsiteX0" y="connsiteY0"/>
                      </a:cxn>
                      <a:cxn ang="0">
                        <a:pos x="connsiteX1" y="connsiteY1"/>
                      </a:cxn>
                      <a:cxn ang="0">
                        <a:pos x="connsiteX2" y="connsiteY2"/>
                      </a:cxn>
                      <a:cxn ang="0">
                        <a:pos x="connsiteX3" y="connsiteY3"/>
                      </a:cxn>
                    </a:cxnLst>
                    <a:rect l="l" t="t" r="r" b="b"/>
                    <a:pathLst>
                      <a:path w="318992" h="42100">
                        <a:moveTo>
                          <a:pt x="318992" y="42101"/>
                        </a:moveTo>
                        <a:lnTo>
                          <a:pt x="0" y="14288"/>
                        </a:lnTo>
                        <a:lnTo>
                          <a:pt x="0" y="0"/>
                        </a:lnTo>
                        <a:lnTo>
                          <a:pt x="318992" y="2676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37" name="Freeform: Shape 1136">
                    <a:extLst>
                      <a:ext uri="{FF2B5EF4-FFF2-40B4-BE49-F238E27FC236}">
                        <a16:creationId xmlns:a16="http://schemas.microsoft.com/office/drawing/2014/main" id="{42A03D22-B83A-4288-8D48-24CA56523CD7}"/>
                      </a:ext>
                    </a:extLst>
                  </p:cNvPr>
                  <p:cNvSpPr/>
                  <p:nvPr/>
                </p:nvSpPr>
                <p:spPr>
                  <a:xfrm>
                    <a:off x="6402038" y="4048127"/>
                    <a:ext cx="62674" cy="64806"/>
                  </a:xfrm>
                  <a:custGeom>
                    <a:avLst/>
                    <a:gdLst>
                      <a:gd name="connsiteX0" fmla="*/ 31147 w 62674"/>
                      <a:gd name="connsiteY0" fmla="*/ 64672 h 64806"/>
                      <a:gd name="connsiteX1" fmla="*/ 0 w 62674"/>
                      <a:gd name="connsiteY1" fmla="*/ 29715 h 64806"/>
                      <a:gd name="connsiteX2" fmla="*/ 31147 w 62674"/>
                      <a:gd name="connsiteY2" fmla="*/ 93 h 64806"/>
                      <a:gd name="connsiteX3" fmla="*/ 62674 w 62674"/>
                      <a:gd name="connsiteY3" fmla="*/ 35049 h 64806"/>
                      <a:gd name="connsiteX4" fmla="*/ 31147 w 62674"/>
                      <a:gd name="connsiteY4" fmla="*/ 64672 h 648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74" h="64806">
                        <a:moveTo>
                          <a:pt x="31147" y="64672"/>
                        </a:moveTo>
                        <a:cubicBezTo>
                          <a:pt x="13906" y="63053"/>
                          <a:pt x="0" y="47432"/>
                          <a:pt x="0" y="29715"/>
                        </a:cubicBezTo>
                        <a:cubicBezTo>
                          <a:pt x="0" y="11999"/>
                          <a:pt x="13906" y="-1241"/>
                          <a:pt x="31147" y="93"/>
                        </a:cubicBezTo>
                        <a:cubicBezTo>
                          <a:pt x="48482" y="1426"/>
                          <a:pt x="62674" y="17142"/>
                          <a:pt x="62674" y="35049"/>
                        </a:cubicBezTo>
                        <a:cubicBezTo>
                          <a:pt x="62674" y="53052"/>
                          <a:pt x="48482" y="66291"/>
                          <a:pt x="31147" y="646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27" name="Graphic 220">
                  <a:extLst>
                    <a:ext uri="{FF2B5EF4-FFF2-40B4-BE49-F238E27FC236}">
                      <a16:creationId xmlns:a16="http://schemas.microsoft.com/office/drawing/2014/main" id="{731124D6-851E-4551-90C0-0A19EB963D87}"/>
                    </a:ext>
                  </a:extLst>
                </p:cNvPr>
                <p:cNvGrpSpPr/>
                <p:nvPr/>
              </p:nvGrpSpPr>
              <p:grpSpPr>
                <a:xfrm>
                  <a:off x="6259282" y="3778336"/>
                  <a:ext cx="179903" cy="305221"/>
                  <a:chOff x="6259282" y="3778336"/>
                  <a:chExt cx="179903" cy="305221"/>
                </a:xfrm>
                <a:grpFill/>
              </p:grpSpPr>
              <p:sp>
                <p:nvSpPr>
                  <p:cNvPr id="1134" name="Freeform: Shape 1133">
                    <a:extLst>
                      <a:ext uri="{FF2B5EF4-FFF2-40B4-BE49-F238E27FC236}">
                        <a16:creationId xmlns:a16="http://schemas.microsoft.com/office/drawing/2014/main" id="{CFC3DCC8-B8BA-4EEF-8D10-0DD50C547958}"/>
                      </a:ext>
                    </a:extLst>
                  </p:cNvPr>
                  <p:cNvSpPr/>
                  <p:nvPr/>
                </p:nvSpPr>
                <p:spPr>
                  <a:xfrm>
                    <a:off x="6282785" y="3806380"/>
                    <a:ext cx="156400" cy="277177"/>
                  </a:xfrm>
                  <a:custGeom>
                    <a:avLst/>
                    <a:gdLst>
                      <a:gd name="connsiteX0" fmla="*/ 144399 w 156400"/>
                      <a:gd name="connsiteY0" fmla="*/ 277178 h 277177"/>
                      <a:gd name="connsiteX1" fmla="*/ 0 w 156400"/>
                      <a:gd name="connsiteY1" fmla="*/ 6572 h 277177"/>
                      <a:gd name="connsiteX2" fmla="*/ 11335 w 156400"/>
                      <a:gd name="connsiteY2" fmla="*/ 0 h 277177"/>
                      <a:gd name="connsiteX3" fmla="*/ 156401 w 156400"/>
                      <a:gd name="connsiteY3" fmla="*/ 271081 h 277177"/>
                    </a:gdLst>
                    <a:ahLst/>
                    <a:cxnLst>
                      <a:cxn ang="0">
                        <a:pos x="connsiteX0" y="connsiteY0"/>
                      </a:cxn>
                      <a:cxn ang="0">
                        <a:pos x="connsiteX1" y="connsiteY1"/>
                      </a:cxn>
                      <a:cxn ang="0">
                        <a:pos x="connsiteX2" y="connsiteY2"/>
                      </a:cxn>
                      <a:cxn ang="0">
                        <a:pos x="connsiteX3" y="connsiteY3"/>
                      </a:cxn>
                    </a:cxnLst>
                    <a:rect l="l" t="t" r="r" b="b"/>
                    <a:pathLst>
                      <a:path w="156400" h="277177">
                        <a:moveTo>
                          <a:pt x="144399" y="277178"/>
                        </a:moveTo>
                        <a:lnTo>
                          <a:pt x="0" y="6572"/>
                        </a:lnTo>
                        <a:lnTo>
                          <a:pt x="11335" y="0"/>
                        </a:lnTo>
                        <a:lnTo>
                          <a:pt x="156401" y="2710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35" name="Freeform: Shape 1134">
                    <a:extLst>
                      <a:ext uri="{FF2B5EF4-FFF2-40B4-BE49-F238E27FC236}">
                        <a16:creationId xmlns:a16="http://schemas.microsoft.com/office/drawing/2014/main" id="{155EB6C1-7232-435B-A01F-8CED01BA487E}"/>
                      </a:ext>
                    </a:extLst>
                  </p:cNvPr>
                  <p:cNvSpPr/>
                  <p:nvPr/>
                </p:nvSpPr>
                <p:spPr>
                  <a:xfrm>
                    <a:off x="6259282" y="3778336"/>
                    <a:ext cx="58820" cy="62613"/>
                  </a:xfrm>
                  <a:custGeom>
                    <a:avLst/>
                    <a:gdLst>
                      <a:gd name="connsiteX0" fmla="*/ 3881 w 58820"/>
                      <a:gd name="connsiteY0" fmla="*/ 46142 h 62613"/>
                      <a:gd name="connsiteX1" fmla="*/ 14549 w 58820"/>
                      <a:gd name="connsiteY1" fmla="*/ 3851 h 62613"/>
                      <a:gd name="connsiteX2" fmla="*/ 54840 w 58820"/>
                      <a:gd name="connsiteY2" fmla="*/ 16233 h 62613"/>
                      <a:gd name="connsiteX3" fmla="*/ 43982 w 58820"/>
                      <a:gd name="connsiteY3" fmla="*/ 58810 h 62613"/>
                      <a:gd name="connsiteX4" fmla="*/ 3881 w 58820"/>
                      <a:gd name="connsiteY4" fmla="*/ 46142 h 62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20" h="62613">
                        <a:moveTo>
                          <a:pt x="3881" y="46142"/>
                        </a:moveTo>
                        <a:cubicBezTo>
                          <a:pt x="-4120" y="30997"/>
                          <a:pt x="643" y="12137"/>
                          <a:pt x="14549" y="3851"/>
                        </a:cubicBezTo>
                        <a:cubicBezTo>
                          <a:pt x="28551" y="-4436"/>
                          <a:pt x="46649" y="1088"/>
                          <a:pt x="54840" y="16233"/>
                        </a:cubicBezTo>
                        <a:cubicBezTo>
                          <a:pt x="63032" y="31473"/>
                          <a:pt x="58174" y="50618"/>
                          <a:pt x="43982" y="58810"/>
                        </a:cubicBezTo>
                        <a:cubicBezTo>
                          <a:pt x="29789" y="67097"/>
                          <a:pt x="11883" y="61382"/>
                          <a:pt x="3881" y="4614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28" name="Graphic 220">
                  <a:extLst>
                    <a:ext uri="{FF2B5EF4-FFF2-40B4-BE49-F238E27FC236}">
                      <a16:creationId xmlns:a16="http://schemas.microsoft.com/office/drawing/2014/main" id="{6B2C9056-FED4-4707-BBFA-C2B80C04486F}"/>
                    </a:ext>
                  </a:extLst>
                </p:cNvPr>
                <p:cNvGrpSpPr/>
                <p:nvPr/>
              </p:nvGrpSpPr>
              <p:grpSpPr>
                <a:xfrm>
                  <a:off x="6282785" y="3514839"/>
                  <a:ext cx="181818" cy="298494"/>
                  <a:chOff x="6282785" y="3514839"/>
                  <a:chExt cx="181818" cy="298494"/>
                </a:xfrm>
                <a:grpFill/>
              </p:grpSpPr>
              <p:sp>
                <p:nvSpPr>
                  <p:cNvPr id="1132" name="Freeform: Shape 1131">
                    <a:extLst>
                      <a:ext uri="{FF2B5EF4-FFF2-40B4-BE49-F238E27FC236}">
                        <a16:creationId xmlns:a16="http://schemas.microsoft.com/office/drawing/2014/main" id="{11C71F5D-53CA-4541-AFC2-8D653F7EB067}"/>
                      </a:ext>
                    </a:extLst>
                  </p:cNvPr>
                  <p:cNvSpPr/>
                  <p:nvPr/>
                </p:nvSpPr>
                <p:spPr>
                  <a:xfrm>
                    <a:off x="6282785" y="3543776"/>
                    <a:ext cx="156400" cy="269557"/>
                  </a:xfrm>
                  <a:custGeom>
                    <a:avLst/>
                    <a:gdLst>
                      <a:gd name="connsiteX0" fmla="*/ 11335 w 156400"/>
                      <a:gd name="connsiteY0" fmla="*/ 269558 h 269557"/>
                      <a:gd name="connsiteX1" fmla="*/ 0 w 156400"/>
                      <a:gd name="connsiteY1" fmla="*/ 262318 h 269557"/>
                      <a:gd name="connsiteX2" fmla="*/ 144399 w 156400"/>
                      <a:gd name="connsiteY2" fmla="*/ 0 h 269557"/>
                      <a:gd name="connsiteX3" fmla="*/ 156401 w 156400"/>
                      <a:gd name="connsiteY3" fmla="*/ 6763 h 269557"/>
                    </a:gdLst>
                    <a:ahLst/>
                    <a:cxnLst>
                      <a:cxn ang="0">
                        <a:pos x="connsiteX0" y="connsiteY0"/>
                      </a:cxn>
                      <a:cxn ang="0">
                        <a:pos x="connsiteX1" y="connsiteY1"/>
                      </a:cxn>
                      <a:cxn ang="0">
                        <a:pos x="connsiteX2" y="connsiteY2"/>
                      </a:cxn>
                      <a:cxn ang="0">
                        <a:pos x="connsiteX3" y="connsiteY3"/>
                      </a:cxn>
                    </a:cxnLst>
                    <a:rect l="l" t="t" r="r" b="b"/>
                    <a:pathLst>
                      <a:path w="156400" h="269557">
                        <a:moveTo>
                          <a:pt x="11335" y="269558"/>
                        </a:moveTo>
                        <a:lnTo>
                          <a:pt x="0" y="262318"/>
                        </a:lnTo>
                        <a:lnTo>
                          <a:pt x="144399" y="0"/>
                        </a:lnTo>
                        <a:lnTo>
                          <a:pt x="156401" y="67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33" name="Freeform: Shape 1132">
                    <a:extLst>
                      <a:ext uri="{FF2B5EF4-FFF2-40B4-BE49-F238E27FC236}">
                        <a16:creationId xmlns:a16="http://schemas.microsoft.com/office/drawing/2014/main" id="{455F2523-4877-4F1A-B000-B6475303FA5F}"/>
                      </a:ext>
                    </a:extLst>
                  </p:cNvPr>
                  <p:cNvSpPr/>
                  <p:nvPr/>
                </p:nvSpPr>
                <p:spPr>
                  <a:xfrm>
                    <a:off x="6402023" y="3514839"/>
                    <a:ext cx="62580" cy="64637"/>
                  </a:xfrm>
                  <a:custGeom>
                    <a:avLst/>
                    <a:gdLst>
                      <a:gd name="connsiteX0" fmla="*/ 4111 w 62580"/>
                      <a:gd name="connsiteY0" fmla="*/ 17031 h 64637"/>
                      <a:gd name="connsiteX1" fmla="*/ 46783 w 62580"/>
                      <a:gd name="connsiteY1" fmla="*/ 3791 h 64637"/>
                      <a:gd name="connsiteX2" fmla="*/ 58308 w 62580"/>
                      <a:gd name="connsiteY2" fmla="*/ 47796 h 64637"/>
                      <a:gd name="connsiteX3" fmla="*/ 15445 w 62580"/>
                      <a:gd name="connsiteY3" fmla="*/ 60655 h 64637"/>
                      <a:gd name="connsiteX4" fmla="*/ 4111 w 62580"/>
                      <a:gd name="connsiteY4" fmla="*/ 17031 h 64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80" h="64637">
                        <a:moveTo>
                          <a:pt x="4111" y="17031"/>
                        </a:moveTo>
                        <a:cubicBezTo>
                          <a:pt x="12683" y="1410"/>
                          <a:pt x="31733" y="-4591"/>
                          <a:pt x="46783" y="3791"/>
                        </a:cubicBezTo>
                        <a:cubicBezTo>
                          <a:pt x="61927" y="12268"/>
                          <a:pt x="67071" y="31985"/>
                          <a:pt x="58308" y="47796"/>
                        </a:cubicBezTo>
                        <a:cubicBezTo>
                          <a:pt x="49545" y="63513"/>
                          <a:pt x="30304" y="69228"/>
                          <a:pt x="15445" y="60655"/>
                        </a:cubicBezTo>
                        <a:cubicBezTo>
                          <a:pt x="682" y="52083"/>
                          <a:pt x="-4367" y="32652"/>
                          <a:pt x="4111" y="1703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29" name="Graphic 220">
                  <a:extLst>
                    <a:ext uri="{FF2B5EF4-FFF2-40B4-BE49-F238E27FC236}">
                      <a16:creationId xmlns:a16="http://schemas.microsoft.com/office/drawing/2014/main" id="{9C2D7B4D-B020-4A8C-91E3-90C96E36EB18}"/>
                    </a:ext>
                  </a:extLst>
                </p:cNvPr>
                <p:cNvGrpSpPr/>
                <p:nvPr/>
              </p:nvGrpSpPr>
              <p:grpSpPr>
                <a:xfrm>
                  <a:off x="6433184" y="3503559"/>
                  <a:ext cx="354996" cy="68989"/>
                  <a:chOff x="6433184" y="3503559"/>
                  <a:chExt cx="354996" cy="68989"/>
                </a:xfrm>
                <a:grpFill/>
              </p:grpSpPr>
              <p:sp>
                <p:nvSpPr>
                  <p:cNvPr id="1130" name="Freeform: Shape 1129">
                    <a:extLst>
                      <a:ext uri="{FF2B5EF4-FFF2-40B4-BE49-F238E27FC236}">
                        <a16:creationId xmlns:a16="http://schemas.microsoft.com/office/drawing/2014/main" id="{8678A42D-BBD9-4AF2-ACD7-3334D2DEAD17}"/>
                      </a:ext>
                    </a:extLst>
                  </p:cNvPr>
                  <p:cNvSpPr/>
                  <p:nvPr/>
                </p:nvSpPr>
                <p:spPr>
                  <a:xfrm>
                    <a:off x="6433184" y="3530441"/>
                    <a:ext cx="318992" cy="23812"/>
                  </a:xfrm>
                  <a:custGeom>
                    <a:avLst/>
                    <a:gdLst>
                      <a:gd name="connsiteX0" fmla="*/ 318992 w 318992"/>
                      <a:gd name="connsiteY0" fmla="*/ 15240 h 23812"/>
                      <a:gd name="connsiteX1" fmla="*/ 0 w 318992"/>
                      <a:gd name="connsiteY1" fmla="*/ 23813 h 23812"/>
                      <a:gd name="connsiteX2" fmla="*/ 0 w 318992"/>
                      <a:gd name="connsiteY2" fmla="*/ 9525 h 23812"/>
                      <a:gd name="connsiteX3" fmla="*/ 318992 w 318992"/>
                      <a:gd name="connsiteY3" fmla="*/ 0 h 23812"/>
                    </a:gdLst>
                    <a:ahLst/>
                    <a:cxnLst>
                      <a:cxn ang="0">
                        <a:pos x="connsiteX0" y="connsiteY0"/>
                      </a:cxn>
                      <a:cxn ang="0">
                        <a:pos x="connsiteX1" y="connsiteY1"/>
                      </a:cxn>
                      <a:cxn ang="0">
                        <a:pos x="connsiteX2" y="connsiteY2"/>
                      </a:cxn>
                      <a:cxn ang="0">
                        <a:pos x="connsiteX3" y="connsiteY3"/>
                      </a:cxn>
                    </a:cxnLst>
                    <a:rect l="l" t="t" r="r" b="b"/>
                    <a:pathLst>
                      <a:path w="318992" h="23812">
                        <a:moveTo>
                          <a:pt x="318992" y="15240"/>
                        </a:moveTo>
                        <a:lnTo>
                          <a:pt x="0" y="23813"/>
                        </a:lnTo>
                        <a:lnTo>
                          <a:pt x="0" y="9525"/>
                        </a:lnTo>
                        <a:lnTo>
                          <a:pt x="31899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31" name="Freeform: Shape 1130">
                    <a:extLst>
                      <a:ext uri="{FF2B5EF4-FFF2-40B4-BE49-F238E27FC236}">
                        <a16:creationId xmlns:a16="http://schemas.microsoft.com/office/drawing/2014/main" id="{37C0E6A3-E09D-4689-900E-330B68E39E13}"/>
                      </a:ext>
                    </a:extLst>
                  </p:cNvPr>
                  <p:cNvSpPr/>
                  <p:nvPr/>
                </p:nvSpPr>
                <p:spPr>
                  <a:xfrm>
                    <a:off x="6716743" y="3503559"/>
                    <a:ext cx="71437" cy="68989"/>
                  </a:xfrm>
                  <a:custGeom>
                    <a:avLst/>
                    <a:gdLst>
                      <a:gd name="connsiteX0" fmla="*/ 35433 w 71437"/>
                      <a:gd name="connsiteY0" fmla="*/ 21 h 68989"/>
                      <a:gd name="connsiteX1" fmla="*/ 71438 w 71437"/>
                      <a:gd name="connsiteY1" fmla="*/ 33454 h 68989"/>
                      <a:gd name="connsiteX2" fmla="*/ 35433 w 71437"/>
                      <a:gd name="connsiteY2" fmla="*/ 68983 h 68989"/>
                      <a:gd name="connsiteX3" fmla="*/ 0 w 71437"/>
                      <a:gd name="connsiteY3" fmla="*/ 35550 h 68989"/>
                      <a:gd name="connsiteX4" fmla="*/ 35433 w 71437"/>
                      <a:gd name="connsiteY4" fmla="*/ 21 h 68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37" h="68989">
                        <a:moveTo>
                          <a:pt x="35433" y="21"/>
                        </a:moveTo>
                        <a:cubicBezTo>
                          <a:pt x="55245" y="-645"/>
                          <a:pt x="71438" y="14309"/>
                          <a:pt x="71438" y="33454"/>
                        </a:cubicBezTo>
                        <a:cubicBezTo>
                          <a:pt x="71438" y="52600"/>
                          <a:pt x="55245" y="68506"/>
                          <a:pt x="35433" y="68983"/>
                        </a:cubicBezTo>
                        <a:cubicBezTo>
                          <a:pt x="15812" y="69363"/>
                          <a:pt x="0" y="54409"/>
                          <a:pt x="0" y="35550"/>
                        </a:cubicBezTo>
                        <a:cubicBezTo>
                          <a:pt x="-95" y="16595"/>
                          <a:pt x="15812" y="688"/>
                          <a:pt x="35433" y="2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76" name="Graphic 220">
                <a:extLst>
                  <a:ext uri="{FF2B5EF4-FFF2-40B4-BE49-F238E27FC236}">
                    <a16:creationId xmlns:a16="http://schemas.microsoft.com/office/drawing/2014/main" id="{66283ABC-84FD-4E4B-94DC-F2746E6D3D09}"/>
                  </a:ext>
                </a:extLst>
              </p:cNvPr>
              <p:cNvGrpSpPr/>
              <p:nvPr/>
            </p:nvGrpSpPr>
            <p:grpSpPr>
              <a:xfrm>
                <a:off x="7313104" y="3199447"/>
                <a:ext cx="276649" cy="356035"/>
                <a:chOff x="7313104" y="3199447"/>
                <a:chExt cx="276649" cy="356035"/>
              </a:xfrm>
              <a:grpFill/>
            </p:grpSpPr>
            <p:sp>
              <p:nvSpPr>
                <p:cNvPr id="1122" name="Freeform: Shape 1121">
                  <a:extLst>
                    <a:ext uri="{FF2B5EF4-FFF2-40B4-BE49-F238E27FC236}">
                      <a16:creationId xmlns:a16="http://schemas.microsoft.com/office/drawing/2014/main" id="{CC91ABCB-DFB8-41CA-977B-B8787FE4421D}"/>
                    </a:ext>
                  </a:extLst>
                </p:cNvPr>
                <p:cNvSpPr/>
                <p:nvPr/>
              </p:nvSpPr>
              <p:spPr>
                <a:xfrm>
                  <a:off x="7313104" y="3199447"/>
                  <a:ext cx="237552" cy="320802"/>
                </a:xfrm>
                <a:custGeom>
                  <a:avLst/>
                  <a:gdLst>
                    <a:gd name="connsiteX0" fmla="*/ 219170 w 237552"/>
                    <a:gd name="connsiteY0" fmla="*/ 320802 h 320802"/>
                    <a:gd name="connsiteX1" fmla="*/ 0 w 237552"/>
                    <a:gd name="connsiteY1" fmla="*/ 10001 h 320802"/>
                    <a:gd name="connsiteX2" fmla="*/ 17050 w 237552"/>
                    <a:gd name="connsiteY2" fmla="*/ 0 h 320802"/>
                    <a:gd name="connsiteX3" fmla="*/ 237553 w 237552"/>
                    <a:gd name="connsiteY3" fmla="*/ 311372 h 320802"/>
                  </a:gdLst>
                  <a:ahLst/>
                  <a:cxnLst>
                    <a:cxn ang="0">
                      <a:pos x="connsiteX0" y="connsiteY0"/>
                    </a:cxn>
                    <a:cxn ang="0">
                      <a:pos x="connsiteX1" y="connsiteY1"/>
                    </a:cxn>
                    <a:cxn ang="0">
                      <a:pos x="connsiteX2" y="connsiteY2"/>
                    </a:cxn>
                    <a:cxn ang="0">
                      <a:pos x="connsiteX3" y="connsiteY3"/>
                    </a:cxn>
                  </a:cxnLst>
                  <a:rect l="l" t="t" r="r" b="b"/>
                  <a:pathLst>
                    <a:path w="237552" h="320802">
                      <a:moveTo>
                        <a:pt x="219170" y="320802"/>
                      </a:moveTo>
                      <a:lnTo>
                        <a:pt x="0" y="10001"/>
                      </a:lnTo>
                      <a:lnTo>
                        <a:pt x="17050" y="0"/>
                      </a:lnTo>
                      <a:lnTo>
                        <a:pt x="237553" y="3113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23" name="Freeform: Shape 1122">
                  <a:extLst>
                    <a:ext uri="{FF2B5EF4-FFF2-40B4-BE49-F238E27FC236}">
                      <a16:creationId xmlns:a16="http://schemas.microsoft.com/office/drawing/2014/main" id="{47FF48DA-85EA-4015-84F9-5101167A7491}"/>
                    </a:ext>
                  </a:extLst>
                </p:cNvPr>
                <p:cNvSpPr/>
                <p:nvPr/>
              </p:nvSpPr>
              <p:spPr>
                <a:xfrm>
                  <a:off x="7493926" y="3475560"/>
                  <a:ext cx="95826" cy="79922"/>
                </a:xfrm>
                <a:custGeom>
                  <a:avLst/>
                  <a:gdLst>
                    <a:gd name="connsiteX0" fmla="*/ 89307 w 95826"/>
                    <a:gd name="connsiteY0" fmla="*/ 18686 h 79922"/>
                    <a:gd name="connsiteX1" fmla="*/ 71590 w 95826"/>
                    <a:gd name="connsiteY1" fmla="*/ 74026 h 79922"/>
                    <a:gd name="connsiteX2" fmla="*/ 6344 w 95826"/>
                    <a:gd name="connsiteY2" fmla="*/ 60977 h 79922"/>
                    <a:gd name="connsiteX3" fmla="*/ 23679 w 95826"/>
                    <a:gd name="connsiteY3" fmla="*/ 6208 h 79922"/>
                    <a:gd name="connsiteX4" fmla="*/ 89307 w 95826"/>
                    <a:gd name="connsiteY4" fmla="*/ 18686 h 799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26" h="79922">
                      <a:moveTo>
                        <a:pt x="89307" y="18686"/>
                      </a:moveTo>
                      <a:cubicBezTo>
                        <a:pt x="102737" y="37545"/>
                        <a:pt x="94736" y="62405"/>
                        <a:pt x="71590" y="74026"/>
                      </a:cubicBezTo>
                      <a:cubicBezTo>
                        <a:pt x="48539" y="85551"/>
                        <a:pt x="19393" y="79646"/>
                        <a:pt x="6344" y="60977"/>
                      </a:cubicBezTo>
                      <a:cubicBezTo>
                        <a:pt x="-6705" y="42403"/>
                        <a:pt x="1010" y="17924"/>
                        <a:pt x="23679" y="6208"/>
                      </a:cubicBezTo>
                      <a:cubicBezTo>
                        <a:pt x="46444" y="-5603"/>
                        <a:pt x="75972" y="-79"/>
                        <a:pt x="89307" y="1868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77" name="Graphic 220">
                <a:extLst>
                  <a:ext uri="{FF2B5EF4-FFF2-40B4-BE49-F238E27FC236}">
                    <a16:creationId xmlns:a16="http://schemas.microsoft.com/office/drawing/2014/main" id="{0FD51073-0108-40AA-B45F-875D6931D57A}"/>
                  </a:ext>
                </a:extLst>
              </p:cNvPr>
              <p:cNvGrpSpPr/>
              <p:nvPr/>
            </p:nvGrpSpPr>
            <p:grpSpPr>
              <a:xfrm>
                <a:off x="7277663" y="3511391"/>
                <a:ext cx="272994" cy="366274"/>
                <a:chOff x="7277663" y="3511391"/>
                <a:chExt cx="272994" cy="366274"/>
              </a:xfrm>
              <a:grpFill/>
            </p:grpSpPr>
            <p:sp>
              <p:nvSpPr>
                <p:cNvPr id="1120" name="Freeform: Shape 1119">
                  <a:extLst>
                    <a:ext uri="{FF2B5EF4-FFF2-40B4-BE49-F238E27FC236}">
                      <a16:creationId xmlns:a16="http://schemas.microsoft.com/office/drawing/2014/main" id="{983DF62B-DE5B-49CA-A970-0179D0230200}"/>
                    </a:ext>
                  </a:extLst>
                </p:cNvPr>
                <p:cNvSpPr/>
                <p:nvPr/>
              </p:nvSpPr>
              <p:spPr>
                <a:xfrm>
                  <a:off x="7313104" y="3511391"/>
                  <a:ext cx="237552" cy="332232"/>
                </a:xfrm>
                <a:custGeom>
                  <a:avLst/>
                  <a:gdLst>
                    <a:gd name="connsiteX0" fmla="*/ 17050 w 237552"/>
                    <a:gd name="connsiteY0" fmla="*/ 332232 h 332232"/>
                    <a:gd name="connsiteX1" fmla="*/ 0 w 237552"/>
                    <a:gd name="connsiteY1" fmla="*/ 323279 h 332232"/>
                    <a:gd name="connsiteX2" fmla="*/ 219170 w 237552"/>
                    <a:gd name="connsiteY2" fmla="*/ 0 h 332232"/>
                    <a:gd name="connsiteX3" fmla="*/ 237553 w 237552"/>
                    <a:gd name="connsiteY3" fmla="*/ 8287 h 332232"/>
                  </a:gdLst>
                  <a:ahLst/>
                  <a:cxnLst>
                    <a:cxn ang="0">
                      <a:pos x="connsiteX0" y="connsiteY0"/>
                    </a:cxn>
                    <a:cxn ang="0">
                      <a:pos x="connsiteX1" y="connsiteY1"/>
                    </a:cxn>
                    <a:cxn ang="0">
                      <a:pos x="connsiteX2" y="connsiteY2"/>
                    </a:cxn>
                    <a:cxn ang="0">
                      <a:pos x="connsiteX3" y="connsiteY3"/>
                    </a:cxn>
                  </a:cxnLst>
                  <a:rect l="l" t="t" r="r" b="b"/>
                  <a:pathLst>
                    <a:path w="237552" h="332232">
                      <a:moveTo>
                        <a:pt x="17050" y="332232"/>
                      </a:moveTo>
                      <a:lnTo>
                        <a:pt x="0" y="323279"/>
                      </a:lnTo>
                      <a:lnTo>
                        <a:pt x="219170" y="0"/>
                      </a:lnTo>
                      <a:lnTo>
                        <a:pt x="237553" y="828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21" name="Freeform: Shape 1120">
                  <a:extLst>
                    <a:ext uri="{FF2B5EF4-FFF2-40B4-BE49-F238E27FC236}">
                      <a16:creationId xmlns:a16="http://schemas.microsoft.com/office/drawing/2014/main" id="{89F44FAE-F06D-412E-BDD1-6C13EA61E41A}"/>
                    </a:ext>
                  </a:extLst>
                </p:cNvPr>
                <p:cNvSpPr/>
                <p:nvPr/>
              </p:nvSpPr>
              <p:spPr>
                <a:xfrm>
                  <a:off x="7277663" y="3800773"/>
                  <a:ext cx="88701" cy="76892"/>
                </a:xfrm>
                <a:custGeom>
                  <a:avLst/>
                  <a:gdLst>
                    <a:gd name="connsiteX0" fmla="*/ 82685 w 88701"/>
                    <a:gd name="connsiteY0" fmla="*/ 58852 h 76892"/>
                    <a:gd name="connsiteX1" fmla="*/ 21916 w 88701"/>
                    <a:gd name="connsiteY1" fmla="*/ 70948 h 76892"/>
                    <a:gd name="connsiteX2" fmla="*/ 5818 w 88701"/>
                    <a:gd name="connsiteY2" fmla="*/ 18275 h 76892"/>
                    <a:gd name="connsiteX3" fmla="*/ 66207 w 88701"/>
                    <a:gd name="connsiteY3" fmla="*/ 5702 h 76892"/>
                    <a:gd name="connsiteX4" fmla="*/ 82685 w 88701"/>
                    <a:gd name="connsiteY4" fmla="*/ 58852 h 76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1" h="76892">
                      <a:moveTo>
                        <a:pt x="82685" y="58852"/>
                      </a:moveTo>
                      <a:cubicBezTo>
                        <a:pt x="70303" y="76949"/>
                        <a:pt x="43062" y="82283"/>
                        <a:pt x="21916" y="70948"/>
                      </a:cubicBezTo>
                      <a:cubicBezTo>
                        <a:pt x="961" y="59709"/>
                        <a:pt x="-6183" y="36182"/>
                        <a:pt x="5818" y="18275"/>
                      </a:cubicBezTo>
                      <a:cubicBezTo>
                        <a:pt x="17915" y="273"/>
                        <a:pt x="44967" y="-5442"/>
                        <a:pt x="66207" y="5702"/>
                      </a:cubicBezTo>
                      <a:cubicBezTo>
                        <a:pt x="87734" y="16751"/>
                        <a:pt x="95068" y="40659"/>
                        <a:pt x="82685" y="588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78" name="Graphic 220">
                <a:extLst>
                  <a:ext uri="{FF2B5EF4-FFF2-40B4-BE49-F238E27FC236}">
                    <a16:creationId xmlns:a16="http://schemas.microsoft.com/office/drawing/2014/main" id="{D9FC8038-A9A3-4771-B213-5540B17E2282}"/>
                  </a:ext>
                </a:extLst>
              </p:cNvPr>
              <p:cNvGrpSpPr/>
              <p:nvPr/>
            </p:nvGrpSpPr>
            <p:grpSpPr>
              <a:xfrm>
                <a:off x="6890575" y="3792181"/>
                <a:ext cx="431005" cy="71471"/>
                <a:chOff x="6890575" y="3792181"/>
                <a:chExt cx="431005" cy="71471"/>
              </a:xfrm>
              <a:grpFill/>
            </p:grpSpPr>
            <p:sp>
              <p:nvSpPr>
                <p:cNvPr id="1118" name="Freeform: Shape 1117">
                  <a:extLst>
                    <a:ext uri="{FF2B5EF4-FFF2-40B4-BE49-F238E27FC236}">
                      <a16:creationId xmlns:a16="http://schemas.microsoft.com/office/drawing/2014/main" id="{2D93CAE2-C925-4E8C-A9AF-87B9CAA45973}"/>
                    </a:ext>
                  </a:extLst>
                </p:cNvPr>
                <p:cNvSpPr/>
                <p:nvPr/>
              </p:nvSpPr>
              <p:spPr>
                <a:xfrm>
                  <a:off x="6928580" y="3820001"/>
                  <a:ext cx="393001" cy="27717"/>
                </a:xfrm>
                <a:custGeom>
                  <a:avLst/>
                  <a:gdLst>
                    <a:gd name="connsiteX0" fmla="*/ 393001 w 393001"/>
                    <a:gd name="connsiteY0" fmla="*/ 27718 h 27717"/>
                    <a:gd name="connsiteX1" fmla="*/ 0 w 393001"/>
                    <a:gd name="connsiteY1" fmla="*/ 15907 h 27717"/>
                    <a:gd name="connsiteX2" fmla="*/ 0 w 393001"/>
                    <a:gd name="connsiteY2" fmla="*/ 0 h 27717"/>
                    <a:gd name="connsiteX3" fmla="*/ 393001 w 393001"/>
                    <a:gd name="connsiteY3" fmla="*/ 10668 h 27717"/>
                  </a:gdLst>
                  <a:ahLst/>
                  <a:cxnLst>
                    <a:cxn ang="0">
                      <a:pos x="connsiteX0" y="connsiteY0"/>
                    </a:cxn>
                    <a:cxn ang="0">
                      <a:pos x="connsiteX1" y="connsiteY1"/>
                    </a:cxn>
                    <a:cxn ang="0">
                      <a:pos x="connsiteX2" y="connsiteY2"/>
                    </a:cxn>
                    <a:cxn ang="0">
                      <a:pos x="connsiteX3" y="connsiteY3"/>
                    </a:cxn>
                  </a:cxnLst>
                  <a:rect l="l" t="t" r="r" b="b"/>
                  <a:pathLst>
                    <a:path w="393001" h="27717">
                      <a:moveTo>
                        <a:pt x="393001" y="27718"/>
                      </a:moveTo>
                      <a:lnTo>
                        <a:pt x="0" y="15907"/>
                      </a:lnTo>
                      <a:lnTo>
                        <a:pt x="0" y="0"/>
                      </a:lnTo>
                      <a:lnTo>
                        <a:pt x="393001" y="1066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19" name="Freeform: Shape 1118">
                  <a:extLst>
                    <a:ext uri="{FF2B5EF4-FFF2-40B4-BE49-F238E27FC236}">
                      <a16:creationId xmlns:a16="http://schemas.microsoft.com/office/drawing/2014/main" id="{D621C537-6446-49C7-B2B4-0BEC94D0D2CB}"/>
                    </a:ext>
                  </a:extLst>
                </p:cNvPr>
                <p:cNvSpPr/>
                <p:nvPr/>
              </p:nvSpPr>
              <p:spPr>
                <a:xfrm>
                  <a:off x="6890575" y="3792181"/>
                  <a:ext cx="76580" cy="71471"/>
                </a:xfrm>
                <a:custGeom>
                  <a:avLst/>
                  <a:gdLst>
                    <a:gd name="connsiteX0" fmla="*/ 38005 w 76580"/>
                    <a:gd name="connsiteY0" fmla="*/ 71444 h 71471"/>
                    <a:gd name="connsiteX1" fmla="*/ 0 w 76580"/>
                    <a:gd name="connsiteY1" fmla="*/ 34678 h 71471"/>
                    <a:gd name="connsiteX2" fmla="*/ 38005 w 76580"/>
                    <a:gd name="connsiteY2" fmla="*/ 7 h 71471"/>
                    <a:gd name="connsiteX3" fmla="*/ 76581 w 76580"/>
                    <a:gd name="connsiteY3" fmla="*/ 36773 h 71471"/>
                    <a:gd name="connsiteX4" fmla="*/ 38005 w 76580"/>
                    <a:gd name="connsiteY4" fmla="*/ 71444 h 714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80" h="71471">
                      <a:moveTo>
                        <a:pt x="38005" y="71444"/>
                      </a:moveTo>
                      <a:cubicBezTo>
                        <a:pt x="16954" y="70682"/>
                        <a:pt x="0" y="54204"/>
                        <a:pt x="0" y="34678"/>
                      </a:cubicBezTo>
                      <a:cubicBezTo>
                        <a:pt x="0" y="15152"/>
                        <a:pt x="16954" y="-374"/>
                        <a:pt x="38005" y="7"/>
                      </a:cubicBezTo>
                      <a:cubicBezTo>
                        <a:pt x="59246" y="483"/>
                        <a:pt x="76581" y="16961"/>
                        <a:pt x="76581" y="36773"/>
                      </a:cubicBezTo>
                      <a:cubicBezTo>
                        <a:pt x="76581" y="56776"/>
                        <a:pt x="59246" y="72206"/>
                        <a:pt x="38005" y="7144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79" name="Graphic 220">
                <a:extLst>
                  <a:ext uri="{FF2B5EF4-FFF2-40B4-BE49-F238E27FC236}">
                    <a16:creationId xmlns:a16="http://schemas.microsoft.com/office/drawing/2014/main" id="{AF37E5C6-55B3-42FD-9245-B68C82E4A848}"/>
                  </a:ext>
                </a:extLst>
              </p:cNvPr>
              <p:cNvGrpSpPr/>
              <p:nvPr/>
            </p:nvGrpSpPr>
            <p:grpSpPr>
              <a:xfrm>
                <a:off x="6716683" y="3503562"/>
                <a:ext cx="219230" cy="328154"/>
                <a:chOff x="6716683" y="3503562"/>
                <a:chExt cx="219230" cy="328154"/>
              </a:xfrm>
              <a:grpFill/>
            </p:grpSpPr>
            <p:sp>
              <p:nvSpPr>
                <p:cNvPr id="1116" name="Freeform: Shape 1115">
                  <a:extLst>
                    <a:ext uri="{FF2B5EF4-FFF2-40B4-BE49-F238E27FC236}">
                      <a16:creationId xmlns:a16="http://schemas.microsoft.com/office/drawing/2014/main" id="{15A1D7D6-AB30-48DE-B16A-7CF80253D618}"/>
                    </a:ext>
                  </a:extLst>
                </p:cNvPr>
                <p:cNvSpPr/>
                <p:nvPr/>
              </p:nvSpPr>
              <p:spPr>
                <a:xfrm>
                  <a:off x="6745319" y="3534060"/>
                  <a:ext cx="190595" cy="297656"/>
                </a:xfrm>
                <a:custGeom>
                  <a:avLst/>
                  <a:gdLst>
                    <a:gd name="connsiteX0" fmla="*/ 175927 w 190595"/>
                    <a:gd name="connsiteY0" fmla="*/ 297656 h 297656"/>
                    <a:gd name="connsiteX1" fmla="*/ 0 w 190595"/>
                    <a:gd name="connsiteY1" fmla="*/ 8001 h 297656"/>
                    <a:gd name="connsiteX2" fmla="*/ 13716 w 190595"/>
                    <a:gd name="connsiteY2" fmla="*/ 0 h 297656"/>
                    <a:gd name="connsiteX3" fmla="*/ 190595 w 190595"/>
                    <a:gd name="connsiteY3" fmla="*/ 290132 h 297656"/>
                  </a:gdLst>
                  <a:ahLst/>
                  <a:cxnLst>
                    <a:cxn ang="0">
                      <a:pos x="connsiteX0" y="connsiteY0"/>
                    </a:cxn>
                    <a:cxn ang="0">
                      <a:pos x="connsiteX1" y="connsiteY1"/>
                    </a:cxn>
                    <a:cxn ang="0">
                      <a:pos x="connsiteX2" y="connsiteY2"/>
                    </a:cxn>
                    <a:cxn ang="0">
                      <a:pos x="connsiteX3" y="connsiteY3"/>
                    </a:cxn>
                  </a:cxnLst>
                  <a:rect l="l" t="t" r="r" b="b"/>
                  <a:pathLst>
                    <a:path w="190595" h="297656">
                      <a:moveTo>
                        <a:pt x="175927" y="297656"/>
                      </a:moveTo>
                      <a:lnTo>
                        <a:pt x="0" y="8001"/>
                      </a:lnTo>
                      <a:lnTo>
                        <a:pt x="13716" y="0"/>
                      </a:lnTo>
                      <a:lnTo>
                        <a:pt x="190595" y="29013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17" name="Freeform: Shape 1116">
                  <a:extLst>
                    <a:ext uri="{FF2B5EF4-FFF2-40B4-BE49-F238E27FC236}">
                      <a16:creationId xmlns:a16="http://schemas.microsoft.com/office/drawing/2014/main" id="{7CCCA2DC-0E71-4547-B281-7AEE59F380D1}"/>
                    </a:ext>
                  </a:extLst>
                </p:cNvPr>
                <p:cNvSpPr/>
                <p:nvPr/>
              </p:nvSpPr>
              <p:spPr>
                <a:xfrm>
                  <a:off x="6716683" y="3503562"/>
                  <a:ext cx="71505" cy="69000"/>
                </a:xfrm>
                <a:custGeom>
                  <a:avLst/>
                  <a:gdLst>
                    <a:gd name="connsiteX0" fmla="*/ 4728 w 71505"/>
                    <a:gd name="connsiteY0" fmla="*/ 52501 h 69000"/>
                    <a:gd name="connsiteX1" fmla="*/ 17682 w 71505"/>
                    <a:gd name="connsiteY1" fmla="*/ 5257 h 69000"/>
                    <a:gd name="connsiteX2" fmla="*/ 66640 w 71505"/>
                    <a:gd name="connsiteY2" fmla="*/ 16306 h 69000"/>
                    <a:gd name="connsiteX3" fmla="*/ 53400 w 71505"/>
                    <a:gd name="connsiteY3" fmla="*/ 64026 h 69000"/>
                    <a:gd name="connsiteX4" fmla="*/ 4728 w 71505"/>
                    <a:gd name="connsiteY4" fmla="*/ 52501 h 69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05" h="69000">
                      <a:moveTo>
                        <a:pt x="4728" y="52501"/>
                      </a:moveTo>
                      <a:cubicBezTo>
                        <a:pt x="-4988" y="36404"/>
                        <a:pt x="727" y="15258"/>
                        <a:pt x="17682" y="5257"/>
                      </a:cubicBezTo>
                      <a:cubicBezTo>
                        <a:pt x="34732" y="-4840"/>
                        <a:pt x="56639" y="18"/>
                        <a:pt x="66640" y="16306"/>
                      </a:cubicBezTo>
                      <a:cubicBezTo>
                        <a:pt x="76641" y="32594"/>
                        <a:pt x="70736" y="54025"/>
                        <a:pt x="53400" y="64026"/>
                      </a:cubicBezTo>
                      <a:cubicBezTo>
                        <a:pt x="36256" y="73837"/>
                        <a:pt x="14443" y="68693"/>
                        <a:pt x="4728" y="5250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0" name="Graphic 220">
                <a:extLst>
                  <a:ext uri="{FF2B5EF4-FFF2-40B4-BE49-F238E27FC236}">
                    <a16:creationId xmlns:a16="http://schemas.microsoft.com/office/drawing/2014/main" id="{FDE4BA9B-3CC3-4C49-86D8-E88F073F90C0}"/>
                  </a:ext>
                </a:extLst>
              </p:cNvPr>
              <p:cNvGrpSpPr/>
              <p:nvPr/>
            </p:nvGrpSpPr>
            <p:grpSpPr>
              <a:xfrm>
                <a:off x="6745319" y="3202230"/>
                <a:ext cx="221862" cy="339450"/>
                <a:chOff x="6745319" y="3202230"/>
                <a:chExt cx="221862" cy="339450"/>
              </a:xfrm>
              <a:grpFill/>
            </p:grpSpPr>
            <p:sp>
              <p:nvSpPr>
                <p:cNvPr id="1114" name="Freeform: Shape 1113">
                  <a:extLst>
                    <a:ext uri="{FF2B5EF4-FFF2-40B4-BE49-F238E27FC236}">
                      <a16:creationId xmlns:a16="http://schemas.microsoft.com/office/drawing/2014/main" id="{F25C2342-D8C7-4621-9CC0-F2386F4C4458}"/>
                    </a:ext>
                  </a:extLst>
                </p:cNvPr>
                <p:cNvSpPr/>
                <p:nvPr/>
              </p:nvSpPr>
              <p:spPr>
                <a:xfrm>
                  <a:off x="6745319" y="3234785"/>
                  <a:ext cx="190595" cy="306895"/>
                </a:xfrm>
                <a:custGeom>
                  <a:avLst/>
                  <a:gdLst>
                    <a:gd name="connsiteX0" fmla="*/ 13716 w 190595"/>
                    <a:gd name="connsiteY0" fmla="*/ 306896 h 306895"/>
                    <a:gd name="connsiteX1" fmla="*/ 0 w 190595"/>
                    <a:gd name="connsiteY1" fmla="*/ 299657 h 306895"/>
                    <a:gd name="connsiteX2" fmla="*/ 175927 w 190595"/>
                    <a:gd name="connsiteY2" fmla="*/ 0 h 306895"/>
                    <a:gd name="connsiteX3" fmla="*/ 190595 w 190595"/>
                    <a:gd name="connsiteY3" fmla="*/ 6667 h 306895"/>
                  </a:gdLst>
                  <a:ahLst/>
                  <a:cxnLst>
                    <a:cxn ang="0">
                      <a:pos x="connsiteX0" y="connsiteY0"/>
                    </a:cxn>
                    <a:cxn ang="0">
                      <a:pos x="connsiteX1" y="connsiteY1"/>
                    </a:cxn>
                    <a:cxn ang="0">
                      <a:pos x="connsiteX2" y="connsiteY2"/>
                    </a:cxn>
                    <a:cxn ang="0">
                      <a:pos x="connsiteX3" y="connsiteY3"/>
                    </a:cxn>
                  </a:cxnLst>
                  <a:rect l="l" t="t" r="r" b="b"/>
                  <a:pathLst>
                    <a:path w="190595" h="306895">
                      <a:moveTo>
                        <a:pt x="13716" y="306896"/>
                      </a:moveTo>
                      <a:lnTo>
                        <a:pt x="0" y="299657"/>
                      </a:lnTo>
                      <a:lnTo>
                        <a:pt x="175927" y="0"/>
                      </a:lnTo>
                      <a:lnTo>
                        <a:pt x="190595" y="6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15" name="Freeform: Shape 1114">
                  <a:extLst>
                    <a:ext uri="{FF2B5EF4-FFF2-40B4-BE49-F238E27FC236}">
                      <a16:creationId xmlns:a16="http://schemas.microsoft.com/office/drawing/2014/main" id="{978B0D84-567A-40BC-8146-EC27949CF8B7}"/>
                    </a:ext>
                  </a:extLst>
                </p:cNvPr>
                <p:cNvSpPr/>
                <p:nvPr/>
              </p:nvSpPr>
              <p:spPr>
                <a:xfrm>
                  <a:off x="6890571" y="3202230"/>
                  <a:ext cx="76611" cy="71752"/>
                </a:xfrm>
                <a:custGeom>
                  <a:avLst/>
                  <a:gdLst>
                    <a:gd name="connsiteX0" fmla="*/ 5053 w 76611"/>
                    <a:gd name="connsiteY0" fmla="*/ 20935 h 71752"/>
                    <a:gd name="connsiteX1" fmla="*/ 57249 w 76611"/>
                    <a:gd name="connsiteY1" fmla="*/ 3218 h 71752"/>
                    <a:gd name="connsiteX2" fmla="*/ 71442 w 76611"/>
                    <a:gd name="connsiteY2" fmla="*/ 51034 h 71752"/>
                    <a:gd name="connsiteX3" fmla="*/ 18959 w 76611"/>
                    <a:gd name="connsiteY3" fmla="*/ 68369 h 71752"/>
                    <a:gd name="connsiteX4" fmla="*/ 5053 w 76611"/>
                    <a:gd name="connsiteY4" fmla="*/ 20935 h 71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11" h="71752">
                      <a:moveTo>
                        <a:pt x="5053" y="20935"/>
                      </a:moveTo>
                      <a:cubicBezTo>
                        <a:pt x="15530" y="3027"/>
                        <a:pt x="38866" y="-4973"/>
                        <a:pt x="57249" y="3218"/>
                      </a:cubicBezTo>
                      <a:cubicBezTo>
                        <a:pt x="75728" y="11410"/>
                        <a:pt x="82110" y="32936"/>
                        <a:pt x="71442" y="51034"/>
                      </a:cubicBezTo>
                      <a:cubicBezTo>
                        <a:pt x="60774" y="69036"/>
                        <a:pt x="37247" y="76751"/>
                        <a:pt x="18959" y="68369"/>
                      </a:cubicBezTo>
                      <a:cubicBezTo>
                        <a:pt x="766" y="59987"/>
                        <a:pt x="-5330" y="38746"/>
                        <a:pt x="5053" y="209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1" name="Graphic 220">
                <a:extLst>
                  <a:ext uri="{FF2B5EF4-FFF2-40B4-BE49-F238E27FC236}">
                    <a16:creationId xmlns:a16="http://schemas.microsoft.com/office/drawing/2014/main" id="{0338987A-5393-4CFB-98ED-D7E64F612E29}"/>
                  </a:ext>
                </a:extLst>
              </p:cNvPr>
              <p:cNvGrpSpPr/>
              <p:nvPr/>
            </p:nvGrpSpPr>
            <p:grpSpPr>
              <a:xfrm>
                <a:off x="6928580" y="3165791"/>
                <a:ext cx="437673" cy="80233"/>
                <a:chOff x="6928580" y="3165791"/>
                <a:chExt cx="437673" cy="80233"/>
              </a:xfrm>
              <a:grpFill/>
            </p:grpSpPr>
            <p:sp>
              <p:nvSpPr>
                <p:cNvPr id="1112" name="Freeform: Shape 1111">
                  <a:extLst>
                    <a:ext uri="{FF2B5EF4-FFF2-40B4-BE49-F238E27FC236}">
                      <a16:creationId xmlns:a16="http://schemas.microsoft.com/office/drawing/2014/main" id="{8C88E593-D548-4F3E-8AB6-D90290D80B23}"/>
                    </a:ext>
                  </a:extLst>
                </p:cNvPr>
                <p:cNvSpPr/>
                <p:nvPr/>
              </p:nvSpPr>
              <p:spPr>
                <a:xfrm>
                  <a:off x="6928580" y="3195923"/>
                  <a:ext cx="393001" cy="50101"/>
                </a:xfrm>
                <a:custGeom>
                  <a:avLst/>
                  <a:gdLst>
                    <a:gd name="connsiteX0" fmla="*/ 393001 w 393001"/>
                    <a:gd name="connsiteY0" fmla="*/ 17050 h 50101"/>
                    <a:gd name="connsiteX1" fmla="*/ 0 w 393001"/>
                    <a:gd name="connsiteY1" fmla="*/ 50101 h 50101"/>
                    <a:gd name="connsiteX2" fmla="*/ 0 w 393001"/>
                    <a:gd name="connsiteY2" fmla="*/ 34290 h 50101"/>
                    <a:gd name="connsiteX3" fmla="*/ 393001 w 393001"/>
                    <a:gd name="connsiteY3" fmla="*/ 0 h 50101"/>
                  </a:gdLst>
                  <a:ahLst/>
                  <a:cxnLst>
                    <a:cxn ang="0">
                      <a:pos x="connsiteX0" y="connsiteY0"/>
                    </a:cxn>
                    <a:cxn ang="0">
                      <a:pos x="connsiteX1" y="connsiteY1"/>
                    </a:cxn>
                    <a:cxn ang="0">
                      <a:pos x="connsiteX2" y="connsiteY2"/>
                    </a:cxn>
                    <a:cxn ang="0">
                      <a:pos x="connsiteX3" y="connsiteY3"/>
                    </a:cxn>
                  </a:cxnLst>
                  <a:rect l="l" t="t" r="r" b="b"/>
                  <a:pathLst>
                    <a:path w="393001" h="50101">
                      <a:moveTo>
                        <a:pt x="393001" y="17050"/>
                      </a:moveTo>
                      <a:lnTo>
                        <a:pt x="0" y="50101"/>
                      </a:lnTo>
                      <a:lnTo>
                        <a:pt x="0" y="34290"/>
                      </a:lnTo>
                      <a:lnTo>
                        <a:pt x="393001"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13" name="Freeform: Shape 1112">
                  <a:extLst>
                    <a:ext uri="{FF2B5EF4-FFF2-40B4-BE49-F238E27FC236}">
                      <a16:creationId xmlns:a16="http://schemas.microsoft.com/office/drawing/2014/main" id="{FCD09904-930E-4466-8BD3-708B0FC9F929}"/>
                    </a:ext>
                  </a:extLst>
                </p:cNvPr>
                <p:cNvSpPr/>
                <p:nvPr/>
              </p:nvSpPr>
              <p:spPr>
                <a:xfrm>
                  <a:off x="7277576" y="3165791"/>
                  <a:ext cx="88677" cy="77248"/>
                </a:xfrm>
                <a:custGeom>
                  <a:avLst/>
                  <a:gdLst>
                    <a:gd name="connsiteX0" fmla="*/ 44005 w 88677"/>
                    <a:gd name="connsiteY0" fmla="*/ 223 h 77248"/>
                    <a:gd name="connsiteX1" fmla="*/ 88678 w 88677"/>
                    <a:gd name="connsiteY1" fmla="*/ 34799 h 77248"/>
                    <a:gd name="connsiteX2" fmla="*/ 44005 w 88677"/>
                    <a:gd name="connsiteY2" fmla="*/ 77090 h 77248"/>
                    <a:gd name="connsiteX3" fmla="*/ 0 w 88677"/>
                    <a:gd name="connsiteY3" fmla="*/ 42419 h 77248"/>
                    <a:gd name="connsiteX4" fmla="*/ 44005 w 88677"/>
                    <a:gd name="connsiteY4" fmla="*/ 223 h 77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677" h="77248">
                      <a:moveTo>
                        <a:pt x="44005" y="223"/>
                      </a:moveTo>
                      <a:cubicBezTo>
                        <a:pt x="68580" y="-2063"/>
                        <a:pt x="88678" y="13463"/>
                        <a:pt x="88678" y="34799"/>
                      </a:cubicBezTo>
                      <a:cubicBezTo>
                        <a:pt x="88678" y="56230"/>
                        <a:pt x="68580" y="75090"/>
                        <a:pt x="44005" y="77090"/>
                      </a:cubicBezTo>
                      <a:cubicBezTo>
                        <a:pt x="19621" y="78995"/>
                        <a:pt x="0" y="63469"/>
                        <a:pt x="0" y="42419"/>
                      </a:cubicBezTo>
                      <a:cubicBezTo>
                        <a:pt x="95" y="21369"/>
                        <a:pt x="19717" y="2509"/>
                        <a:pt x="44005" y="2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2" name="Graphic 220">
                <a:extLst>
                  <a:ext uri="{FF2B5EF4-FFF2-40B4-BE49-F238E27FC236}">
                    <a16:creationId xmlns:a16="http://schemas.microsoft.com/office/drawing/2014/main" id="{9C428B88-CA47-4614-BC76-DE20F6A2EAD0}"/>
                  </a:ext>
                </a:extLst>
              </p:cNvPr>
              <p:cNvGrpSpPr/>
              <p:nvPr/>
            </p:nvGrpSpPr>
            <p:grpSpPr>
              <a:xfrm>
                <a:off x="7313104" y="3475560"/>
                <a:ext cx="276712" cy="368062"/>
                <a:chOff x="7313104" y="3475560"/>
                <a:chExt cx="276712" cy="368062"/>
              </a:xfrm>
              <a:grpFill/>
            </p:grpSpPr>
            <p:sp>
              <p:nvSpPr>
                <p:cNvPr id="1110" name="Freeform: Shape 1109">
                  <a:extLst>
                    <a:ext uri="{FF2B5EF4-FFF2-40B4-BE49-F238E27FC236}">
                      <a16:creationId xmlns:a16="http://schemas.microsoft.com/office/drawing/2014/main" id="{44C43C7F-CA04-45A8-8486-8431AE03DAB0}"/>
                    </a:ext>
                  </a:extLst>
                </p:cNvPr>
                <p:cNvSpPr/>
                <p:nvPr/>
              </p:nvSpPr>
              <p:spPr>
                <a:xfrm>
                  <a:off x="7313104" y="3511391"/>
                  <a:ext cx="237552" cy="332232"/>
                </a:xfrm>
                <a:custGeom>
                  <a:avLst/>
                  <a:gdLst>
                    <a:gd name="connsiteX0" fmla="*/ 17050 w 237552"/>
                    <a:gd name="connsiteY0" fmla="*/ 332232 h 332232"/>
                    <a:gd name="connsiteX1" fmla="*/ 0 w 237552"/>
                    <a:gd name="connsiteY1" fmla="*/ 323279 h 332232"/>
                    <a:gd name="connsiteX2" fmla="*/ 219170 w 237552"/>
                    <a:gd name="connsiteY2" fmla="*/ 0 h 332232"/>
                    <a:gd name="connsiteX3" fmla="*/ 237553 w 237552"/>
                    <a:gd name="connsiteY3" fmla="*/ 8287 h 332232"/>
                  </a:gdLst>
                  <a:ahLst/>
                  <a:cxnLst>
                    <a:cxn ang="0">
                      <a:pos x="connsiteX0" y="connsiteY0"/>
                    </a:cxn>
                    <a:cxn ang="0">
                      <a:pos x="connsiteX1" y="connsiteY1"/>
                    </a:cxn>
                    <a:cxn ang="0">
                      <a:pos x="connsiteX2" y="connsiteY2"/>
                    </a:cxn>
                    <a:cxn ang="0">
                      <a:pos x="connsiteX3" y="connsiteY3"/>
                    </a:cxn>
                  </a:cxnLst>
                  <a:rect l="l" t="t" r="r" b="b"/>
                  <a:pathLst>
                    <a:path w="237552" h="332232">
                      <a:moveTo>
                        <a:pt x="17050" y="332232"/>
                      </a:moveTo>
                      <a:lnTo>
                        <a:pt x="0" y="323279"/>
                      </a:lnTo>
                      <a:lnTo>
                        <a:pt x="219170" y="0"/>
                      </a:lnTo>
                      <a:lnTo>
                        <a:pt x="237553" y="828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11" name="Freeform: Shape 1110">
                  <a:extLst>
                    <a:ext uri="{FF2B5EF4-FFF2-40B4-BE49-F238E27FC236}">
                      <a16:creationId xmlns:a16="http://schemas.microsoft.com/office/drawing/2014/main" id="{53B0D0A1-42AB-4A0B-9F22-FBC7E030045B}"/>
                    </a:ext>
                  </a:extLst>
                </p:cNvPr>
                <p:cNvSpPr/>
                <p:nvPr/>
              </p:nvSpPr>
              <p:spPr>
                <a:xfrm>
                  <a:off x="7493926" y="3475560"/>
                  <a:ext cx="95890" cy="79988"/>
                </a:xfrm>
                <a:custGeom>
                  <a:avLst/>
                  <a:gdLst>
                    <a:gd name="connsiteX0" fmla="*/ 6344 w 95890"/>
                    <a:gd name="connsiteY0" fmla="*/ 21352 h 79988"/>
                    <a:gd name="connsiteX1" fmla="*/ 71590 w 95890"/>
                    <a:gd name="connsiteY1" fmla="*/ 4588 h 79988"/>
                    <a:gd name="connsiteX2" fmla="*/ 89307 w 95890"/>
                    <a:gd name="connsiteY2" fmla="*/ 58976 h 79988"/>
                    <a:gd name="connsiteX3" fmla="*/ 23679 w 95890"/>
                    <a:gd name="connsiteY3" fmla="*/ 75169 h 79988"/>
                    <a:gd name="connsiteX4" fmla="*/ 6344 w 95890"/>
                    <a:gd name="connsiteY4" fmla="*/ 21352 h 79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90" h="79988">
                      <a:moveTo>
                        <a:pt x="6344" y="21352"/>
                      </a:moveTo>
                      <a:cubicBezTo>
                        <a:pt x="19393" y="1921"/>
                        <a:pt x="48635" y="-5699"/>
                        <a:pt x="71590" y="4588"/>
                      </a:cubicBezTo>
                      <a:cubicBezTo>
                        <a:pt x="94831" y="14875"/>
                        <a:pt x="102832" y="39355"/>
                        <a:pt x="89307" y="58976"/>
                      </a:cubicBezTo>
                      <a:cubicBezTo>
                        <a:pt x="75876" y="78502"/>
                        <a:pt x="46444" y="85646"/>
                        <a:pt x="23679" y="75169"/>
                      </a:cubicBezTo>
                      <a:cubicBezTo>
                        <a:pt x="1010" y="64691"/>
                        <a:pt x="-6705" y="40688"/>
                        <a:pt x="6344" y="213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3" name="Graphic 220">
                <a:extLst>
                  <a:ext uri="{FF2B5EF4-FFF2-40B4-BE49-F238E27FC236}">
                    <a16:creationId xmlns:a16="http://schemas.microsoft.com/office/drawing/2014/main" id="{6FD93D77-3F65-437F-A6BB-5B55BF4FD239}"/>
                  </a:ext>
                </a:extLst>
              </p:cNvPr>
              <p:cNvGrpSpPr/>
              <p:nvPr/>
            </p:nvGrpSpPr>
            <p:grpSpPr>
              <a:xfrm>
                <a:off x="7541418" y="3458001"/>
                <a:ext cx="553307" cy="86744"/>
                <a:chOff x="7541418" y="3458001"/>
                <a:chExt cx="553307" cy="86744"/>
              </a:xfrm>
              <a:grpFill/>
            </p:grpSpPr>
            <p:sp>
              <p:nvSpPr>
                <p:cNvPr id="1108" name="Freeform: Shape 1107">
                  <a:extLst>
                    <a:ext uri="{FF2B5EF4-FFF2-40B4-BE49-F238E27FC236}">
                      <a16:creationId xmlns:a16="http://schemas.microsoft.com/office/drawing/2014/main" id="{7C65102D-5015-4E93-B6DE-11DBDCB9D84F}"/>
                    </a:ext>
                  </a:extLst>
                </p:cNvPr>
                <p:cNvSpPr/>
                <p:nvPr/>
              </p:nvSpPr>
              <p:spPr>
                <a:xfrm>
                  <a:off x="7541418" y="3491769"/>
                  <a:ext cx="496252" cy="32575"/>
                </a:xfrm>
                <a:custGeom>
                  <a:avLst/>
                  <a:gdLst>
                    <a:gd name="connsiteX0" fmla="*/ 496252 w 496252"/>
                    <a:gd name="connsiteY0" fmla="*/ 19241 h 32575"/>
                    <a:gd name="connsiteX1" fmla="*/ 0 w 496252"/>
                    <a:gd name="connsiteY1" fmla="*/ 32575 h 32575"/>
                    <a:gd name="connsiteX2" fmla="*/ 0 w 496252"/>
                    <a:gd name="connsiteY2" fmla="*/ 14859 h 32575"/>
                    <a:gd name="connsiteX3" fmla="*/ 496252 w 496252"/>
                    <a:gd name="connsiteY3" fmla="*/ 0 h 32575"/>
                  </a:gdLst>
                  <a:ahLst/>
                  <a:cxnLst>
                    <a:cxn ang="0">
                      <a:pos x="connsiteX0" y="connsiteY0"/>
                    </a:cxn>
                    <a:cxn ang="0">
                      <a:pos x="connsiteX1" y="connsiteY1"/>
                    </a:cxn>
                    <a:cxn ang="0">
                      <a:pos x="connsiteX2" y="connsiteY2"/>
                    </a:cxn>
                    <a:cxn ang="0">
                      <a:pos x="connsiteX3" y="connsiteY3"/>
                    </a:cxn>
                  </a:cxnLst>
                  <a:rect l="l" t="t" r="r" b="b"/>
                  <a:pathLst>
                    <a:path w="496252" h="32575">
                      <a:moveTo>
                        <a:pt x="496252" y="19241"/>
                      </a:moveTo>
                      <a:lnTo>
                        <a:pt x="0" y="32575"/>
                      </a:lnTo>
                      <a:lnTo>
                        <a:pt x="0" y="14859"/>
                      </a:lnTo>
                      <a:lnTo>
                        <a:pt x="49625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09" name="Freeform: Shape 1108">
                  <a:extLst>
                    <a:ext uri="{FF2B5EF4-FFF2-40B4-BE49-F238E27FC236}">
                      <a16:creationId xmlns:a16="http://schemas.microsoft.com/office/drawing/2014/main" id="{55829B82-EF49-4386-B2BC-8C4A2CC9E58D}"/>
                    </a:ext>
                  </a:extLst>
                </p:cNvPr>
                <p:cNvSpPr/>
                <p:nvPr/>
              </p:nvSpPr>
              <p:spPr>
                <a:xfrm>
                  <a:off x="7981663" y="3458001"/>
                  <a:ext cx="113062" cy="86744"/>
                </a:xfrm>
                <a:custGeom>
                  <a:avLst/>
                  <a:gdLst>
                    <a:gd name="connsiteX0" fmla="*/ 56007 w 113062"/>
                    <a:gd name="connsiteY0" fmla="*/ 50 h 86744"/>
                    <a:gd name="connsiteX1" fmla="*/ 113062 w 113062"/>
                    <a:gd name="connsiteY1" fmla="*/ 41769 h 86744"/>
                    <a:gd name="connsiteX2" fmla="*/ 56007 w 113062"/>
                    <a:gd name="connsiteY2" fmla="*/ 86727 h 86744"/>
                    <a:gd name="connsiteX3" fmla="*/ 0 w 113062"/>
                    <a:gd name="connsiteY3" fmla="*/ 44912 h 86744"/>
                    <a:gd name="connsiteX4" fmla="*/ 56007 w 113062"/>
                    <a:gd name="connsiteY4" fmla="*/ 50 h 86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62" h="86744">
                      <a:moveTo>
                        <a:pt x="56007" y="50"/>
                      </a:moveTo>
                      <a:cubicBezTo>
                        <a:pt x="87345" y="-1094"/>
                        <a:pt x="113062" y="17671"/>
                        <a:pt x="113062" y="41769"/>
                      </a:cubicBezTo>
                      <a:cubicBezTo>
                        <a:pt x="113062" y="65963"/>
                        <a:pt x="87440" y="86060"/>
                        <a:pt x="56007" y="86727"/>
                      </a:cubicBezTo>
                      <a:cubicBezTo>
                        <a:pt x="24956" y="87394"/>
                        <a:pt x="0" y="68725"/>
                        <a:pt x="0" y="44912"/>
                      </a:cubicBezTo>
                      <a:cubicBezTo>
                        <a:pt x="0" y="21195"/>
                        <a:pt x="24956" y="1097"/>
                        <a:pt x="56007" y="5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4" name="Graphic 220">
                <a:extLst>
                  <a:ext uri="{FF2B5EF4-FFF2-40B4-BE49-F238E27FC236}">
                    <a16:creationId xmlns:a16="http://schemas.microsoft.com/office/drawing/2014/main" id="{4673CD1A-5213-48D6-8BA8-414669A9A056}"/>
                  </a:ext>
                </a:extLst>
              </p:cNvPr>
              <p:cNvGrpSpPr/>
              <p:nvPr/>
            </p:nvGrpSpPr>
            <p:grpSpPr>
              <a:xfrm>
                <a:off x="4493023" y="3439096"/>
                <a:ext cx="65355" cy="182020"/>
                <a:chOff x="4493023" y="3439096"/>
                <a:chExt cx="65355" cy="182020"/>
              </a:xfrm>
              <a:grpFill/>
            </p:grpSpPr>
            <p:sp>
              <p:nvSpPr>
                <p:cNvPr id="1106" name="Freeform: Shape 1105">
                  <a:extLst>
                    <a:ext uri="{FF2B5EF4-FFF2-40B4-BE49-F238E27FC236}">
                      <a16:creationId xmlns:a16="http://schemas.microsoft.com/office/drawing/2014/main" id="{2D3F9458-9066-402A-A85E-6CB731B3280A}"/>
                    </a:ext>
                  </a:extLst>
                </p:cNvPr>
                <p:cNvSpPr/>
                <p:nvPr/>
              </p:nvSpPr>
              <p:spPr>
                <a:xfrm>
                  <a:off x="4501705" y="3439096"/>
                  <a:ext cx="56673" cy="165068"/>
                </a:xfrm>
                <a:custGeom>
                  <a:avLst/>
                  <a:gdLst>
                    <a:gd name="connsiteX0" fmla="*/ 4096 w 56673"/>
                    <a:gd name="connsiteY0" fmla="*/ 165068 h 165068"/>
                    <a:gd name="connsiteX1" fmla="*/ 0 w 56673"/>
                    <a:gd name="connsiteY1" fmla="*/ 161068 h 165068"/>
                    <a:gd name="connsiteX2" fmla="*/ 52388 w 56673"/>
                    <a:gd name="connsiteY2" fmla="*/ 0 h 165068"/>
                    <a:gd name="connsiteX3" fmla="*/ 56674 w 56673"/>
                    <a:gd name="connsiteY3" fmla="*/ 3905 h 165068"/>
                  </a:gdLst>
                  <a:ahLst/>
                  <a:cxnLst>
                    <a:cxn ang="0">
                      <a:pos x="connsiteX0" y="connsiteY0"/>
                    </a:cxn>
                    <a:cxn ang="0">
                      <a:pos x="connsiteX1" y="connsiteY1"/>
                    </a:cxn>
                    <a:cxn ang="0">
                      <a:pos x="connsiteX2" y="connsiteY2"/>
                    </a:cxn>
                    <a:cxn ang="0">
                      <a:pos x="connsiteX3" y="connsiteY3"/>
                    </a:cxn>
                  </a:cxnLst>
                  <a:rect l="l" t="t" r="r" b="b"/>
                  <a:pathLst>
                    <a:path w="56673" h="165068">
                      <a:moveTo>
                        <a:pt x="4096" y="165068"/>
                      </a:moveTo>
                      <a:lnTo>
                        <a:pt x="0" y="161068"/>
                      </a:lnTo>
                      <a:lnTo>
                        <a:pt x="52388" y="0"/>
                      </a:lnTo>
                      <a:lnTo>
                        <a:pt x="56674" y="390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07" name="Freeform: Shape 1106">
                  <a:extLst>
                    <a:ext uri="{FF2B5EF4-FFF2-40B4-BE49-F238E27FC236}">
                      <a16:creationId xmlns:a16="http://schemas.microsoft.com/office/drawing/2014/main" id="{744F70EE-ABAE-47CC-94DE-FBA513460B97}"/>
                    </a:ext>
                  </a:extLst>
                </p:cNvPr>
                <p:cNvSpPr/>
                <p:nvPr/>
              </p:nvSpPr>
              <p:spPr>
                <a:xfrm>
                  <a:off x="4493023" y="3583235"/>
                  <a:ext cx="21597" cy="37881"/>
                </a:xfrm>
                <a:custGeom>
                  <a:avLst/>
                  <a:gdLst>
                    <a:gd name="connsiteX0" fmla="*/ 20112 w 21597"/>
                    <a:gd name="connsiteY0" fmla="*/ 28169 h 37881"/>
                    <a:gd name="connsiteX1" fmla="*/ 5348 w 21597"/>
                    <a:gd name="connsiteY1" fmla="*/ 35503 h 37881"/>
                    <a:gd name="connsiteX2" fmla="*/ 1443 w 21597"/>
                    <a:gd name="connsiteY2" fmla="*/ 9785 h 37881"/>
                    <a:gd name="connsiteX3" fmla="*/ 16207 w 21597"/>
                    <a:gd name="connsiteY3" fmla="*/ 2356 h 37881"/>
                    <a:gd name="connsiteX4" fmla="*/ 20112 w 21597"/>
                    <a:gd name="connsiteY4" fmla="*/ 28169 h 378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597" h="37881">
                      <a:moveTo>
                        <a:pt x="20112" y="28169"/>
                      </a:moveTo>
                      <a:cubicBezTo>
                        <a:pt x="17064" y="37313"/>
                        <a:pt x="10492" y="40551"/>
                        <a:pt x="5348" y="35503"/>
                      </a:cubicBezTo>
                      <a:cubicBezTo>
                        <a:pt x="205" y="30359"/>
                        <a:pt x="-1510" y="18929"/>
                        <a:pt x="1443" y="9785"/>
                      </a:cubicBezTo>
                      <a:cubicBezTo>
                        <a:pt x="4396" y="641"/>
                        <a:pt x="10968" y="-2692"/>
                        <a:pt x="16207" y="2356"/>
                      </a:cubicBezTo>
                      <a:cubicBezTo>
                        <a:pt x="21350" y="7404"/>
                        <a:pt x="23160" y="19025"/>
                        <a:pt x="20112" y="281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5" name="Graphic 220">
                <a:extLst>
                  <a:ext uri="{FF2B5EF4-FFF2-40B4-BE49-F238E27FC236}">
                    <a16:creationId xmlns:a16="http://schemas.microsoft.com/office/drawing/2014/main" id="{1486853D-7530-45EE-9250-684F45756F6A}"/>
                  </a:ext>
                </a:extLst>
              </p:cNvPr>
              <p:cNvGrpSpPr/>
              <p:nvPr/>
            </p:nvGrpSpPr>
            <p:grpSpPr>
              <a:xfrm>
                <a:off x="4394454" y="3586730"/>
                <a:ext cx="109251" cy="36580"/>
                <a:chOff x="4394454" y="3586730"/>
                <a:chExt cx="109251" cy="36580"/>
              </a:xfrm>
              <a:grpFill/>
            </p:grpSpPr>
            <p:sp>
              <p:nvSpPr>
                <p:cNvPr id="1104" name="Freeform: Shape 1103">
                  <a:extLst>
                    <a:ext uri="{FF2B5EF4-FFF2-40B4-BE49-F238E27FC236}">
                      <a16:creationId xmlns:a16="http://schemas.microsoft.com/office/drawing/2014/main" id="{FEC63339-6F25-4CAE-A16E-ADF0F4B3823D}"/>
                    </a:ext>
                  </a:extLst>
                </p:cNvPr>
                <p:cNvSpPr/>
                <p:nvPr/>
              </p:nvSpPr>
              <p:spPr>
                <a:xfrm>
                  <a:off x="4404455" y="3597973"/>
                  <a:ext cx="99250" cy="11048"/>
                </a:xfrm>
                <a:custGeom>
                  <a:avLst/>
                  <a:gdLst>
                    <a:gd name="connsiteX0" fmla="*/ 99250 w 99250"/>
                    <a:gd name="connsiteY0" fmla="*/ 8382 h 11048"/>
                    <a:gd name="connsiteX1" fmla="*/ 0 w 99250"/>
                    <a:gd name="connsiteY1" fmla="*/ 11049 h 11048"/>
                    <a:gd name="connsiteX2" fmla="*/ 0 w 99250"/>
                    <a:gd name="connsiteY2" fmla="*/ 2953 h 11048"/>
                    <a:gd name="connsiteX3" fmla="*/ 99250 w 99250"/>
                    <a:gd name="connsiteY3" fmla="*/ 0 h 11048"/>
                  </a:gdLst>
                  <a:ahLst/>
                  <a:cxnLst>
                    <a:cxn ang="0">
                      <a:pos x="connsiteX0" y="connsiteY0"/>
                    </a:cxn>
                    <a:cxn ang="0">
                      <a:pos x="connsiteX1" y="connsiteY1"/>
                    </a:cxn>
                    <a:cxn ang="0">
                      <a:pos x="connsiteX2" y="connsiteY2"/>
                    </a:cxn>
                    <a:cxn ang="0">
                      <a:pos x="connsiteX3" y="connsiteY3"/>
                    </a:cxn>
                  </a:cxnLst>
                  <a:rect l="l" t="t" r="r" b="b"/>
                  <a:pathLst>
                    <a:path w="99250" h="11048">
                      <a:moveTo>
                        <a:pt x="99250" y="8382"/>
                      </a:moveTo>
                      <a:lnTo>
                        <a:pt x="0" y="11049"/>
                      </a:lnTo>
                      <a:lnTo>
                        <a:pt x="0" y="2953"/>
                      </a:lnTo>
                      <a:lnTo>
                        <a:pt x="99250"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05" name="Freeform: Shape 1104">
                  <a:extLst>
                    <a:ext uri="{FF2B5EF4-FFF2-40B4-BE49-F238E27FC236}">
                      <a16:creationId xmlns:a16="http://schemas.microsoft.com/office/drawing/2014/main" id="{019DF1E7-1E8D-40F4-8E93-0323DECEDBD3}"/>
                    </a:ext>
                  </a:extLst>
                </p:cNvPr>
                <p:cNvSpPr/>
                <p:nvPr/>
              </p:nvSpPr>
              <p:spPr>
                <a:xfrm>
                  <a:off x="4394454" y="3586730"/>
                  <a:ext cx="20097" cy="36580"/>
                </a:xfrm>
                <a:custGeom>
                  <a:avLst/>
                  <a:gdLst>
                    <a:gd name="connsiteX0" fmla="*/ 10001 w 20097"/>
                    <a:gd name="connsiteY0" fmla="*/ 36579 h 36580"/>
                    <a:gd name="connsiteX1" fmla="*/ 0 w 20097"/>
                    <a:gd name="connsiteY1" fmla="*/ 18577 h 36580"/>
                    <a:gd name="connsiteX2" fmla="*/ 10001 w 20097"/>
                    <a:gd name="connsiteY2" fmla="*/ 3 h 36580"/>
                    <a:gd name="connsiteX3" fmla="*/ 20098 w 20097"/>
                    <a:gd name="connsiteY3" fmla="*/ 18006 h 36580"/>
                    <a:gd name="connsiteX4" fmla="*/ 10001 w 20097"/>
                    <a:gd name="connsiteY4" fmla="*/ 36579 h 36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097" h="36580">
                      <a:moveTo>
                        <a:pt x="10001" y="36579"/>
                      </a:moveTo>
                      <a:cubicBezTo>
                        <a:pt x="4477" y="36675"/>
                        <a:pt x="0" y="28674"/>
                        <a:pt x="0" y="18577"/>
                      </a:cubicBezTo>
                      <a:cubicBezTo>
                        <a:pt x="0" y="8481"/>
                        <a:pt x="4477" y="194"/>
                        <a:pt x="10001" y="3"/>
                      </a:cubicBezTo>
                      <a:cubicBezTo>
                        <a:pt x="15526" y="-187"/>
                        <a:pt x="20098" y="7909"/>
                        <a:pt x="20098" y="18006"/>
                      </a:cubicBezTo>
                      <a:cubicBezTo>
                        <a:pt x="20098" y="28102"/>
                        <a:pt x="15526" y="36389"/>
                        <a:pt x="10001" y="365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6" name="Graphic 220">
                <a:extLst>
                  <a:ext uri="{FF2B5EF4-FFF2-40B4-BE49-F238E27FC236}">
                    <a16:creationId xmlns:a16="http://schemas.microsoft.com/office/drawing/2014/main" id="{26760800-2F67-4F9A-92E7-6905DFD7C66C}"/>
                  </a:ext>
                </a:extLst>
              </p:cNvPr>
              <p:cNvGrpSpPr/>
              <p:nvPr/>
            </p:nvGrpSpPr>
            <p:grpSpPr>
              <a:xfrm>
                <a:off x="4838375" y="3407854"/>
                <a:ext cx="83192" cy="205776"/>
                <a:chOff x="4838375" y="3407854"/>
                <a:chExt cx="83192" cy="205776"/>
              </a:xfrm>
              <a:grpFill/>
            </p:grpSpPr>
            <p:sp>
              <p:nvSpPr>
                <p:cNvPr id="1102" name="Freeform: Shape 1101">
                  <a:extLst>
                    <a:ext uri="{FF2B5EF4-FFF2-40B4-BE49-F238E27FC236}">
                      <a16:creationId xmlns:a16="http://schemas.microsoft.com/office/drawing/2014/main" id="{E1F3289F-5BF6-4016-A9DB-F7FA8C854BD9}"/>
                    </a:ext>
                  </a:extLst>
                </p:cNvPr>
                <p:cNvSpPr/>
                <p:nvPr/>
              </p:nvSpPr>
              <p:spPr>
                <a:xfrm>
                  <a:off x="4849367" y="3407854"/>
                  <a:ext cx="72199" cy="186690"/>
                </a:xfrm>
                <a:custGeom>
                  <a:avLst/>
                  <a:gdLst>
                    <a:gd name="connsiteX0" fmla="*/ 5239 w 72199"/>
                    <a:gd name="connsiteY0" fmla="*/ 186690 h 186690"/>
                    <a:gd name="connsiteX1" fmla="*/ 0 w 72199"/>
                    <a:gd name="connsiteY1" fmla="*/ 182118 h 186690"/>
                    <a:gd name="connsiteX2" fmla="*/ 66675 w 72199"/>
                    <a:gd name="connsiteY2" fmla="*/ 0 h 186690"/>
                    <a:gd name="connsiteX3" fmla="*/ 72200 w 72199"/>
                    <a:gd name="connsiteY3" fmla="*/ 4382 h 186690"/>
                  </a:gdLst>
                  <a:ahLst/>
                  <a:cxnLst>
                    <a:cxn ang="0">
                      <a:pos x="connsiteX0" y="connsiteY0"/>
                    </a:cxn>
                    <a:cxn ang="0">
                      <a:pos x="connsiteX1" y="connsiteY1"/>
                    </a:cxn>
                    <a:cxn ang="0">
                      <a:pos x="connsiteX2" y="connsiteY2"/>
                    </a:cxn>
                    <a:cxn ang="0">
                      <a:pos x="connsiteX3" y="connsiteY3"/>
                    </a:cxn>
                  </a:cxnLst>
                  <a:rect l="l" t="t" r="r" b="b"/>
                  <a:pathLst>
                    <a:path w="72199" h="186690">
                      <a:moveTo>
                        <a:pt x="5239" y="186690"/>
                      </a:moveTo>
                      <a:lnTo>
                        <a:pt x="0" y="182118"/>
                      </a:lnTo>
                      <a:lnTo>
                        <a:pt x="66675" y="0"/>
                      </a:lnTo>
                      <a:lnTo>
                        <a:pt x="72200" y="4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03" name="Freeform: Shape 1102">
                  <a:extLst>
                    <a:ext uri="{FF2B5EF4-FFF2-40B4-BE49-F238E27FC236}">
                      <a16:creationId xmlns:a16="http://schemas.microsoft.com/office/drawing/2014/main" id="{3069C224-F9BC-4A14-BB86-6B24A187A68C}"/>
                    </a:ext>
                  </a:extLst>
                </p:cNvPr>
                <p:cNvSpPr/>
                <p:nvPr/>
              </p:nvSpPr>
              <p:spPr>
                <a:xfrm>
                  <a:off x="4838375" y="3570898"/>
                  <a:ext cx="27411" cy="42732"/>
                </a:xfrm>
                <a:custGeom>
                  <a:avLst/>
                  <a:gdLst>
                    <a:gd name="connsiteX0" fmla="*/ 25566 w 27411"/>
                    <a:gd name="connsiteY0" fmla="*/ 31742 h 42732"/>
                    <a:gd name="connsiteX1" fmla="*/ 6802 w 27411"/>
                    <a:gd name="connsiteY1" fmla="*/ 40029 h 42732"/>
                    <a:gd name="connsiteX2" fmla="*/ 1849 w 27411"/>
                    <a:gd name="connsiteY2" fmla="*/ 11073 h 42732"/>
                    <a:gd name="connsiteX3" fmla="*/ 20518 w 27411"/>
                    <a:gd name="connsiteY3" fmla="*/ 2596 h 42732"/>
                    <a:gd name="connsiteX4" fmla="*/ 25566 w 27411"/>
                    <a:gd name="connsiteY4" fmla="*/ 31742 h 42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11" h="42732">
                      <a:moveTo>
                        <a:pt x="25566" y="31742"/>
                      </a:moveTo>
                      <a:cubicBezTo>
                        <a:pt x="21756" y="42125"/>
                        <a:pt x="13374" y="45744"/>
                        <a:pt x="6802" y="40029"/>
                      </a:cubicBezTo>
                      <a:cubicBezTo>
                        <a:pt x="325" y="34314"/>
                        <a:pt x="-1961" y="21360"/>
                        <a:pt x="1849" y="11073"/>
                      </a:cubicBezTo>
                      <a:cubicBezTo>
                        <a:pt x="5563" y="786"/>
                        <a:pt x="13945" y="-3024"/>
                        <a:pt x="20518" y="2596"/>
                      </a:cubicBezTo>
                      <a:cubicBezTo>
                        <a:pt x="27090" y="8311"/>
                        <a:pt x="29376" y="21360"/>
                        <a:pt x="25566" y="3174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7" name="Graphic 220">
                <a:extLst>
                  <a:ext uri="{FF2B5EF4-FFF2-40B4-BE49-F238E27FC236}">
                    <a16:creationId xmlns:a16="http://schemas.microsoft.com/office/drawing/2014/main" id="{89C6DF0E-EB8A-46CB-A49E-06F2CD84F4F0}"/>
                  </a:ext>
                </a:extLst>
              </p:cNvPr>
              <p:cNvGrpSpPr/>
              <p:nvPr/>
            </p:nvGrpSpPr>
            <p:grpSpPr>
              <a:xfrm>
                <a:off x="4713922" y="3575392"/>
                <a:ext cx="138112" cy="40967"/>
                <a:chOff x="4713922" y="3575392"/>
                <a:chExt cx="138112" cy="40967"/>
              </a:xfrm>
              <a:grpFill/>
            </p:grpSpPr>
            <p:sp>
              <p:nvSpPr>
                <p:cNvPr id="1100" name="Freeform: Shape 1099">
                  <a:extLst>
                    <a:ext uri="{FF2B5EF4-FFF2-40B4-BE49-F238E27FC236}">
                      <a16:creationId xmlns:a16="http://schemas.microsoft.com/office/drawing/2014/main" id="{C4A5D4A6-033F-420C-9AA2-C94215180F2F}"/>
                    </a:ext>
                  </a:extLst>
                </p:cNvPr>
                <p:cNvSpPr/>
                <p:nvPr/>
              </p:nvSpPr>
              <p:spPr>
                <a:xfrm>
                  <a:off x="4726495" y="3587495"/>
                  <a:ext cx="125539" cy="12858"/>
                </a:xfrm>
                <a:custGeom>
                  <a:avLst/>
                  <a:gdLst>
                    <a:gd name="connsiteX0" fmla="*/ 125539 w 125539"/>
                    <a:gd name="connsiteY0" fmla="*/ 9430 h 12858"/>
                    <a:gd name="connsiteX1" fmla="*/ 0 w 125539"/>
                    <a:gd name="connsiteY1" fmla="*/ 12859 h 12858"/>
                    <a:gd name="connsiteX2" fmla="*/ 0 w 125539"/>
                    <a:gd name="connsiteY2" fmla="*/ 3810 h 12858"/>
                    <a:gd name="connsiteX3" fmla="*/ 125539 w 125539"/>
                    <a:gd name="connsiteY3" fmla="*/ 0 h 12858"/>
                  </a:gdLst>
                  <a:ahLst/>
                  <a:cxnLst>
                    <a:cxn ang="0">
                      <a:pos x="connsiteX0" y="connsiteY0"/>
                    </a:cxn>
                    <a:cxn ang="0">
                      <a:pos x="connsiteX1" y="connsiteY1"/>
                    </a:cxn>
                    <a:cxn ang="0">
                      <a:pos x="connsiteX2" y="connsiteY2"/>
                    </a:cxn>
                    <a:cxn ang="0">
                      <a:pos x="connsiteX3" y="connsiteY3"/>
                    </a:cxn>
                  </a:cxnLst>
                  <a:rect l="l" t="t" r="r" b="b"/>
                  <a:pathLst>
                    <a:path w="125539" h="12858">
                      <a:moveTo>
                        <a:pt x="125539" y="9430"/>
                      </a:moveTo>
                      <a:lnTo>
                        <a:pt x="0" y="12859"/>
                      </a:lnTo>
                      <a:lnTo>
                        <a:pt x="0" y="3810"/>
                      </a:lnTo>
                      <a:lnTo>
                        <a:pt x="12553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101" name="Freeform: Shape 1100">
                  <a:extLst>
                    <a:ext uri="{FF2B5EF4-FFF2-40B4-BE49-F238E27FC236}">
                      <a16:creationId xmlns:a16="http://schemas.microsoft.com/office/drawing/2014/main" id="{9C9DBAB9-F20F-4AEF-9D56-8236ACF23D3F}"/>
                    </a:ext>
                  </a:extLst>
                </p:cNvPr>
                <p:cNvSpPr/>
                <p:nvPr/>
              </p:nvSpPr>
              <p:spPr>
                <a:xfrm>
                  <a:off x="4713922" y="3575392"/>
                  <a:ext cx="25241" cy="40967"/>
                </a:xfrm>
                <a:custGeom>
                  <a:avLst/>
                  <a:gdLst>
                    <a:gd name="connsiteX0" fmla="*/ 12573 w 25241"/>
                    <a:gd name="connsiteY0" fmla="*/ 40964 h 40967"/>
                    <a:gd name="connsiteX1" fmla="*/ 0 w 25241"/>
                    <a:gd name="connsiteY1" fmla="*/ 20866 h 40967"/>
                    <a:gd name="connsiteX2" fmla="*/ 12573 w 25241"/>
                    <a:gd name="connsiteY2" fmla="*/ 7 h 40967"/>
                    <a:gd name="connsiteX3" fmla="*/ 25241 w 25241"/>
                    <a:gd name="connsiteY3" fmla="*/ 20104 h 40967"/>
                    <a:gd name="connsiteX4" fmla="*/ 12573 w 25241"/>
                    <a:gd name="connsiteY4" fmla="*/ 40964 h 409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41" h="40967">
                      <a:moveTo>
                        <a:pt x="12573" y="40964"/>
                      </a:moveTo>
                      <a:cubicBezTo>
                        <a:pt x="5620" y="41155"/>
                        <a:pt x="0" y="32106"/>
                        <a:pt x="0" y="20866"/>
                      </a:cubicBezTo>
                      <a:cubicBezTo>
                        <a:pt x="0" y="9627"/>
                        <a:pt x="5620" y="292"/>
                        <a:pt x="12573" y="7"/>
                      </a:cubicBezTo>
                      <a:cubicBezTo>
                        <a:pt x="19526" y="-279"/>
                        <a:pt x="25241" y="8770"/>
                        <a:pt x="25241" y="20104"/>
                      </a:cubicBezTo>
                      <a:cubicBezTo>
                        <a:pt x="25241" y="31439"/>
                        <a:pt x="19526" y="40774"/>
                        <a:pt x="12573" y="409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8" name="Graphic 220">
                <a:extLst>
                  <a:ext uri="{FF2B5EF4-FFF2-40B4-BE49-F238E27FC236}">
                    <a16:creationId xmlns:a16="http://schemas.microsoft.com/office/drawing/2014/main" id="{8ED9624A-3F32-4BAB-BFA3-80144925AD78}"/>
                  </a:ext>
                </a:extLst>
              </p:cNvPr>
              <p:cNvGrpSpPr/>
              <p:nvPr/>
            </p:nvGrpSpPr>
            <p:grpSpPr>
              <a:xfrm>
                <a:off x="4655442" y="3411437"/>
                <a:ext cx="73434" cy="186726"/>
                <a:chOff x="4655442" y="3411437"/>
                <a:chExt cx="73434" cy="186726"/>
              </a:xfrm>
              <a:grpFill/>
            </p:grpSpPr>
            <p:sp>
              <p:nvSpPr>
                <p:cNvPr id="1098" name="Freeform: Shape 1097">
                  <a:extLst>
                    <a:ext uri="{FF2B5EF4-FFF2-40B4-BE49-F238E27FC236}">
                      <a16:creationId xmlns:a16="http://schemas.microsoft.com/office/drawing/2014/main" id="{F231A08C-AFAA-45E0-BE71-55085A243FE7}"/>
                    </a:ext>
                  </a:extLst>
                </p:cNvPr>
                <p:cNvSpPr/>
                <p:nvPr/>
              </p:nvSpPr>
              <p:spPr>
                <a:xfrm>
                  <a:off x="4665154" y="3429095"/>
                  <a:ext cx="63722" cy="169068"/>
                </a:xfrm>
                <a:custGeom>
                  <a:avLst/>
                  <a:gdLst>
                    <a:gd name="connsiteX0" fmla="*/ 58960 w 63722"/>
                    <a:gd name="connsiteY0" fmla="*/ 169069 h 169068"/>
                    <a:gd name="connsiteX1" fmla="*/ 0 w 63722"/>
                    <a:gd name="connsiteY1" fmla="*/ 4858 h 169068"/>
                    <a:gd name="connsiteX2" fmla="*/ 4667 w 63722"/>
                    <a:gd name="connsiteY2" fmla="*/ 0 h 169068"/>
                    <a:gd name="connsiteX3" fmla="*/ 63722 w 63722"/>
                    <a:gd name="connsiteY3" fmla="*/ 164402 h 169068"/>
                  </a:gdLst>
                  <a:ahLst/>
                  <a:cxnLst>
                    <a:cxn ang="0">
                      <a:pos x="connsiteX0" y="connsiteY0"/>
                    </a:cxn>
                    <a:cxn ang="0">
                      <a:pos x="connsiteX1" y="connsiteY1"/>
                    </a:cxn>
                    <a:cxn ang="0">
                      <a:pos x="connsiteX2" y="connsiteY2"/>
                    </a:cxn>
                    <a:cxn ang="0">
                      <a:pos x="connsiteX3" y="connsiteY3"/>
                    </a:cxn>
                  </a:cxnLst>
                  <a:rect l="l" t="t" r="r" b="b"/>
                  <a:pathLst>
                    <a:path w="63722" h="169068">
                      <a:moveTo>
                        <a:pt x="58960" y="169069"/>
                      </a:moveTo>
                      <a:lnTo>
                        <a:pt x="0" y="4858"/>
                      </a:lnTo>
                      <a:lnTo>
                        <a:pt x="4667" y="0"/>
                      </a:lnTo>
                      <a:lnTo>
                        <a:pt x="63722" y="16440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99" name="Freeform: Shape 1098">
                  <a:extLst>
                    <a:ext uri="{FF2B5EF4-FFF2-40B4-BE49-F238E27FC236}">
                      <a16:creationId xmlns:a16="http://schemas.microsoft.com/office/drawing/2014/main" id="{E2612573-3A12-48D5-B86A-6B7E5747F40E}"/>
                    </a:ext>
                  </a:extLst>
                </p:cNvPr>
                <p:cNvSpPr/>
                <p:nvPr/>
              </p:nvSpPr>
              <p:spPr>
                <a:xfrm>
                  <a:off x="4655442" y="3411437"/>
                  <a:ext cx="24183" cy="40222"/>
                </a:xfrm>
                <a:custGeom>
                  <a:avLst/>
                  <a:gdLst>
                    <a:gd name="connsiteX0" fmla="*/ 1616 w 24183"/>
                    <a:gd name="connsiteY0" fmla="*/ 30992 h 40222"/>
                    <a:gd name="connsiteX1" fmla="*/ 5998 w 24183"/>
                    <a:gd name="connsiteY1" fmla="*/ 3275 h 40222"/>
                    <a:gd name="connsiteX2" fmla="*/ 22571 w 24183"/>
                    <a:gd name="connsiteY2" fmla="*/ 9180 h 40222"/>
                    <a:gd name="connsiteX3" fmla="*/ 18094 w 24183"/>
                    <a:gd name="connsiteY3" fmla="*/ 37088 h 40222"/>
                    <a:gd name="connsiteX4" fmla="*/ 1616 w 24183"/>
                    <a:gd name="connsiteY4" fmla="*/ 30992 h 402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183" h="40222">
                      <a:moveTo>
                        <a:pt x="1616" y="30992"/>
                      </a:moveTo>
                      <a:cubicBezTo>
                        <a:pt x="-1718" y="21658"/>
                        <a:pt x="282" y="9276"/>
                        <a:pt x="5998" y="3275"/>
                      </a:cubicBezTo>
                      <a:cubicBezTo>
                        <a:pt x="11808" y="-2821"/>
                        <a:pt x="19237" y="-154"/>
                        <a:pt x="22571" y="9180"/>
                      </a:cubicBezTo>
                      <a:cubicBezTo>
                        <a:pt x="25905" y="18515"/>
                        <a:pt x="23905" y="31088"/>
                        <a:pt x="18094" y="37088"/>
                      </a:cubicBezTo>
                      <a:cubicBezTo>
                        <a:pt x="12284" y="42994"/>
                        <a:pt x="4950" y="40327"/>
                        <a:pt x="1616" y="3099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9" name="Graphic 220">
                <a:extLst>
                  <a:ext uri="{FF2B5EF4-FFF2-40B4-BE49-F238E27FC236}">
                    <a16:creationId xmlns:a16="http://schemas.microsoft.com/office/drawing/2014/main" id="{195EAF0F-0663-4379-92CD-1B00936436F6}"/>
                  </a:ext>
                </a:extLst>
              </p:cNvPr>
              <p:cNvGrpSpPr/>
              <p:nvPr/>
            </p:nvGrpSpPr>
            <p:grpSpPr>
              <a:xfrm>
                <a:off x="5297995" y="3172015"/>
                <a:ext cx="110264" cy="222852"/>
                <a:chOff x="5297995" y="3172015"/>
                <a:chExt cx="110264" cy="222852"/>
              </a:xfrm>
              <a:grpFill/>
            </p:grpSpPr>
            <p:sp>
              <p:nvSpPr>
                <p:cNvPr id="1096" name="Freeform: Shape 1095">
                  <a:extLst>
                    <a:ext uri="{FF2B5EF4-FFF2-40B4-BE49-F238E27FC236}">
                      <a16:creationId xmlns:a16="http://schemas.microsoft.com/office/drawing/2014/main" id="{672F1286-4195-42FE-A206-2FF95C3222C8}"/>
                    </a:ext>
                  </a:extLst>
                </p:cNvPr>
                <p:cNvSpPr/>
                <p:nvPr/>
              </p:nvSpPr>
              <p:spPr>
                <a:xfrm>
                  <a:off x="5297995" y="3172015"/>
                  <a:ext cx="94964" cy="200882"/>
                </a:xfrm>
                <a:custGeom>
                  <a:avLst/>
                  <a:gdLst>
                    <a:gd name="connsiteX0" fmla="*/ 87725 w 94964"/>
                    <a:gd name="connsiteY0" fmla="*/ 200882 h 200882"/>
                    <a:gd name="connsiteX1" fmla="*/ 0 w 94964"/>
                    <a:gd name="connsiteY1" fmla="*/ 6382 h 200882"/>
                    <a:gd name="connsiteX2" fmla="*/ 6858 w 94964"/>
                    <a:gd name="connsiteY2" fmla="*/ 0 h 200882"/>
                    <a:gd name="connsiteX3" fmla="*/ 94964 w 94964"/>
                    <a:gd name="connsiteY3" fmla="*/ 194691 h 200882"/>
                  </a:gdLst>
                  <a:ahLst/>
                  <a:cxnLst>
                    <a:cxn ang="0">
                      <a:pos x="connsiteX0" y="connsiteY0"/>
                    </a:cxn>
                    <a:cxn ang="0">
                      <a:pos x="connsiteX1" y="connsiteY1"/>
                    </a:cxn>
                    <a:cxn ang="0">
                      <a:pos x="connsiteX2" y="connsiteY2"/>
                    </a:cxn>
                    <a:cxn ang="0">
                      <a:pos x="connsiteX3" y="connsiteY3"/>
                    </a:cxn>
                  </a:cxnLst>
                  <a:rect l="l" t="t" r="r" b="b"/>
                  <a:pathLst>
                    <a:path w="94964" h="200882">
                      <a:moveTo>
                        <a:pt x="87725" y="200882"/>
                      </a:moveTo>
                      <a:lnTo>
                        <a:pt x="0" y="6382"/>
                      </a:lnTo>
                      <a:lnTo>
                        <a:pt x="6858" y="0"/>
                      </a:lnTo>
                      <a:lnTo>
                        <a:pt x="94964" y="1946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97" name="Freeform: Shape 1096">
                  <a:extLst>
                    <a:ext uri="{FF2B5EF4-FFF2-40B4-BE49-F238E27FC236}">
                      <a16:creationId xmlns:a16="http://schemas.microsoft.com/office/drawing/2014/main" id="{800BED5D-884F-4E2B-ABF8-BE9B1BBD819C}"/>
                    </a:ext>
                  </a:extLst>
                </p:cNvPr>
                <p:cNvSpPr/>
                <p:nvPr/>
              </p:nvSpPr>
              <p:spPr>
                <a:xfrm>
                  <a:off x="5370554" y="3344635"/>
                  <a:ext cx="37705" cy="50232"/>
                </a:xfrm>
                <a:custGeom>
                  <a:avLst/>
                  <a:gdLst>
                    <a:gd name="connsiteX0" fmla="*/ 35169 w 37705"/>
                    <a:gd name="connsiteY0" fmla="*/ 11118 h 50232"/>
                    <a:gd name="connsiteX1" fmla="*/ 28215 w 37705"/>
                    <a:gd name="connsiteY1" fmla="*/ 46074 h 50232"/>
                    <a:gd name="connsiteX2" fmla="*/ 2498 w 37705"/>
                    <a:gd name="connsiteY2" fmla="*/ 39026 h 50232"/>
                    <a:gd name="connsiteX3" fmla="*/ 9356 w 37705"/>
                    <a:gd name="connsiteY3" fmla="*/ 4260 h 50232"/>
                    <a:gd name="connsiteX4" fmla="*/ 35169 w 37705"/>
                    <a:gd name="connsiteY4" fmla="*/ 11118 h 50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05" h="50232">
                      <a:moveTo>
                        <a:pt x="35169" y="11118"/>
                      </a:moveTo>
                      <a:cubicBezTo>
                        <a:pt x="40407" y="22738"/>
                        <a:pt x="37264" y="38359"/>
                        <a:pt x="28215" y="46074"/>
                      </a:cubicBezTo>
                      <a:cubicBezTo>
                        <a:pt x="19167" y="53694"/>
                        <a:pt x="7642" y="50551"/>
                        <a:pt x="2498" y="39026"/>
                      </a:cubicBezTo>
                      <a:cubicBezTo>
                        <a:pt x="-2645" y="27501"/>
                        <a:pt x="403" y="11975"/>
                        <a:pt x="9356" y="4260"/>
                      </a:cubicBezTo>
                      <a:cubicBezTo>
                        <a:pt x="18310" y="-3456"/>
                        <a:pt x="29930" y="-408"/>
                        <a:pt x="35169" y="111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0" name="Graphic 220">
                <a:extLst>
                  <a:ext uri="{FF2B5EF4-FFF2-40B4-BE49-F238E27FC236}">
                    <a16:creationId xmlns:a16="http://schemas.microsoft.com/office/drawing/2014/main" id="{31D1ACA0-33AC-49F3-AE86-4BC9A325497E}"/>
                  </a:ext>
                </a:extLst>
              </p:cNvPr>
              <p:cNvGrpSpPr/>
              <p:nvPr/>
            </p:nvGrpSpPr>
            <p:grpSpPr>
              <a:xfrm>
                <a:off x="5283538" y="3367278"/>
                <a:ext cx="109421" cy="236655"/>
                <a:chOff x="5283538" y="3367278"/>
                <a:chExt cx="109421" cy="236655"/>
              </a:xfrm>
              <a:grpFill/>
            </p:grpSpPr>
            <p:sp>
              <p:nvSpPr>
                <p:cNvPr id="1094" name="Freeform: Shape 1093">
                  <a:extLst>
                    <a:ext uri="{FF2B5EF4-FFF2-40B4-BE49-F238E27FC236}">
                      <a16:creationId xmlns:a16="http://schemas.microsoft.com/office/drawing/2014/main" id="{02B592F8-FAE7-4D2F-A64A-107C6798F6FB}"/>
                    </a:ext>
                  </a:extLst>
                </p:cNvPr>
                <p:cNvSpPr/>
                <p:nvPr/>
              </p:nvSpPr>
              <p:spPr>
                <a:xfrm>
                  <a:off x="5297995" y="3367278"/>
                  <a:ext cx="94964" cy="214788"/>
                </a:xfrm>
                <a:custGeom>
                  <a:avLst/>
                  <a:gdLst>
                    <a:gd name="connsiteX0" fmla="*/ 6858 w 94964"/>
                    <a:gd name="connsiteY0" fmla="*/ 214789 h 214788"/>
                    <a:gd name="connsiteX1" fmla="*/ 0 w 94964"/>
                    <a:gd name="connsiteY1" fmla="*/ 209550 h 214788"/>
                    <a:gd name="connsiteX2" fmla="*/ 87725 w 94964"/>
                    <a:gd name="connsiteY2" fmla="*/ 0 h 214788"/>
                    <a:gd name="connsiteX3" fmla="*/ 94964 w 94964"/>
                    <a:gd name="connsiteY3" fmla="*/ 4953 h 214788"/>
                  </a:gdLst>
                  <a:ahLst/>
                  <a:cxnLst>
                    <a:cxn ang="0">
                      <a:pos x="connsiteX0" y="connsiteY0"/>
                    </a:cxn>
                    <a:cxn ang="0">
                      <a:pos x="connsiteX1" y="connsiteY1"/>
                    </a:cxn>
                    <a:cxn ang="0">
                      <a:pos x="connsiteX2" y="connsiteY2"/>
                    </a:cxn>
                    <a:cxn ang="0">
                      <a:pos x="connsiteX3" y="connsiteY3"/>
                    </a:cxn>
                  </a:cxnLst>
                  <a:rect l="l" t="t" r="r" b="b"/>
                  <a:pathLst>
                    <a:path w="94964" h="214788">
                      <a:moveTo>
                        <a:pt x="6858" y="214789"/>
                      </a:moveTo>
                      <a:lnTo>
                        <a:pt x="0" y="209550"/>
                      </a:lnTo>
                      <a:lnTo>
                        <a:pt x="87725" y="0"/>
                      </a:lnTo>
                      <a:lnTo>
                        <a:pt x="94964"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95" name="Freeform: Shape 1094">
                  <a:extLst>
                    <a:ext uri="{FF2B5EF4-FFF2-40B4-BE49-F238E27FC236}">
                      <a16:creationId xmlns:a16="http://schemas.microsoft.com/office/drawing/2014/main" id="{DA5754D3-F434-4F99-8237-2CF5D986221A}"/>
                    </a:ext>
                  </a:extLst>
                </p:cNvPr>
                <p:cNvSpPr/>
                <p:nvPr/>
              </p:nvSpPr>
              <p:spPr>
                <a:xfrm>
                  <a:off x="5283538" y="3554941"/>
                  <a:ext cx="35952" cy="48991"/>
                </a:xfrm>
                <a:custGeom>
                  <a:avLst/>
                  <a:gdLst>
                    <a:gd name="connsiteX0" fmla="*/ 33507 w 35952"/>
                    <a:gd name="connsiteY0" fmla="*/ 36364 h 48991"/>
                    <a:gd name="connsiteX1" fmla="*/ 8933 w 35952"/>
                    <a:gd name="connsiteY1" fmla="*/ 45889 h 48991"/>
                    <a:gd name="connsiteX2" fmla="*/ 2361 w 35952"/>
                    <a:gd name="connsiteY2" fmla="*/ 12742 h 48991"/>
                    <a:gd name="connsiteX3" fmla="*/ 26935 w 35952"/>
                    <a:gd name="connsiteY3" fmla="*/ 2931 h 48991"/>
                    <a:gd name="connsiteX4" fmla="*/ 33507 w 35952"/>
                    <a:gd name="connsiteY4" fmla="*/ 36364 h 489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52" h="48991">
                      <a:moveTo>
                        <a:pt x="33507" y="36364"/>
                      </a:moveTo>
                      <a:cubicBezTo>
                        <a:pt x="28459" y="48270"/>
                        <a:pt x="17505" y="52461"/>
                        <a:pt x="8933" y="45889"/>
                      </a:cubicBezTo>
                      <a:cubicBezTo>
                        <a:pt x="360" y="39317"/>
                        <a:pt x="-2497" y="24553"/>
                        <a:pt x="2361" y="12742"/>
                      </a:cubicBezTo>
                      <a:cubicBezTo>
                        <a:pt x="7313" y="931"/>
                        <a:pt x="18267" y="-3450"/>
                        <a:pt x="26935" y="2931"/>
                      </a:cubicBezTo>
                      <a:cubicBezTo>
                        <a:pt x="35507" y="9504"/>
                        <a:pt x="38555" y="24458"/>
                        <a:pt x="33507" y="363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1" name="Graphic 220">
                <a:extLst>
                  <a:ext uri="{FF2B5EF4-FFF2-40B4-BE49-F238E27FC236}">
                    <a16:creationId xmlns:a16="http://schemas.microsoft.com/office/drawing/2014/main" id="{DE35E2DC-B53F-4FCB-A195-B362953EBC74}"/>
                  </a:ext>
                </a:extLst>
              </p:cNvPr>
              <p:cNvGrpSpPr/>
              <p:nvPr/>
            </p:nvGrpSpPr>
            <p:grpSpPr>
              <a:xfrm>
                <a:off x="5121497" y="3560724"/>
                <a:ext cx="179927" cy="46680"/>
                <a:chOff x="5121497" y="3560724"/>
                <a:chExt cx="179927" cy="46680"/>
              </a:xfrm>
              <a:grpFill/>
            </p:grpSpPr>
            <p:sp>
              <p:nvSpPr>
                <p:cNvPr id="1092" name="Freeform: Shape 1091">
                  <a:extLst>
                    <a:ext uri="{FF2B5EF4-FFF2-40B4-BE49-F238E27FC236}">
                      <a16:creationId xmlns:a16="http://schemas.microsoft.com/office/drawing/2014/main" id="{454DAC10-53E5-4B0A-B1D4-2F0139587EB8}"/>
                    </a:ext>
                  </a:extLst>
                </p:cNvPr>
                <p:cNvSpPr/>
                <p:nvPr/>
              </p:nvSpPr>
              <p:spPr>
                <a:xfrm>
                  <a:off x="5137784" y="3573970"/>
                  <a:ext cx="163639" cy="15240"/>
                </a:xfrm>
                <a:custGeom>
                  <a:avLst/>
                  <a:gdLst>
                    <a:gd name="connsiteX0" fmla="*/ 163639 w 163639"/>
                    <a:gd name="connsiteY0" fmla="*/ 10858 h 15240"/>
                    <a:gd name="connsiteX1" fmla="*/ 0 w 163639"/>
                    <a:gd name="connsiteY1" fmla="*/ 15240 h 15240"/>
                    <a:gd name="connsiteX2" fmla="*/ 0 w 163639"/>
                    <a:gd name="connsiteY2" fmla="*/ 4953 h 15240"/>
                    <a:gd name="connsiteX3" fmla="*/ 163639 w 163639"/>
                    <a:gd name="connsiteY3" fmla="*/ 0 h 15240"/>
                  </a:gdLst>
                  <a:ahLst/>
                  <a:cxnLst>
                    <a:cxn ang="0">
                      <a:pos x="connsiteX0" y="connsiteY0"/>
                    </a:cxn>
                    <a:cxn ang="0">
                      <a:pos x="connsiteX1" y="connsiteY1"/>
                    </a:cxn>
                    <a:cxn ang="0">
                      <a:pos x="connsiteX2" y="connsiteY2"/>
                    </a:cxn>
                    <a:cxn ang="0">
                      <a:pos x="connsiteX3" y="connsiteY3"/>
                    </a:cxn>
                  </a:cxnLst>
                  <a:rect l="l" t="t" r="r" b="b"/>
                  <a:pathLst>
                    <a:path w="163639" h="15240">
                      <a:moveTo>
                        <a:pt x="163639" y="10858"/>
                      </a:moveTo>
                      <a:lnTo>
                        <a:pt x="0" y="15240"/>
                      </a:lnTo>
                      <a:lnTo>
                        <a:pt x="0" y="4953"/>
                      </a:lnTo>
                      <a:lnTo>
                        <a:pt x="16363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93" name="Freeform: Shape 1092">
                  <a:extLst>
                    <a:ext uri="{FF2B5EF4-FFF2-40B4-BE49-F238E27FC236}">
                      <a16:creationId xmlns:a16="http://schemas.microsoft.com/office/drawing/2014/main" id="{B943D399-0F63-46F0-950C-FD0A2F23D865}"/>
                    </a:ext>
                  </a:extLst>
                </p:cNvPr>
                <p:cNvSpPr/>
                <p:nvPr/>
              </p:nvSpPr>
              <p:spPr>
                <a:xfrm>
                  <a:off x="5121497" y="3560724"/>
                  <a:ext cx="32766" cy="46680"/>
                </a:xfrm>
                <a:custGeom>
                  <a:avLst/>
                  <a:gdLst>
                    <a:gd name="connsiteX0" fmla="*/ 16288 w 32766"/>
                    <a:gd name="connsiteY0" fmla="*/ 46678 h 46680"/>
                    <a:gd name="connsiteX1" fmla="*/ 0 w 32766"/>
                    <a:gd name="connsiteY1" fmla="*/ 23818 h 46680"/>
                    <a:gd name="connsiteX2" fmla="*/ 16288 w 32766"/>
                    <a:gd name="connsiteY2" fmla="*/ 6 h 46680"/>
                    <a:gd name="connsiteX3" fmla="*/ 32766 w 32766"/>
                    <a:gd name="connsiteY3" fmla="*/ 22866 h 46680"/>
                    <a:gd name="connsiteX4" fmla="*/ 16288 w 32766"/>
                    <a:gd name="connsiteY4" fmla="*/ 46678 h 46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66" h="46680">
                      <a:moveTo>
                        <a:pt x="16288" y="46678"/>
                      </a:moveTo>
                      <a:cubicBezTo>
                        <a:pt x="7239" y="46869"/>
                        <a:pt x="0" y="36582"/>
                        <a:pt x="0" y="23818"/>
                      </a:cubicBezTo>
                      <a:cubicBezTo>
                        <a:pt x="0" y="10960"/>
                        <a:pt x="7239" y="292"/>
                        <a:pt x="16288" y="6"/>
                      </a:cubicBezTo>
                      <a:cubicBezTo>
                        <a:pt x="25337" y="-280"/>
                        <a:pt x="32766" y="9912"/>
                        <a:pt x="32766" y="22866"/>
                      </a:cubicBezTo>
                      <a:cubicBezTo>
                        <a:pt x="32671" y="35820"/>
                        <a:pt x="25337" y="46488"/>
                        <a:pt x="16288" y="4667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2" name="Graphic 220">
                <a:extLst>
                  <a:ext uri="{FF2B5EF4-FFF2-40B4-BE49-F238E27FC236}">
                    <a16:creationId xmlns:a16="http://schemas.microsoft.com/office/drawing/2014/main" id="{3CEE545C-8550-48DC-A2F0-30173404E88F}"/>
                  </a:ext>
                </a:extLst>
              </p:cNvPr>
              <p:cNvGrpSpPr/>
              <p:nvPr/>
            </p:nvGrpSpPr>
            <p:grpSpPr>
              <a:xfrm>
                <a:off x="5045889" y="3375003"/>
                <a:ext cx="95038" cy="211730"/>
                <a:chOff x="5045889" y="3375003"/>
                <a:chExt cx="95038" cy="211730"/>
              </a:xfrm>
              <a:grpFill/>
            </p:grpSpPr>
            <p:sp>
              <p:nvSpPr>
                <p:cNvPr id="1090" name="Freeform: Shape 1089">
                  <a:extLst>
                    <a:ext uri="{FF2B5EF4-FFF2-40B4-BE49-F238E27FC236}">
                      <a16:creationId xmlns:a16="http://schemas.microsoft.com/office/drawing/2014/main" id="{C12F7AE0-5F5C-4A7C-9F73-97C840B5C168}"/>
                    </a:ext>
                  </a:extLst>
                </p:cNvPr>
                <p:cNvSpPr/>
                <p:nvPr/>
              </p:nvSpPr>
              <p:spPr>
                <a:xfrm>
                  <a:off x="5058441" y="3394995"/>
                  <a:ext cx="82486" cy="191738"/>
                </a:xfrm>
                <a:custGeom>
                  <a:avLst/>
                  <a:gdLst>
                    <a:gd name="connsiteX0" fmla="*/ 76200 w 82486"/>
                    <a:gd name="connsiteY0" fmla="*/ 191738 h 191738"/>
                    <a:gd name="connsiteX1" fmla="*/ 0 w 82486"/>
                    <a:gd name="connsiteY1" fmla="*/ 5620 h 191738"/>
                    <a:gd name="connsiteX2" fmla="*/ 6001 w 82486"/>
                    <a:gd name="connsiteY2" fmla="*/ 0 h 191738"/>
                    <a:gd name="connsiteX3" fmla="*/ 82487 w 82486"/>
                    <a:gd name="connsiteY3" fmla="*/ 186404 h 191738"/>
                  </a:gdLst>
                  <a:ahLst/>
                  <a:cxnLst>
                    <a:cxn ang="0">
                      <a:pos x="connsiteX0" y="connsiteY0"/>
                    </a:cxn>
                    <a:cxn ang="0">
                      <a:pos x="connsiteX1" y="connsiteY1"/>
                    </a:cxn>
                    <a:cxn ang="0">
                      <a:pos x="connsiteX2" y="connsiteY2"/>
                    </a:cxn>
                    <a:cxn ang="0">
                      <a:pos x="connsiteX3" y="connsiteY3"/>
                    </a:cxn>
                  </a:cxnLst>
                  <a:rect l="l" t="t" r="r" b="b"/>
                  <a:pathLst>
                    <a:path w="82486" h="191738">
                      <a:moveTo>
                        <a:pt x="76200" y="191738"/>
                      </a:moveTo>
                      <a:lnTo>
                        <a:pt x="0" y="5620"/>
                      </a:lnTo>
                      <a:lnTo>
                        <a:pt x="6001" y="0"/>
                      </a:lnTo>
                      <a:lnTo>
                        <a:pt x="82487" y="1864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91" name="Freeform: Shape 1090">
                  <a:extLst>
                    <a:ext uri="{FF2B5EF4-FFF2-40B4-BE49-F238E27FC236}">
                      <a16:creationId xmlns:a16="http://schemas.microsoft.com/office/drawing/2014/main" id="{650A36B6-BF29-49C5-8756-27D43B69BA1F}"/>
                    </a:ext>
                  </a:extLst>
                </p:cNvPr>
                <p:cNvSpPr/>
                <p:nvPr/>
              </p:nvSpPr>
              <p:spPr>
                <a:xfrm>
                  <a:off x="5045889" y="3375003"/>
                  <a:ext cx="31359" cy="45665"/>
                </a:xfrm>
                <a:custGeom>
                  <a:avLst/>
                  <a:gdLst>
                    <a:gd name="connsiteX0" fmla="*/ 2075 w 31359"/>
                    <a:gd name="connsiteY0" fmla="*/ 35327 h 45665"/>
                    <a:gd name="connsiteX1" fmla="*/ 7790 w 31359"/>
                    <a:gd name="connsiteY1" fmla="*/ 3800 h 45665"/>
                    <a:gd name="connsiteX2" fmla="*/ 29221 w 31359"/>
                    <a:gd name="connsiteY2" fmla="*/ 10182 h 45665"/>
                    <a:gd name="connsiteX3" fmla="*/ 23506 w 31359"/>
                    <a:gd name="connsiteY3" fmla="*/ 41900 h 45665"/>
                    <a:gd name="connsiteX4" fmla="*/ 2075 w 31359"/>
                    <a:gd name="connsiteY4" fmla="*/ 35327 h 4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59" h="45665">
                      <a:moveTo>
                        <a:pt x="2075" y="35327"/>
                      </a:moveTo>
                      <a:cubicBezTo>
                        <a:pt x="-2212" y="24850"/>
                        <a:pt x="360" y="10753"/>
                        <a:pt x="7790" y="3800"/>
                      </a:cubicBezTo>
                      <a:cubicBezTo>
                        <a:pt x="15219" y="-3153"/>
                        <a:pt x="24839" y="-296"/>
                        <a:pt x="29221" y="10182"/>
                      </a:cubicBezTo>
                      <a:cubicBezTo>
                        <a:pt x="33603" y="20754"/>
                        <a:pt x="31031" y="35042"/>
                        <a:pt x="23506" y="41900"/>
                      </a:cubicBezTo>
                      <a:cubicBezTo>
                        <a:pt x="15886" y="48853"/>
                        <a:pt x="6361" y="45900"/>
                        <a:pt x="2075" y="3532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3" name="Graphic 220">
                <a:extLst>
                  <a:ext uri="{FF2B5EF4-FFF2-40B4-BE49-F238E27FC236}">
                    <a16:creationId xmlns:a16="http://schemas.microsoft.com/office/drawing/2014/main" id="{3FBEBFB9-2114-423A-99D9-C2F2D9429F14}"/>
                  </a:ext>
                </a:extLst>
              </p:cNvPr>
              <p:cNvGrpSpPr/>
              <p:nvPr/>
            </p:nvGrpSpPr>
            <p:grpSpPr>
              <a:xfrm>
                <a:off x="5558023" y="3118580"/>
                <a:ext cx="127543" cy="261451"/>
                <a:chOff x="5558023" y="3118580"/>
                <a:chExt cx="127543" cy="261451"/>
              </a:xfrm>
              <a:grpFill/>
            </p:grpSpPr>
            <p:sp>
              <p:nvSpPr>
                <p:cNvPr id="1088" name="Freeform: Shape 1087">
                  <a:extLst>
                    <a:ext uri="{FF2B5EF4-FFF2-40B4-BE49-F238E27FC236}">
                      <a16:creationId xmlns:a16="http://schemas.microsoft.com/office/drawing/2014/main" id="{AEC5AE28-8469-4967-8C78-BEB7F26A9D05}"/>
                    </a:ext>
                  </a:extLst>
                </p:cNvPr>
                <p:cNvSpPr/>
                <p:nvPr/>
              </p:nvSpPr>
              <p:spPr>
                <a:xfrm>
                  <a:off x="5574887" y="3118580"/>
                  <a:ext cx="110680" cy="237553"/>
                </a:xfrm>
                <a:custGeom>
                  <a:avLst/>
                  <a:gdLst>
                    <a:gd name="connsiteX0" fmla="*/ 8001 w 110680"/>
                    <a:gd name="connsiteY0" fmla="*/ 237554 h 237553"/>
                    <a:gd name="connsiteX1" fmla="*/ 0 w 110680"/>
                    <a:gd name="connsiteY1" fmla="*/ 232410 h 237553"/>
                    <a:gd name="connsiteX2" fmla="*/ 102203 w 110680"/>
                    <a:gd name="connsiteY2" fmla="*/ 0 h 237553"/>
                    <a:gd name="connsiteX3" fmla="*/ 110680 w 110680"/>
                    <a:gd name="connsiteY3" fmla="*/ 4858 h 237553"/>
                  </a:gdLst>
                  <a:ahLst/>
                  <a:cxnLst>
                    <a:cxn ang="0">
                      <a:pos x="connsiteX0" y="connsiteY0"/>
                    </a:cxn>
                    <a:cxn ang="0">
                      <a:pos x="connsiteX1" y="connsiteY1"/>
                    </a:cxn>
                    <a:cxn ang="0">
                      <a:pos x="connsiteX2" y="connsiteY2"/>
                    </a:cxn>
                    <a:cxn ang="0">
                      <a:pos x="connsiteX3" y="connsiteY3"/>
                    </a:cxn>
                  </a:cxnLst>
                  <a:rect l="l" t="t" r="r" b="b"/>
                  <a:pathLst>
                    <a:path w="110680" h="237553">
                      <a:moveTo>
                        <a:pt x="8001" y="237554"/>
                      </a:moveTo>
                      <a:lnTo>
                        <a:pt x="0" y="232410"/>
                      </a:lnTo>
                      <a:lnTo>
                        <a:pt x="102203" y="0"/>
                      </a:lnTo>
                      <a:lnTo>
                        <a:pt x="110680"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89" name="Freeform: Shape 1088">
                  <a:extLst>
                    <a:ext uri="{FF2B5EF4-FFF2-40B4-BE49-F238E27FC236}">
                      <a16:creationId xmlns:a16="http://schemas.microsoft.com/office/drawing/2014/main" id="{A452730A-97C8-4330-A63C-7CFE80ECF009}"/>
                    </a:ext>
                  </a:extLst>
                </p:cNvPr>
                <p:cNvSpPr/>
                <p:nvPr/>
              </p:nvSpPr>
              <p:spPr>
                <a:xfrm>
                  <a:off x="5558023" y="3327187"/>
                  <a:ext cx="41879" cy="52844"/>
                </a:xfrm>
                <a:custGeom>
                  <a:avLst/>
                  <a:gdLst>
                    <a:gd name="connsiteX0" fmla="*/ 39057 w 41879"/>
                    <a:gd name="connsiteY0" fmla="*/ 38090 h 52844"/>
                    <a:gd name="connsiteX1" fmla="*/ 10386 w 41879"/>
                    <a:gd name="connsiteY1" fmla="*/ 50091 h 52844"/>
                    <a:gd name="connsiteX2" fmla="*/ 2766 w 41879"/>
                    <a:gd name="connsiteY2" fmla="*/ 14849 h 52844"/>
                    <a:gd name="connsiteX3" fmla="*/ 31246 w 41879"/>
                    <a:gd name="connsiteY3" fmla="*/ 2657 h 52844"/>
                    <a:gd name="connsiteX4" fmla="*/ 39057 w 41879"/>
                    <a:gd name="connsiteY4" fmla="*/ 38090 h 52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79" h="52844">
                      <a:moveTo>
                        <a:pt x="39057" y="38090"/>
                      </a:moveTo>
                      <a:cubicBezTo>
                        <a:pt x="33247" y="51234"/>
                        <a:pt x="20388" y="56568"/>
                        <a:pt x="10386" y="50091"/>
                      </a:cubicBezTo>
                      <a:cubicBezTo>
                        <a:pt x="481" y="43614"/>
                        <a:pt x="-2949" y="27898"/>
                        <a:pt x="2766" y="14849"/>
                      </a:cubicBezTo>
                      <a:cubicBezTo>
                        <a:pt x="8481" y="1800"/>
                        <a:pt x="21245" y="-3725"/>
                        <a:pt x="31246" y="2657"/>
                      </a:cubicBezTo>
                      <a:cubicBezTo>
                        <a:pt x="41438" y="8943"/>
                        <a:pt x="44867" y="24850"/>
                        <a:pt x="39057" y="3809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4" name="Graphic 220">
                <a:extLst>
                  <a:ext uri="{FF2B5EF4-FFF2-40B4-BE49-F238E27FC236}">
                    <a16:creationId xmlns:a16="http://schemas.microsoft.com/office/drawing/2014/main" id="{F25C06AE-7B5E-486C-AAF4-C2919C5E3499}"/>
                  </a:ext>
                </a:extLst>
              </p:cNvPr>
              <p:cNvGrpSpPr/>
              <p:nvPr/>
            </p:nvGrpSpPr>
            <p:grpSpPr>
              <a:xfrm>
                <a:off x="5370575" y="3344738"/>
                <a:ext cx="208311" cy="50210"/>
                <a:chOff x="5370575" y="3344738"/>
                <a:chExt cx="208311" cy="50210"/>
              </a:xfrm>
              <a:grpFill/>
            </p:grpSpPr>
            <p:sp>
              <p:nvSpPr>
                <p:cNvPr id="1086" name="Freeform: Shape 1085">
                  <a:extLst>
                    <a:ext uri="{FF2B5EF4-FFF2-40B4-BE49-F238E27FC236}">
                      <a16:creationId xmlns:a16="http://schemas.microsoft.com/office/drawing/2014/main" id="{F89D5889-519C-4784-A694-F0013955CAC9}"/>
                    </a:ext>
                  </a:extLst>
                </p:cNvPr>
                <p:cNvSpPr/>
                <p:nvPr/>
              </p:nvSpPr>
              <p:spPr>
                <a:xfrm>
                  <a:off x="5389340" y="3347751"/>
                  <a:ext cx="189547" cy="27622"/>
                </a:xfrm>
                <a:custGeom>
                  <a:avLst/>
                  <a:gdLst>
                    <a:gd name="connsiteX0" fmla="*/ 189547 w 189547"/>
                    <a:gd name="connsiteY0" fmla="*/ 11621 h 27622"/>
                    <a:gd name="connsiteX1" fmla="*/ 0 w 189547"/>
                    <a:gd name="connsiteY1" fmla="*/ 27622 h 27622"/>
                    <a:gd name="connsiteX2" fmla="*/ 0 w 189547"/>
                    <a:gd name="connsiteY2" fmla="*/ 16478 h 27622"/>
                    <a:gd name="connsiteX3" fmla="*/ 189547 w 189547"/>
                    <a:gd name="connsiteY3" fmla="*/ 0 h 27622"/>
                  </a:gdLst>
                  <a:ahLst/>
                  <a:cxnLst>
                    <a:cxn ang="0">
                      <a:pos x="connsiteX0" y="connsiteY0"/>
                    </a:cxn>
                    <a:cxn ang="0">
                      <a:pos x="connsiteX1" y="connsiteY1"/>
                    </a:cxn>
                    <a:cxn ang="0">
                      <a:pos x="connsiteX2" y="connsiteY2"/>
                    </a:cxn>
                    <a:cxn ang="0">
                      <a:pos x="connsiteX3" y="connsiteY3"/>
                    </a:cxn>
                  </a:cxnLst>
                  <a:rect l="l" t="t" r="r" b="b"/>
                  <a:pathLst>
                    <a:path w="189547" h="27622">
                      <a:moveTo>
                        <a:pt x="189547" y="11621"/>
                      </a:moveTo>
                      <a:lnTo>
                        <a:pt x="0" y="27622"/>
                      </a:lnTo>
                      <a:lnTo>
                        <a:pt x="0" y="16478"/>
                      </a:lnTo>
                      <a:lnTo>
                        <a:pt x="189547"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87" name="Freeform: Shape 1086">
                  <a:extLst>
                    <a:ext uri="{FF2B5EF4-FFF2-40B4-BE49-F238E27FC236}">
                      <a16:creationId xmlns:a16="http://schemas.microsoft.com/office/drawing/2014/main" id="{27B94061-9BA4-4C5A-93DF-AB0983F04F71}"/>
                    </a:ext>
                  </a:extLst>
                </p:cNvPr>
                <p:cNvSpPr/>
                <p:nvPr/>
              </p:nvSpPr>
              <p:spPr>
                <a:xfrm>
                  <a:off x="5370575" y="3344738"/>
                  <a:ext cx="37718" cy="50210"/>
                </a:xfrm>
                <a:custGeom>
                  <a:avLst/>
                  <a:gdLst>
                    <a:gd name="connsiteX0" fmla="*/ 18764 w 37718"/>
                    <a:gd name="connsiteY0" fmla="*/ 50162 h 50210"/>
                    <a:gd name="connsiteX1" fmla="*/ 0 w 37718"/>
                    <a:gd name="connsiteY1" fmla="*/ 26730 h 50210"/>
                    <a:gd name="connsiteX2" fmla="*/ 18764 w 37718"/>
                    <a:gd name="connsiteY2" fmla="*/ 60 h 50210"/>
                    <a:gd name="connsiteX3" fmla="*/ 37719 w 37718"/>
                    <a:gd name="connsiteY3" fmla="*/ 23492 h 50210"/>
                    <a:gd name="connsiteX4" fmla="*/ 18764 w 37718"/>
                    <a:gd name="connsiteY4" fmla="*/ 50162 h 50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18" h="50210">
                      <a:moveTo>
                        <a:pt x="18764" y="50162"/>
                      </a:moveTo>
                      <a:cubicBezTo>
                        <a:pt x="8382" y="51019"/>
                        <a:pt x="0" y="40446"/>
                        <a:pt x="0" y="26730"/>
                      </a:cubicBezTo>
                      <a:cubicBezTo>
                        <a:pt x="0" y="12919"/>
                        <a:pt x="8382" y="1013"/>
                        <a:pt x="18764" y="60"/>
                      </a:cubicBezTo>
                      <a:cubicBezTo>
                        <a:pt x="29242" y="-892"/>
                        <a:pt x="37719" y="9585"/>
                        <a:pt x="37719" y="23492"/>
                      </a:cubicBezTo>
                      <a:cubicBezTo>
                        <a:pt x="37719" y="37303"/>
                        <a:pt x="29146" y="49304"/>
                        <a:pt x="18764" y="5016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5" name="Graphic 220">
                <a:extLst>
                  <a:ext uri="{FF2B5EF4-FFF2-40B4-BE49-F238E27FC236}">
                    <a16:creationId xmlns:a16="http://schemas.microsoft.com/office/drawing/2014/main" id="{B9F94CBC-C16E-44C2-99B7-F86070377EB4}"/>
                  </a:ext>
                </a:extLst>
              </p:cNvPr>
              <p:cNvGrpSpPr/>
              <p:nvPr/>
            </p:nvGrpSpPr>
            <p:grpSpPr>
              <a:xfrm>
                <a:off x="5283495" y="3150490"/>
                <a:ext cx="109463" cy="222407"/>
                <a:chOff x="5283495" y="3150490"/>
                <a:chExt cx="109463" cy="222407"/>
              </a:xfrm>
              <a:grpFill/>
            </p:grpSpPr>
            <p:sp>
              <p:nvSpPr>
                <p:cNvPr id="1084" name="Freeform: Shape 1083">
                  <a:extLst>
                    <a:ext uri="{FF2B5EF4-FFF2-40B4-BE49-F238E27FC236}">
                      <a16:creationId xmlns:a16="http://schemas.microsoft.com/office/drawing/2014/main" id="{0702AE28-CF72-4459-821F-7FE7250937D5}"/>
                    </a:ext>
                  </a:extLst>
                </p:cNvPr>
                <p:cNvSpPr/>
                <p:nvPr/>
              </p:nvSpPr>
              <p:spPr>
                <a:xfrm>
                  <a:off x="5297995" y="3172015"/>
                  <a:ext cx="94964" cy="200882"/>
                </a:xfrm>
                <a:custGeom>
                  <a:avLst/>
                  <a:gdLst>
                    <a:gd name="connsiteX0" fmla="*/ 87725 w 94964"/>
                    <a:gd name="connsiteY0" fmla="*/ 200882 h 200882"/>
                    <a:gd name="connsiteX1" fmla="*/ 0 w 94964"/>
                    <a:gd name="connsiteY1" fmla="*/ 6382 h 200882"/>
                    <a:gd name="connsiteX2" fmla="*/ 6858 w 94964"/>
                    <a:gd name="connsiteY2" fmla="*/ 0 h 200882"/>
                    <a:gd name="connsiteX3" fmla="*/ 94964 w 94964"/>
                    <a:gd name="connsiteY3" fmla="*/ 194691 h 200882"/>
                  </a:gdLst>
                  <a:ahLst/>
                  <a:cxnLst>
                    <a:cxn ang="0">
                      <a:pos x="connsiteX0" y="connsiteY0"/>
                    </a:cxn>
                    <a:cxn ang="0">
                      <a:pos x="connsiteX1" y="connsiteY1"/>
                    </a:cxn>
                    <a:cxn ang="0">
                      <a:pos x="connsiteX2" y="connsiteY2"/>
                    </a:cxn>
                    <a:cxn ang="0">
                      <a:pos x="connsiteX3" y="connsiteY3"/>
                    </a:cxn>
                  </a:cxnLst>
                  <a:rect l="l" t="t" r="r" b="b"/>
                  <a:pathLst>
                    <a:path w="94964" h="200882">
                      <a:moveTo>
                        <a:pt x="87725" y="200882"/>
                      </a:moveTo>
                      <a:lnTo>
                        <a:pt x="0" y="6382"/>
                      </a:lnTo>
                      <a:lnTo>
                        <a:pt x="6858" y="0"/>
                      </a:lnTo>
                      <a:lnTo>
                        <a:pt x="94964" y="1946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85" name="Freeform: Shape 1084">
                  <a:extLst>
                    <a:ext uri="{FF2B5EF4-FFF2-40B4-BE49-F238E27FC236}">
                      <a16:creationId xmlns:a16="http://schemas.microsoft.com/office/drawing/2014/main" id="{89812D69-438C-441F-811F-42B13707F7A5}"/>
                    </a:ext>
                  </a:extLst>
                </p:cNvPr>
                <p:cNvSpPr/>
                <p:nvPr/>
              </p:nvSpPr>
              <p:spPr>
                <a:xfrm>
                  <a:off x="5283495" y="3150490"/>
                  <a:ext cx="35991" cy="49269"/>
                </a:xfrm>
                <a:custGeom>
                  <a:avLst/>
                  <a:gdLst>
                    <a:gd name="connsiteX0" fmla="*/ 2403 w 35991"/>
                    <a:gd name="connsiteY0" fmla="*/ 39051 h 49269"/>
                    <a:gd name="connsiteX1" fmla="*/ 8975 w 35991"/>
                    <a:gd name="connsiteY1" fmla="*/ 4761 h 49269"/>
                    <a:gd name="connsiteX2" fmla="*/ 33550 w 35991"/>
                    <a:gd name="connsiteY2" fmla="*/ 10095 h 49269"/>
                    <a:gd name="connsiteX3" fmla="*/ 26882 w 35991"/>
                    <a:gd name="connsiteY3" fmla="*/ 44576 h 49269"/>
                    <a:gd name="connsiteX4" fmla="*/ 2403 w 35991"/>
                    <a:gd name="connsiteY4" fmla="*/ 39051 h 492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991" h="49269">
                      <a:moveTo>
                        <a:pt x="2403" y="39051"/>
                      </a:moveTo>
                      <a:cubicBezTo>
                        <a:pt x="-2550" y="28097"/>
                        <a:pt x="403" y="12762"/>
                        <a:pt x="8975" y="4761"/>
                      </a:cubicBezTo>
                      <a:cubicBezTo>
                        <a:pt x="17548" y="-3240"/>
                        <a:pt x="28597" y="-954"/>
                        <a:pt x="33550" y="10095"/>
                      </a:cubicBezTo>
                      <a:cubicBezTo>
                        <a:pt x="38598" y="21144"/>
                        <a:pt x="35550" y="36575"/>
                        <a:pt x="26882" y="44576"/>
                      </a:cubicBezTo>
                      <a:cubicBezTo>
                        <a:pt x="18310" y="52576"/>
                        <a:pt x="7356" y="50100"/>
                        <a:pt x="2403" y="390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6" name="Graphic 220">
                <a:extLst>
                  <a:ext uri="{FF2B5EF4-FFF2-40B4-BE49-F238E27FC236}">
                    <a16:creationId xmlns:a16="http://schemas.microsoft.com/office/drawing/2014/main" id="{9183835A-B4CB-4478-9B66-69B94A0C38F3}"/>
                  </a:ext>
                </a:extLst>
              </p:cNvPr>
              <p:cNvGrpSpPr/>
              <p:nvPr/>
            </p:nvGrpSpPr>
            <p:grpSpPr>
              <a:xfrm>
                <a:off x="5898832" y="3085433"/>
                <a:ext cx="151769" cy="259566"/>
                <a:chOff x="5898832" y="3085433"/>
                <a:chExt cx="151769" cy="259566"/>
              </a:xfrm>
              <a:grpFill/>
            </p:grpSpPr>
            <p:sp>
              <p:nvSpPr>
                <p:cNvPr id="1082" name="Freeform: Shape 1081">
                  <a:extLst>
                    <a:ext uri="{FF2B5EF4-FFF2-40B4-BE49-F238E27FC236}">
                      <a16:creationId xmlns:a16="http://schemas.microsoft.com/office/drawing/2014/main" id="{81384D00-ADCA-4CB7-A583-CD73D54A32E7}"/>
                    </a:ext>
                  </a:extLst>
                </p:cNvPr>
                <p:cNvSpPr/>
                <p:nvPr/>
              </p:nvSpPr>
              <p:spPr>
                <a:xfrm>
                  <a:off x="5898832" y="3085433"/>
                  <a:ext cx="130492" cy="233743"/>
                </a:xfrm>
                <a:custGeom>
                  <a:avLst/>
                  <a:gdLst>
                    <a:gd name="connsiteX0" fmla="*/ 120491 w 130492"/>
                    <a:gd name="connsiteY0" fmla="*/ 233744 h 233743"/>
                    <a:gd name="connsiteX1" fmla="*/ 0 w 130492"/>
                    <a:gd name="connsiteY1" fmla="*/ 7715 h 233743"/>
                    <a:gd name="connsiteX2" fmla="*/ 9430 w 130492"/>
                    <a:gd name="connsiteY2" fmla="*/ 0 h 233743"/>
                    <a:gd name="connsiteX3" fmla="*/ 130493 w 130492"/>
                    <a:gd name="connsiteY3" fmla="*/ 226314 h 233743"/>
                  </a:gdLst>
                  <a:ahLst/>
                  <a:cxnLst>
                    <a:cxn ang="0">
                      <a:pos x="connsiteX0" y="connsiteY0"/>
                    </a:cxn>
                    <a:cxn ang="0">
                      <a:pos x="connsiteX1" y="connsiteY1"/>
                    </a:cxn>
                    <a:cxn ang="0">
                      <a:pos x="connsiteX2" y="connsiteY2"/>
                    </a:cxn>
                    <a:cxn ang="0">
                      <a:pos x="connsiteX3" y="connsiteY3"/>
                    </a:cxn>
                  </a:cxnLst>
                  <a:rect l="l" t="t" r="r" b="b"/>
                  <a:pathLst>
                    <a:path w="130492" h="233743">
                      <a:moveTo>
                        <a:pt x="120491" y="233744"/>
                      </a:moveTo>
                      <a:lnTo>
                        <a:pt x="0" y="7715"/>
                      </a:lnTo>
                      <a:lnTo>
                        <a:pt x="9430" y="0"/>
                      </a:lnTo>
                      <a:lnTo>
                        <a:pt x="130493" y="22631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83" name="Freeform: Shape 1082">
                  <a:extLst>
                    <a:ext uri="{FF2B5EF4-FFF2-40B4-BE49-F238E27FC236}">
                      <a16:creationId xmlns:a16="http://schemas.microsoft.com/office/drawing/2014/main" id="{A4FE6793-3E12-4A0C-BF92-D54D0FF41450}"/>
                    </a:ext>
                  </a:extLst>
                </p:cNvPr>
                <p:cNvSpPr/>
                <p:nvPr/>
              </p:nvSpPr>
              <p:spPr>
                <a:xfrm>
                  <a:off x="5998431" y="3285883"/>
                  <a:ext cx="52169" cy="59115"/>
                </a:xfrm>
                <a:custGeom>
                  <a:avLst/>
                  <a:gdLst>
                    <a:gd name="connsiteX0" fmla="*/ 48610 w 52169"/>
                    <a:gd name="connsiteY0" fmla="*/ 12814 h 59115"/>
                    <a:gd name="connsiteX1" fmla="*/ 38990 w 52169"/>
                    <a:gd name="connsiteY1" fmla="*/ 54058 h 59115"/>
                    <a:gd name="connsiteX2" fmla="*/ 3461 w 52169"/>
                    <a:gd name="connsiteY2" fmla="*/ 46152 h 59115"/>
                    <a:gd name="connsiteX3" fmla="*/ 12891 w 52169"/>
                    <a:gd name="connsiteY3" fmla="*/ 5290 h 59115"/>
                    <a:gd name="connsiteX4" fmla="*/ 48610 w 52169"/>
                    <a:gd name="connsiteY4" fmla="*/ 12814 h 591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9115">
                      <a:moveTo>
                        <a:pt x="48610" y="12814"/>
                      </a:moveTo>
                      <a:cubicBezTo>
                        <a:pt x="55944" y="26340"/>
                        <a:pt x="51563" y="44818"/>
                        <a:pt x="38990" y="54058"/>
                      </a:cubicBezTo>
                      <a:cubicBezTo>
                        <a:pt x="26512" y="63202"/>
                        <a:pt x="10605" y="59582"/>
                        <a:pt x="3461" y="46152"/>
                      </a:cubicBezTo>
                      <a:cubicBezTo>
                        <a:pt x="-3682" y="32722"/>
                        <a:pt x="604" y="14434"/>
                        <a:pt x="12891" y="5290"/>
                      </a:cubicBezTo>
                      <a:cubicBezTo>
                        <a:pt x="25369" y="-4045"/>
                        <a:pt x="41371" y="-711"/>
                        <a:pt x="48610" y="128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7" name="Graphic 220">
                <a:extLst>
                  <a:ext uri="{FF2B5EF4-FFF2-40B4-BE49-F238E27FC236}">
                    <a16:creationId xmlns:a16="http://schemas.microsoft.com/office/drawing/2014/main" id="{FD908B44-2C09-46A1-891D-5609092F14B0}"/>
                  </a:ext>
                </a:extLst>
              </p:cNvPr>
              <p:cNvGrpSpPr/>
              <p:nvPr/>
            </p:nvGrpSpPr>
            <p:grpSpPr>
              <a:xfrm>
                <a:off x="5879012" y="3312604"/>
                <a:ext cx="150312" cy="278345"/>
                <a:chOff x="5879012" y="3312604"/>
                <a:chExt cx="150312" cy="278345"/>
              </a:xfrm>
              <a:grpFill/>
            </p:grpSpPr>
            <p:sp>
              <p:nvSpPr>
                <p:cNvPr id="1080" name="Freeform: Shape 1079">
                  <a:extLst>
                    <a:ext uri="{FF2B5EF4-FFF2-40B4-BE49-F238E27FC236}">
                      <a16:creationId xmlns:a16="http://schemas.microsoft.com/office/drawing/2014/main" id="{25C94FA7-FA7B-4A83-A1ED-FC5DCB4DA675}"/>
                    </a:ext>
                  </a:extLst>
                </p:cNvPr>
                <p:cNvSpPr/>
                <p:nvPr/>
              </p:nvSpPr>
              <p:spPr>
                <a:xfrm>
                  <a:off x="5898832" y="3312604"/>
                  <a:ext cx="130492" cy="252698"/>
                </a:xfrm>
                <a:custGeom>
                  <a:avLst/>
                  <a:gdLst>
                    <a:gd name="connsiteX0" fmla="*/ 9430 w 130492"/>
                    <a:gd name="connsiteY0" fmla="*/ 252698 h 252698"/>
                    <a:gd name="connsiteX1" fmla="*/ 0 w 130492"/>
                    <a:gd name="connsiteY1" fmla="*/ 246602 h 252698"/>
                    <a:gd name="connsiteX2" fmla="*/ 120491 w 130492"/>
                    <a:gd name="connsiteY2" fmla="*/ 0 h 252698"/>
                    <a:gd name="connsiteX3" fmla="*/ 130493 w 130492"/>
                    <a:gd name="connsiteY3" fmla="*/ 5715 h 252698"/>
                  </a:gdLst>
                  <a:ahLst/>
                  <a:cxnLst>
                    <a:cxn ang="0">
                      <a:pos x="connsiteX0" y="connsiteY0"/>
                    </a:cxn>
                    <a:cxn ang="0">
                      <a:pos x="connsiteX1" y="connsiteY1"/>
                    </a:cxn>
                    <a:cxn ang="0">
                      <a:pos x="connsiteX2" y="connsiteY2"/>
                    </a:cxn>
                    <a:cxn ang="0">
                      <a:pos x="connsiteX3" y="connsiteY3"/>
                    </a:cxn>
                  </a:cxnLst>
                  <a:rect l="l" t="t" r="r" b="b"/>
                  <a:pathLst>
                    <a:path w="130492" h="252698">
                      <a:moveTo>
                        <a:pt x="9430" y="252698"/>
                      </a:moveTo>
                      <a:lnTo>
                        <a:pt x="0" y="246602"/>
                      </a:lnTo>
                      <a:lnTo>
                        <a:pt x="120491" y="0"/>
                      </a:lnTo>
                      <a:lnTo>
                        <a:pt x="130493"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81" name="Freeform: Shape 1080">
                  <a:extLst>
                    <a:ext uri="{FF2B5EF4-FFF2-40B4-BE49-F238E27FC236}">
                      <a16:creationId xmlns:a16="http://schemas.microsoft.com/office/drawing/2014/main" id="{9725146F-3ACB-4497-8DD8-94C5CE120CDA}"/>
                    </a:ext>
                  </a:extLst>
                </p:cNvPr>
                <p:cNvSpPr/>
                <p:nvPr/>
              </p:nvSpPr>
              <p:spPr>
                <a:xfrm>
                  <a:off x="5879012" y="3533710"/>
                  <a:ext cx="49262" cy="57239"/>
                </a:xfrm>
                <a:custGeom>
                  <a:avLst/>
                  <a:gdLst>
                    <a:gd name="connsiteX0" fmla="*/ 45918 w 49262"/>
                    <a:gd name="connsiteY0" fmla="*/ 42355 h 57239"/>
                    <a:gd name="connsiteX1" fmla="*/ 12200 w 49262"/>
                    <a:gd name="connsiteY1" fmla="*/ 53690 h 57239"/>
                    <a:gd name="connsiteX2" fmla="*/ 3246 w 49262"/>
                    <a:gd name="connsiteY2" fmla="*/ 15019 h 57239"/>
                    <a:gd name="connsiteX3" fmla="*/ 36774 w 49262"/>
                    <a:gd name="connsiteY3" fmla="*/ 3398 h 57239"/>
                    <a:gd name="connsiteX4" fmla="*/ 45918 w 49262"/>
                    <a:gd name="connsiteY4" fmla="*/ 42355 h 57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2" h="57239">
                      <a:moveTo>
                        <a:pt x="45918" y="42355"/>
                      </a:moveTo>
                      <a:cubicBezTo>
                        <a:pt x="39060" y="56262"/>
                        <a:pt x="23915" y="61310"/>
                        <a:pt x="12200" y="53690"/>
                      </a:cubicBezTo>
                      <a:cubicBezTo>
                        <a:pt x="484" y="46070"/>
                        <a:pt x="-3422" y="28830"/>
                        <a:pt x="3246" y="15019"/>
                      </a:cubicBezTo>
                      <a:cubicBezTo>
                        <a:pt x="10009" y="1112"/>
                        <a:pt x="24963" y="-4031"/>
                        <a:pt x="36774" y="3398"/>
                      </a:cubicBezTo>
                      <a:cubicBezTo>
                        <a:pt x="48776" y="10828"/>
                        <a:pt x="52776" y="28354"/>
                        <a:pt x="45918" y="4235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8" name="Graphic 220">
                <a:extLst>
                  <a:ext uri="{FF2B5EF4-FFF2-40B4-BE49-F238E27FC236}">
                    <a16:creationId xmlns:a16="http://schemas.microsoft.com/office/drawing/2014/main" id="{A7B39B48-0C8A-4078-B166-30ECE577C710}"/>
                  </a:ext>
                </a:extLst>
              </p:cNvPr>
              <p:cNvGrpSpPr/>
              <p:nvPr/>
            </p:nvGrpSpPr>
            <p:grpSpPr>
              <a:xfrm>
                <a:off x="5659374" y="3541476"/>
                <a:ext cx="244125" cy="54216"/>
                <a:chOff x="5659374" y="3541476"/>
                <a:chExt cx="244125" cy="54216"/>
              </a:xfrm>
              <a:grpFill/>
            </p:grpSpPr>
            <p:sp>
              <p:nvSpPr>
                <p:cNvPr id="1078" name="Freeform: Shape 1077">
                  <a:extLst>
                    <a:ext uri="{FF2B5EF4-FFF2-40B4-BE49-F238E27FC236}">
                      <a16:creationId xmlns:a16="http://schemas.microsoft.com/office/drawing/2014/main" id="{8D7BEA85-A42F-4EA4-B66A-2974041F06DB}"/>
                    </a:ext>
                  </a:extLst>
                </p:cNvPr>
                <p:cNvSpPr/>
                <p:nvPr/>
              </p:nvSpPr>
              <p:spPr>
                <a:xfrm>
                  <a:off x="5681281" y="3555873"/>
                  <a:ext cx="222218" cy="18668"/>
                </a:xfrm>
                <a:custGeom>
                  <a:avLst/>
                  <a:gdLst>
                    <a:gd name="connsiteX0" fmla="*/ 222218 w 222218"/>
                    <a:gd name="connsiteY0" fmla="*/ 12668 h 18668"/>
                    <a:gd name="connsiteX1" fmla="*/ 0 w 222218"/>
                    <a:gd name="connsiteY1" fmla="*/ 18669 h 18668"/>
                    <a:gd name="connsiteX2" fmla="*/ 0 w 222218"/>
                    <a:gd name="connsiteY2" fmla="*/ 6667 h 18668"/>
                    <a:gd name="connsiteX3" fmla="*/ 222218 w 222218"/>
                    <a:gd name="connsiteY3" fmla="*/ 0 h 18668"/>
                  </a:gdLst>
                  <a:ahLst/>
                  <a:cxnLst>
                    <a:cxn ang="0">
                      <a:pos x="connsiteX0" y="connsiteY0"/>
                    </a:cxn>
                    <a:cxn ang="0">
                      <a:pos x="connsiteX1" y="connsiteY1"/>
                    </a:cxn>
                    <a:cxn ang="0">
                      <a:pos x="connsiteX2" y="connsiteY2"/>
                    </a:cxn>
                    <a:cxn ang="0">
                      <a:pos x="connsiteX3" y="connsiteY3"/>
                    </a:cxn>
                  </a:cxnLst>
                  <a:rect l="l" t="t" r="r" b="b"/>
                  <a:pathLst>
                    <a:path w="222218" h="18668">
                      <a:moveTo>
                        <a:pt x="222218" y="12668"/>
                      </a:moveTo>
                      <a:lnTo>
                        <a:pt x="0" y="18669"/>
                      </a:lnTo>
                      <a:lnTo>
                        <a:pt x="0" y="6667"/>
                      </a:lnTo>
                      <a:lnTo>
                        <a:pt x="222218"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79" name="Freeform: Shape 1078">
                  <a:extLst>
                    <a:ext uri="{FF2B5EF4-FFF2-40B4-BE49-F238E27FC236}">
                      <a16:creationId xmlns:a16="http://schemas.microsoft.com/office/drawing/2014/main" id="{84FFD95D-E8CC-40ED-8AFC-BC352ABE0662}"/>
                    </a:ext>
                  </a:extLst>
                </p:cNvPr>
                <p:cNvSpPr/>
                <p:nvPr/>
              </p:nvSpPr>
              <p:spPr>
                <a:xfrm>
                  <a:off x="5659374" y="3541476"/>
                  <a:ext cx="44100" cy="54216"/>
                </a:xfrm>
                <a:custGeom>
                  <a:avLst/>
                  <a:gdLst>
                    <a:gd name="connsiteX0" fmla="*/ 21907 w 44100"/>
                    <a:gd name="connsiteY0" fmla="*/ 54211 h 54216"/>
                    <a:gd name="connsiteX1" fmla="*/ 0 w 44100"/>
                    <a:gd name="connsiteY1" fmla="*/ 27732 h 54216"/>
                    <a:gd name="connsiteX2" fmla="*/ 21907 w 44100"/>
                    <a:gd name="connsiteY2" fmla="*/ 14 h 54216"/>
                    <a:gd name="connsiteX3" fmla="*/ 44101 w 44100"/>
                    <a:gd name="connsiteY3" fmla="*/ 26493 h 54216"/>
                    <a:gd name="connsiteX4" fmla="*/ 21907 w 44100"/>
                    <a:gd name="connsiteY4" fmla="*/ 54211 h 54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00" h="54216">
                      <a:moveTo>
                        <a:pt x="21907" y="54211"/>
                      </a:moveTo>
                      <a:cubicBezTo>
                        <a:pt x="9811" y="54497"/>
                        <a:pt x="0" y="42591"/>
                        <a:pt x="0" y="27732"/>
                      </a:cubicBezTo>
                      <a:cubicBezTo>
                        <a:pt x="0" y="12873"/>
                        <a:pt x="9811" y="395"/>
                        <a:pt x="21907" y="14"/>
                      </a:cubicBezTo>
                      <a:cubicBezTo>
                        <a:pt x="34099" y="-462"/>
                        <a:pt x="44101" y="11444"/>
                        <a:pt x="44101" y="26493"/>
                      </a:cubicBezTo>
                      <a:cubicBezTo>
                        <a:pt x="44101" y="41543"/>
                        <a:pt x="34099" y="53925"/>
                        <a:pt x="21907" y="5421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9" name="Graphic 220">
                <a:extLst>
                  <a:ext uri="{FF2B5EF4-FFF2-40B4-BE49-F238E27FC236}">
                    <a16:creationId xmlns:a16="http://schemas.microsoft.com/office/drawing/2014/main" id="{78E01DB9-50AB-4D7A-B89A-8A442260D90E}"/>
                  </a:ext>
                </a:extLst>
              </p:cNvPr>
              <p:cNvGrpSpPr/>
              <p:nvPr/>
            </p:nvGrpSpPr>
            <p:grpSpPr>
              <a:xfrm>
                <a:off x="5558119" y="3327095"/>
                <a:ext cx="127448" cy="244589"/>
                <a:chOff x="5558119" y="3327095"/>
                <a:chExt cx="127448" cy="244589"/>
              </a:xfrm>
              <a:grpFill/>
            </p:grpSpPr>
            <p:sp>
              <p:nvSpPr>
                <p:cNvPr id="1076" name="Freeform: Shape 1075">
                  <a:extLst>
                    <a:ext uri="{FF2B5EF4-FFF2-40B4-BE49-F238E27FC236}">
                      <a16:creationId xmlns:a16="http://schemas.microsoft.com/office/drawing/2014/main" id="{C831590E-054D-48B1-B7B2-50C5AC9DAA85}"/>
                    </a:ext>
                  </a:extLst>
                </p:cNvPr>
                <p:cNvSpPr/>
                <p:nvPr/>
              </p:nvSpPr>
              <p:spPr>
                <a:xfrm>
                  <a:off x="5574887" y="3350323"/>
                  <a:ext cx="110680" cy="221360"/>
                </a:xfrm>
                <a:custGeom>
                  <a:avLst/>
                  <a:gdLst>
                    <a:gd name="connsiteX0" fmla="*/ 102203 w 110680"/>
                    <a:gd name="connsiteY0" fmla="*/ 221361 h 221360"/>
                    <a:gd name="connsiteX1" fmla="*/ 0 w 110680"/>
                    <a:gd name="connsiteY1" fmla="*/ 6477 h 221360"/>
                    <a:gd name="connsiteX2" fmla="*/ 8001 w 110680"/>
                    <a:gd name="connsiteY2" fmla="*/ 0 h 221360"/>
                    <a:gd name="connsiteX3" fmla="*/ 110680 w 110680"/>
                    <a:gd name="connsiteY3" fmla="*/ 215170 h 221360"/>
                  </a:gdLst>
                  <a:ahLst/>
                  <a:cxnLst>
                    <a:cxn ang="0">
                      <a:pos x="connsiteX0" y="connsiteY0"/>
                    </a:cxn>
                    <a:cxn ang="0">
                      <a:pos x="connsiteX1" y="connsiteY1"/>
                    </a:cxn>
                    <a:cxn ang="0">
                      <a:pos x="connsiteX2" y="connsiteY2"/>
                    </a:cxn>
                    <a:cxn ang="0">
                      <a:pos x="connsiteX3" y="connsiteY3"/>
                    </a:cxn>
                  </a:cxnLst>
                  <a:rect l="l" t="t" r="r" b="b"/>
                  <a:pathLst>
                    <a:path w="110680" h="221360">
                      <a:moveTo>
                        <a:pt x="102203" y="221361"/>
                      </a:moveTo>
                      <a:lnTo>
                        <a:pt x="0" y="6477"/>
                      </a:lnTo>
                      <a:lnTo>
                        <a:pt x="8001" y="0"/>
                      </a:lnTo>
                      <a:lnTo>
                        <a:pt x="110680" y="21517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77" name="Freeform: Shape 1076">
                  <a:extLst>
                    <a:ext uri="{FF2B5EF4-FFF2-40B4-BE49-F238E27FC236}">
                      <a16:creationId xmlns:a16="http://schemas.microsoft.com/office/drawing/2014/main" id="{1C1C8483-A40D-497B-8EB8-990DB14C5D80}"/>
                    </a:ext>
                  </a:extLst>
                </p:cNvPr>
                <p:cNvSpPr/>
                <p:nvPr/>
              </p:nvSpPr>
              <p:spPr>
                <a:xfrm>
                  <a:off x="5558119" y="3327095"/>
                  <a:ext cx="41882" cy="52897"/>
                </a:xfrm>
                <a:custGeom>
                  <a:avLst/>
                  <a:gdLst>
                    <a:gd name="connsiteX0" fmla="*/ 2767 w 41882"/>
                    <a:gd name="connsiteY0" fmla="*/ 41135 h 52897"/>
                    <a:gd name="connsiteX1" fmla="*/ 10386 w 41882"/>
                    <a:gd name="connsiteY1" fmla="*/ 4559 h 52897"/>
                    <a:gd name="connsiteX2" fmla="*/ 39057 w 41882"/>
                    <a:gd name="connsiteY2" fmla="*/ 11608 h 52897"/>
                    <a:gd name="connsiteX3" fmla="*/ 31342 w 41882"/>
                    <a:gd name="connsiteY3" fmla="*/ 48469 h 52897"/>
                    <a:gd name="connsiteX4" fmla="*/ 2767 w 41882"/>
                    <a:gd name="connsiteY4" fmla="*/ 41135 h 528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882" h="52897">
                      <a:moveTo>
                        <a:pt x="2767" y="41135"/>
                      </a:moveTo>
                      <a:cubicBezTo>
                        <a:pt x="-2949" y="29039"/>
                        <a:pt x="480" y="12751"/>
                        <a:pt x="10386" y="4559"/>
                      </a:cubicBezTo>
                      <a:cubicBezTo>
                        <a:pt x="20388" y="-3632"/>
                        <a:pt x="33151" y="-489"/>
                        <a:pt x="39057" y="11608"/>
                      </a:cubicBezTo>
                      <a:cubicBezTo>
                        <a:pt x="44867" y="23800"/>
                        <a:pt x="41438" y="40278"/>
                        <a:pt x="31342" y="48469"/>
                      </a:cubicBezTo>
                      <a:cubicBezTo>
                        <a:pt x="21245" y="56566"/>
                        <a:pt x="8482" y="53232"/>
                        <a:pt x="2767" y="411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0" name="Graphic 220">
                <a:extLst>
                  <a:ext uri="{FF2B5EF4-FFF2-40B4-BE49-F238E27FC236}">
                    <a16:creationId xmlns:a16="http://schemas.microsoft.com/office/drawing/2014/main" id="{4AF15A68-A0E1-4C61-8B7B-E5E7B48C58A3}"/>
                  </a:ext>
                </a:extLst>
              </p:cNvPr>
              <p:cNvGrpSpPr/>
              <p:nvPr/>
            </p:nvGrpSpPr>
            <p:grpSpPr>
              <a:xfrm>
                <a:off x="5574887" y="3093629"/>
                <a:ext cx="128658" cy="262504"/>
                <a:chOff x="5574887" y="3093629"/>
                <a:chExt cx="128658" cy="262504"/>
              </a:xfrm>
              <a:grpFill/>
            </p:grpSpPr>
            <p:sp>
              <p:nvSpPr>
                <p:cNvPr id="1074" name="Freeform: Shape 1073">
                  <a:extLst>
                    <a:ext uri="{FF2B5EF4-FFF2-40B4-BE49-F238E27FC236}">
                      <a16:creationId xmlns:a16="http://schemas.microsoft.com/office/drawing/2014/main" id="{BD78B9B7-DD0D-4E31-A596-F45EC2CC8F1A}"/>
                    </a:ext>
                  </a:extLst>
                </p:cNvPr>
                <p:cNvSpPr/>
                <p:nvPr/>
              </p:nvSpPr>
              <p:spPr>
                <a:xfrm>
                  <a:off x="5574887" y="3118580"/>
                  <a:ext cx="110680" cy="237553"/>
                </a:xfrm>
                <a:custGeom>
                  <a:avLst/>
                  <a:gdLst>
                    <a:gd name="connsiteX0" fmla="*/ 8001 w 110680"/>
                    <a:gd name="connsiteY0" fmla="*/ 237554 h 237553"/>
                    <a:gd name="connsiteX1" fmla="*/ 0 w 110680"/>
                    <a:gd name="connsiteY1" fmla="*/ 232410 h 237553"/>
                    <a:gd name="connsiteX2" fmla="*/ 102203 w 110680"/>
                    <a:gd name="connsiteY2" fmla="*/ 0 h 237553"/>
                    <a:gd name="connsiteX3" fmla="*/ 110680 w 110680"/>
                    <a:gd name="connsiteY3" fmla="*/ 4858 h 237553"/>
                  </a:gdLst>
                  <a:ahLst/>
                  <a:cxnLst>
                    <a:cxn ang="0">
                      <a:pos x="connsiteX0" y="connsiteY0"/>
                    </a:cxn>
                    <a:cxn ang="0">
                      <a:pos x="connsiteX1" y="connsiteY1"/>
                    </a:cxn>
                    <a:cxn ang="0">
                      <a:pos x="connsiteX2" y="connsiteY2"/>
                    </a:cxn>
                    <a:cxn ang="0">
                      <a:pos x="connsiteX3" y="connsiteY3"/>
                    </a:cxn>
                  </a:cxnLst>
                  <a:rect l="l" t="t" r="r" b="b"/>
                  <a:pathLst>
                    <a:path w="110680" h="237553">
                      <a:moveTo>
                        <a:pt x="8001" y="237554"/>
                      </a:moveTo>
                      <a:lnTo>
                        <a:pt x="0" y="232410"/>
                      </a:lnTo>
                      <a:lnTo>
                        <a:pt x="102203" y="0"/>
                      </a:lnTo>
                      <a:lnTo>
                        <a:pt x="110680"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75" name="Freeform: Shape 1074">
                  <a:extLst>
                    <a:ext uri="{FF2B5EF4-FFF2-40B4-BE49-F238E27FC236}">
                      <a16:creationId xmlns:a16="http://schemas.microsoft.com/office/drawing/2014/main" id="{C5381B72-AC00-4C50-B4BB-7D3CE170968F}"/>
                    </a:ext>
                  </a:extLst>
                </p:cNvPr>
                <p:cNvSpPr/>
                <p:nvPr/>
              </p:nvSpPr>
              <p:spPr>
                <a:xfrm>
                  <a:off x="5659362" y="3093629"/>
                  <a:ext cx="44182" cy="54560"/>
                </a:xfrm>
                <a:custGeom>
                  <a:avLst/>
                  <a:gdLst>
                    <a:gd name="connsiteX0" fmla="*/ 2964 w 44182"/>
                    <a:gd name="connsiteY0" fmla="*/ 16569 h 54560"/>
                    <a:gd name="connsiteX1" fmla="*/ 33063 w 44182"/>
                    <a:gd name="connsiteY1" fmla="*/ 2186 h 54560"/>
                    <a:gd name="connsiteX2" fmla="*/ 41159 w 44182"/>
                    <a:gd name="connsiteY2" fmla="*/ 38191 h 54560"/>
                    <a:gd name="connsiteX3" fmla="*/ 10965 w 44182"/>
                    <a:gd name="connsiteY3" fmla="*/ 52288 h 54560"/>
                    <a:gd name="connsiteX4" fmla="*/ 2964 w 44182"/>
                    <a:gd name="connsiteY4" fmla="*/ 16569 h 54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82" h="54560">
                      <a:moveTo>
                        <a:pt x="2964" y="16569"/>
                      </a:moveTo>
                      <a:cubicBezTo>
                        <a:pt x="8965" y="2758"/>
                        <a:pt x="22490" y="-3719"/>
                        <a:pt x="33063" y="2186"/>
                      </a:cubicBezTo>
                      <a:cubicBezTo>
                        <a:pt x="43731" y="8092"/>
                        <a:pt x="47350" y="24284"/>
                        <a:pt x="41159" y="38191"/>
                      </a:cubicBezTo>
                      <a:cubicBezTo>
                        <a:pt x="35063" y="52002"/>
                        <a:pt x="21442" y="58289"/>
                        <a:pt x="10965" y="52288"/>
                      </a:cubicBezTo>
                      <a:cubicBezTo>
                        <a:pt x="487" y="46382"/>
                        <a:pt x="-3132" y="30380"/>
                        <a:pt x="2964" y="165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1" name="Graphic 220">
                <a:extLst>
                  <a:ext uri="{FF2B5EF4-FFF2-40B4-BE49-F238E27FC236}">
                    <a16:creationId xmlns:a16="http://schemas.microsoft.com/office/drawing/2014/main" id="{7803EFA1-436C-4D0D-B3F6-F2EE8ACBD291}"/>
                  </a:ext>
                </a:extLst>
              </p:cNvPr>
              <p:cNvGrpSpPr/>
              <p:nvPr/>
            </p:nvGrpSpPr>
            <p:grpSpPr>
              <a:xfrm>
                <a:off x="5681281" y="3060437"/>
                <a:ext cx="246983" cy="66619"/>
                <a:chOff x="5681281" y="3060437"/>
                <a:chExt cx="246983" cy="66619"/>
              </a:xfrm>
              <a:grpFill/>
            </p:grpSpPr>
            <p:sp>
              <p:nvSpPr>
                <p:cNvPr id="1072" name="Freeform: Shape 1071">
                  <a:extLst>
                    <a:ext uri="{FF2B5EF4-FFF2-40B4-BE49-F238E27FC236}">
                      <a16:creationId xmlns:a16="http://schemas.microsoft.com/office/drawing/2014/main" id="{71E71098-969D-4A01-B791-C042C45C17D0}"/>
                    </a:ext>
                  </a:extLst>
                </p:cNvPr>
                <p:cNvSpPr/>
                <p:nvPr/>
              </p:nvSpPr>
              <p:spPr>
                <a:xfrm>
                  <a:off x="5681281" y="3082956"/>
                  <a:ext cx="222218" cy="44100"/>
                </a:xfrm>
                <a:custGeom>
                  <a:avLst/>
                  <a:gdLst>
                    <a:gd name="connsiteX0" fmla="*/ 222218 w 222218"/>
                    <a:gd name="connsiteY0" fmla="*/ 12668 h 44100"/>
                    <a:gd name="connsiteX1" fmla="*/ 0 w 222218"/>
                    <a:gd name="connsiteY1" fmla="*/ 44101 h 44100"/>
                    <a:gd name="connsiteX2" fmla="*/ 0 w 222218"/>
                    <a:gd name="connsiteY2" fmla="*/ 32004 h 44100"/>
                    <a:gd name="connsiteX3" fmla="*/ 222218 w 222218"/>
                    <a:gd name="connsiteY3" fmla="*/ 0 h 44100"/>
                  </a:gdLst>
                  <a:ahLst/>
                  <a:cxnLst>
                    <a:cxn ang="0">
                      <a:pos x="connsiteX0" y="connsiteY0"/>
                    </a:cxn>
                    <a:cxn ang="0">
                      <a:pos x="connsiteX1" y="connsiteY1"/>
                    </a:cxn>
                    <a:cxn ang="0">
                      <a:pos x="connsiteX2" y="connsiteY2"/>
                    </a:cxn>
                    <a:cxn ang="0">
                      <a:pos x="connsiteX3" y="connsiteY3"/>
                    </a:cxn>
                  </a:cxnLst>
                  <a:rect l="l" t="t" r="r" b="b"/>
                  <a:pathLst>
                    <a:path w="222218" h="44100">
                      <a:moveTo>
                        <a:pt x="222218" y="12668"/>
                      </a:moveTo>
                      <a:lnTo>
                        <a:pt x="0" y="44101"/>
                      </a:lnTo>
                      <a:lnTo>
                        <a:pt x="0" y="32004"/>
                      </a:lnTo>
                      <a:lnTo>
                        <a:pt x="222218"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73" name="Freeform: Shape 1072">
                  <a:extLst>
                    <a:ext uri="{FF2B5EF4-FFF2-40B4-BE49-F238E27FC236}">
                      <a16:creationId xmlns:a16="http://schemas.microsoft.com/office/drawing/2014/main" id="{4E5CEE13-A08D-4581-A69A-9580E5D909C9}"/>
                    </a:ext>
                  </a:extLst>
                </p:cNvPr>
                <p:cNvSpPr/>
                <p:nvPr/>
              </p:nvSpPr>
              <p:spPr>
                <a:xfrm>
                  <a:off x="5879020" y="3060437"/>
                  <a:ext cx="49244" cy="57762"/>
                </a:xfrm>
                <a:custGeom>
                  <a:avLst/>
                  <a:gdLst>
                    <a:gd name="connsiteX0" fmla="*/ 24479 w 49244"/>
                    <a:gd name="connsiteY0" fmla="*/ 230 h 57762"/>
                    <a:gd name="connsiteX1" fmla="*/ 49244 w 49244"/>
                    <a:gd name="connsiteY1" fmla="*/ 25376 h 57762"/>
                    <a:gd name="connsiteX2" fmla="*/ 24479 w 49244"/>
                    <a:gd name="connsiteY2" fmla="*/ 57571 h 57762"/>
                    <a:gd name="connsiteX3" fmla="*/ 0 w 49244"/>
                    <a:gd name="connsiteY3" fmla="*/ 32425 h 57762"/>
                    <a:gd name="connsiteX4" fmla="*/ 24479 w 49244"/>
                    <a:gd name="connsiteY4" fmla="*/ 230 h 57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44" h="57762">
                      <a:moveTo>
                        <a:pt x="24479" y="230"/>
                      </a:moveTo>
                      <a:cubicBezTo>
                        <a:pt x="38100" y="-1770"/>
                        <a:pt x="49244" y="9470"/>
                        <a:pt x="49244" y="25376"/>
                      </a:cubicBezTo>
                      <a:cubicBezTo>
                        <a:pt x="49244" y="41283"/>
                        <a:pt x="38100" y="55666"/>
                        <a:pt x="24479" y="57571"/>
                      </a:cubicBezTo>
                      <a:cubicBezTo>
                        <a:pt x="10954" y="59381"/>
                        <a:pt x="0" y="48141"/>
                        <a:pt x="0" y="32425"/>
                      </a:cubicBezTo>
                      <a:cubicBezTo>
                        <a:pt x="0" y="16614"/>
                        <a:pt x="10954" y="2231"/>
                        <a:pt x="24479" y="23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2" name="Graphic 220">
                <a:extLst>
                  <a:ext uri="{FF2B5EF4-FFF2-40B4-BE49-F238E27FC236}">
                    <a16:creationId xmlns:a16="http://schemas.microsoft.com/office/drawing/2014/main" id="{270862D5-1EA9-4475-B467-7B94E0A9C558}"/>
                  </a:ext>
                </a:extLst>
              </p:cNvPr>
              <p:cNvGrpSpPr/>
              <p:nvPr/>
            </p:nvGrpSpPr>
            <p:grpSpPr>
              <a:xfrm>
                <a:off x="5879065" y="2744142"/>
                <a:ext cx="585612" cy="600826"/>
                <a:chOff x="5879065" y="2744142"/>
                <a:chExt cx="585612" cy="600826"/>
              </a:xfrm>
              <a:grpFill/>
            </p:grpSpPr>
            <p:grpSp>
              <p:nvGrpSpPr>
                <p:cNvPr id="1054" name="Graphic 220">
                  <a:extLst>
                    <a:ext uri="{FF2B5EF4-FFF2-40B4-BE49-F238E27FC236}">
                      <a16:creationId xmlns:a16="http://schemas.microsoft.com/office/drawing/2014/main" id="{FDF5D747-F985-44EE-9923-83405204C831}"/>
                    </a:ext>
                  </a:extLst>
                </p:cNvPr>
                <p:cNvGrpSpPr/>
                <p:nvPr/>
              </p:nvGrpSpPr>
              <p:grpSpPr>
                <a:xfrm>
                  <a:off x="6282785" y="2771394"/>
                  <a:ext cx="181893" cy="274973"/>
                  <a:chOff x="6282785" y="2771394"/>
                  <a:chExt cx="181893" cy="274973"/>
                </a:xfrm>
                <a:grpFill/>
              </p:grpSpPr>
              <p:sp>
                <p:nvSpPr>
                  <p:cNvPr id="1070" name="Freeform: Shape 1069">
                    <a:extLst>
                      <a:ext uri="{FF2B5EF4-FFF2-40B4-BE49-F238E27FC236}">
                        <a16:creationId xmlns:a16="http://schemas.microsoft.com/office/drawing/2014/main" id="{772D5552-1D68-4BDF-B2C5-73B035EF8119}"/>
                      </a:ext>
                    </a:extLst>
                  </p:cNvPr>
                  <p:cNvSpPr/>
                  <p:nvPr/>
                </p:nvSpPr>
                <p:spPr>
                  <a:xfrm>
                    <a:off x="6282785" y="2771394"/>
                    <a:ext cx="156400" cy="246792"/>
                  </a:xfrm>
                  <a:custGeom>
                    <a:avLst/>
                    <a:gdLst>
                      <a:gd name="connsiteX0" fmla="*/ 144399 w 156400"/>
                      <a:gd name="connsiteY0" fmla="*/ 246793 h 246792"/>
                      <a:gd name="connsiteX1" fmla="*/ 0 w 156400"/>
                      <a:gd name="connsiteY1" fmla="*/ 9239 h 246792"/>
                      <a:gd name="connsiteX2" fmla="*/ 11335 w 156400"/>
                      <a:gd name="connsiteY2" fmla="*/ 0 h 246792"/>
                      <a:gd name="connsiteX3" fmla="*/ 156401 w 156400"/>
                      <a:gd name="connsiteY3" fmla="*/ 237934 h 246792"/>
                    </a:gdLst>
                    <a:ahLst/>
                    <a:cxnLst>
                      <a:cxn ang="0">
                        <a:pos x="connsiteX0" y="connsiteY0"/>
                      </a:cxn>
                      <a:cxn ang="0">
                        <a:pos x="connsiteX1" y="connsiteY1"/>
                      </a:cxn>
                      <a:cxn ang="0">
                        <a:pos x="connsiteX2" y="connsiteY2"/>
                      </a:cxn>
                      <a:cxn ang="0">
                        <a:pos x="connsiteX3" y="connsiteY3"/>
                      </a:cxn>
                    </a:cxnLst>
                    <a:rect l="l" t="t" r="r" b="b"/>
                    <a:pathLst>
                      <a:path w="156400" h="246792">
                        <a:moveTo>
                          <a:pt x="144399" y="246793"/>
                        </a:moveTo>
                        <a:lnTo>
                          <a:pt x="0" y="9239"/>
                        </a:lnTo>
                        <a:lnTo>
                          <a:pt x="11335" y="0"/>
                        </a:lnTo>
                        <a:lnTo>
                          <a:pt x="156401" y="2379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71" name="Freeform: Shape 1070">
                    <a:extLst>
                      <a:ext uri="{FF2B5EF4-FFF2-40B4-BE49-F238E27FC236}">
                        <a16:creationId xmlns:a16="http://schemas.microsoft.com/office/drawing/2014/main" id="{92EA33B3-C709-4515-A4D7-89194D9EA54E}"/>
                      </a:ext>
                    </a:extLst>
                  </p:cNvPr>
                  <p:cNvSpPr/>
                  <p:nvPr/>
                </p:nvSpPr>
                <p:spPr>
                  <a:xfrm>
                    <a:off x="6402076" y="2981178"/>
                    <a:ext cx="62601" cy="65188"/>
                  </a:xfrm>
                  <a:custGeom>
                    <a:avLst/>
                    <a:gdLst>
                      <a:gd name="connsiteX0" fmla="*/ 58350 w 62601"/>
                      <a:gd name="connsiteY0" fmla="*/ 12529 h 65188"/>
                      <a:gd name="connsiteX1" fmla="*/ 46825 w 62601"/>
                      <a:gd name="connsiteY1" fmla="*/ 58439 h 65188"/>
                      <a:gd name="connsiteX2" fmla="*/ 4153 w 62601"/>
                      <a:gd name="connsiteY2" fmla="*/ 52534 h 65188"/>
                      <a:gd name="connsiteX3" fmla="*/ 15488 w 62601"/>
                      <a:gd name="connsiteY3" fmla="*/ 7004 h 65188"/>
                      <a:gd name="connsiteX4" fmla="*/ 58350 w 62601"/>
                      <a:gd name="connsiteY4" fmla="*/ 12529 h 6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01" h="65188">
                        <a:moveTo>
                          <a:pt x="58350" y="12529"/>
                        </a:moveTo>
                        <a:cubicBezTo>
                          <a:pt x="67113" y="26816"/>
                          <a:pt x="61875" y="47390"/>
                          <a:pt x="46825" y="58439"/>
                        </a:cubicBezTo>
                        <a:cubicBezTo>
                          <a:pt x="31775" y="69393"/>
                          <a:pt x="12725" y="66726"/>
                          <a:pt x="4153" y="52534"/>
                        </a:cubicBezTo>
                        <a:cubicBezTo>
                          <a:pt x="-4419" y="38437"/>
                          <a:pt x="724" y="18053"/>
                          <a:pt x="15488" y="7004"/>
                        </a:cubicBezTo>
                        <a:cubicBezTo>
                          <a:pt x="30347" y="-4140"/>
                          <a:pt x="49587" y="-1759"/>
                          <a:pt x="58350" y="1252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55" name="Graphic 220">
                  <a:extLst>
                    <a:ext uri="{FF2B5EF4-FFF2-40B4-BE49-F238E27FC236}">
                      <a16:creationId xmlns:a16="http://schemas.microsoft.com/office/drawing/2014/main" id="{5280CE92-F933-46F3-92AC-D6C4C109D616}"/>
                    </a:ext>
                  </a:extLst>
                </p:cNvPr>
                <p:cNvGrpSpPr/>
                <p:nvPr/>
              </p:nvGrpSpPr>
              <p:grpSpPr>
                <a:xfrm>
                  <a:off x="6259187" y="3011042"/>
                  <a:ext cx="179998" cy="313247"/>
                  <a:chOff x="6259187" y="3011042"/>
                  <a:chExt cx="179998" cy="313247"/>
                </a:xfrm>
                <a:grpFill/>
              </p:grpSpPr>
              <p:sp>
                <p:nvSpPr>
                  <p:cNvPr id="1068" name="Freeform: Shape 1067">
                    <a:extLst>
                      <a:ext uri="{FF2B5EF4-FFF2-40B4-BE49-F238E27FC236}">
                        <a16:creationId xmlns:a16="http://schemas.microsoft.com/office/drawing/2014/main" id="{672573EA-F127-4C61-91C3-3FC173CD78C8}"/>
                      </a:ext>
                    </a:extLst>
                  </p:cNvPr>
                  <p:cNvSpPr/>
                  <p:nvPr/>
                </p:nvSpPr>
                <p:spPr>
                  <a:xfrm>
                    <a:off x="6282785" y="3011042"/>
                    <a:ext cx="156400" cy="284797"/>
                  </a:xfrm>
                  <a:custGeom>
                    <a:avLst/>
                    <a:gdLst>
                      <a:gd name="connsiteX0" fmla="*/ 11335 w 156400"/>
                      <a:gd name="connsiteY0" fmla="*/ 284798 h 284797"/>
                      <a:gd name="connsiteX1" fmla="*/ 0 w 156400"/>
                      <a:gd name="connsiteY1" fmla="*/ 278797 h 284797"/>
                      <a:gd name="connsiteX2" fmla="*/ 144399 w 156400"/>
                      <a:gd name="connsiteY2" fmla="*/ 0 h 284797"/>
                      <a:gd name="connsiteX3" fmla="*/ 156401 w 156400"/>
                      <a:gd name="connsiteY3" fmla="*/ 5525 h 284797"/>
                    </a:gdLst>
                    <a:ahLst/>
                    <a:cxnLst>
                      <a:cxn ang="0">
                        <a:pos x="connsiteX0" y="connsiteY0"/>
                      </a:cxn>
                      <a:cxn ang="0">
                        <a:pos x="connsiteX1" y="connsiteY1"/>
                      </a:cxn>
                      <a:cxn ang="0">
                        <a:pos x="connsiteX2" y="connsiteY2"/>
                      </a:cxn>
                      <a:cxn ang="0">
                        <a:pos x="connsiteX3" y="connsiteY3"/>
                      </a:cxn>
                    </a:cxnLst>
                    <a:rect l="l" t="t" r="r" b="b"/>
                    <a:pathLst>
                      <a:path w="156400" h="284797">
                        <a:moveTo>
                          <a:pt x="11335" y="284798"/>
                        </a:moveTo>
                        <a:lnTo>
                          <a:pt x="0" y="278797"/>
                        </a:lnTo>
                        <a:lnTo>
                          <a:pt x="144399" y="0"/>
                        </a:lnTo>
                        <a:lnTo>
                          <a:pt x="156401" y="5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69" name="Freeform: Shape 1068">
                    <a:extLst>
                      <a:ext uri="{FF2B5EF4-FFF2-40B4-BE49-F238E27FC236}">
                        <a16:creationId xmlns:a16="http://schemas.microsoft.com/office/drawing/2014/main" id="{228EF161-0A05-446C-A0D6-E591EA885357}"/>
                      </a:ext>
                    </a:extLst>
                  </p:cNvPr>
                  <p:cNvSpPr/>
                  <p:nvPr/>
                </p:nvSpPr>
                <p:spPr>
                  <a:xfrm>
                    <a:off x="6259187" y="3261541"/>
                    <a:ext cx="58862" cy="62749"/>
                  </a:xfrm>
                  <a:custGeom>
                    <a:avLst/>
                    <a:gdLst>
                      <a:gd name="connsiteX0" fmla="*/ 54840 w 58862"/>
                      <a:gd name="connsiteY0" fmla="*/ 44872 h 62749"/>
                      <a:gd name="connsiteX1" fmla="*/ 14549 w 58862"/>
                      <a:gd name="connsiteY1" fmla="*/ 59635 h 62749"/>
                      <a:gd name="connsiteX2" fmla="*/ 3881 w 58862"/>
                      <a:gd name="connsiteY2" fmla="*/ 18011 h 62749"/>
                      <a:gd name="connsiteX3" fmla="*/ 43981 w 58862"/>
                      <a:gd name="connsiteY3" fmla="*/ 2961 h 62749"/>
                      <a:gd name="connsiteX4" fmla="*/ 54840 w 58862"/>
                      <a:gd name="connsiteY4" fmla="*/ 44872 h 627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2" h="62749">
                        <a:moveTo>
                          <a:pt x="54840" y="44872"/>
                        </a:moveTo>
                        <a:cubicBezTo>
                          <a:pt x="46648" y="60588"/>
                          <a:pt x="28551" y="67160"/>
                          <a:pt x="14549" y="59635"/>
                        </a:cubicBezTo>
                        <a:cubicBezTo>
                          <a:pt x="643" y="52206"/>
                          <a:pt x="-4120" y="33537"/>
                          <a:pt x="3881" y="18011"/>
                        </a:cubicBezTo>
                        <a:cubicBezTo>
                          <a:pt x="11882" y="2390"/>
                          <a:pt x="29884" y="-4373"/>
                          <a:pt x="43981" y="2961"/>
                        </a:cubicBezTo>
                        <a:cubicBezTo>
                          <a:pt x="58174" y="10296"/>
                          <a:pt x="63127" y="29060"/>
                          <a:pt x="54840" y="448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56" name="Graphic 220">
                  <a:extLst>
                    <a:ext uri="{FF2B5EF4-FFF2-40B4-BE49-F238E27FC236}">
                      <a16:creationId xmlns:a16="http://schemas.microsoft.com/office/drawing/2014/main" id="{1598B0BE-6D12-41CD-9C05-F88EA52BE73C}"/>
                    </a:ext>
                  </a:extLst>
                </p:cNvPr>
                <p:cNvGrpSpPr/>
                <p:nvPr/>
              </p:nvGrpSpPr>
              <p:grpSpPr>
                <a:xfrm>
                  <a:off x="5998464" y="3285834"/>
                  <a:ext cx="289941" cy="59133"/>
                  <a:chOff x="5998464" y="3285834"/>
                  <a:chExt cx="289941" cy="59133"/>
                </a:xfrm>
                <a:grpFill/>
              </p:grpSpPr>
              <p:sp>
                <p:nvSpPr>
                  <p:cNvPr id="1066" name="Freeform: Shape 1065">
                    <a:extLst>
                      <a:ext uri="{FF2B5EF4-FFF2-40B4-BE49-F238E27FC236}">
                        <a16:creationId xmlns:a16="http://schemas.microsoft.com/office/drawing/2014/main" id="{0C5B47E9-D8C6-4C4E-ACC2-EDB52985E6D5}"/>
                      </a:ext>
                    </a:extLst>
                  </p:cNvPr>
                  <p:cNvSpPr/>
                  <p:nvPr/>
                </p:nvSpPr>
                <p:spPr>
                  <a:xfrm>
                    <a:off x="6024372" y="3285934"/>
                    <a:ext cx="264033" cy="36004"/>
                  </a:xfrm>
                  <a:custGeom>
                    <a:avLst/>
                    <a:gdLst>
                      <a:gd name="connsiteX0" fmla="*/ 264033 w 264033"/>
                      <a:gd name="connsiteY0" fmla="*/ 13811 h 36004"/>
                      <a:gd name="connsiteX1" fmla="*/ 0 w 264033"/>
                      <a:gd name="connsiteY1" fmla="*/ 36004 h 36004"/>
                      <a:gd name="connsiteX2" fmla="*/ 0 w 264033"/>
                      <a:gd name="connsiteY2" fmla="*/ 22955 h 36004"/>
                      <a:gd name="connsiteX3" fmla="*/ 264033 w 264033"/>
                      <a:gd name="connsiteY3" fmla="*/ 0 h 36004"/>
                    </a:gdLst>
                    <a:ahLst/>
                    <a:cxnLst>
                      <a:cxn ang="0">
                        <a:pos x="connsiteX0" y="connsiteY0"/>
                      </a:cxn>
                      <a:cxn ang="0">
                        <a:pos x="connsiteX1" y="connsiteY1"/>
                      </a:cxn>
                      <a:cxn ang="0">
                        <a:pos x="connsiteX2" y="connsiteY2"/>
                      </a:cxn>
                      <a:cxn ang="0">
                        <a:pos x="connsiteX3" y="connsiteY3"/>
                      </a:cxn>
                    </a:cxnLst>
                    <a:rect l="l" t="t" r="r" b="b"/>
                    <a:pathLst>
                      <a:path w="264033" h="36004">
                        <a:moveTo>
                          <a:pt x="264033" y="13811"/>
                        </a:moveTo>
                        <a:lnTo>
                          <a:pt x="0" y="36004"/>
                        </a:lnTo>
                        <a:lnTo>
                          <a:pt x="0" y="22955"/>
                        </a:lnTo>
                        <a:lnTo>
                          <a:pt x="26403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67" name="Freeform: Shape 1066">
                    <a:extLst>
                      <a:ext uri="{FF2B5EF4-FFF2-40B4-BE49-F238E27FC236}">
                        <a16:creationId xmlns:a16="http://schemas.microsoft.com/office/drawing/2014/main" id="{955563E9-74B1-43E4-A253-56F522E10840}"/>
                      </a:ext>
                    </a:extLst>
                  </p:cNvPr>
                  <p:cNvSpPr/>
                  <p:nvPr/>
                </p:nvSpPr>
                <p:spPr>
                  <a:xfrm>
                    <a:off x="5998464" y="3285834"/>
                    <a:ext cx="52101" cy="59133"/>
                  </a:xfrm>
                  <a:custGeom>
                    <a:avLst/>
                    <a:gdLst>
                      <a:gd name="connsiteX0" fmla="*/ 25908 w 52101"/>
                      <a:gd name="connsiteY0" fmla="*/ 59060 h 59133"/>
                      <a:gd name="connsiteX1" fmla="*/ 0 w 52101"/>
                      <a:gd name="connsiteY1" fmla="*/ 31818 h 59133"/>
                      <a:gd name="connsiteX2" fmla="*/ 25908 w 52101"/>
                      <a:gd name="connsiteY2" fmla="*/ 100 h 59133"/>
                      <a:gd name="connsiteX3" fmla="*/ 52102 w 52101"/>
                      <a:gd name="connsiteY3" fmla="*/ 27341 h 59133"/>
                      <a:gd name="connsiteX4" fmla="*/ 25908 w 52101"/>
                      <a:gd name="connsiteY4" fmla="*/ 59060 h 59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01" h="59133">
                        <a:moveTo>
                          <a:pt x="25908" y="59060"/>
                        </a:moveTo>
                        <a:cubicBezTo>
                          <a:pt x="11525" y="60202"/>
                          <a:pt x="0" y="48010"/>
                          <a:pt x="0" y="31818"/>
                        </a:cubicBezTo>
                        <a:cubicBezTo>
                          <a:pt x="0" y="15626"/>
                          <a:pt x="11525" y="1433"/>
                          <a:pt x="25908" y="100"/>
                        </a:cubicBezTo>
                        <a:cubicBezTo>
                          <a:pt x="40386" y="-1234"/>
                          <a:pt x="52102" y="10958"/>
                          <a:pt x="52102" y="27341"/>
                        </a:cubicBezTo>
                        <a:cubicBezTo>
                          <a:pt x="52102" y="43724"/>
                          <a:pt x="40291" y="57917"/>
                          <a:pt x="25908" y="5906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57" name="Graphic 220">
                  <a:extLst>
                    <a:ext uri="{FF2B5EF4-FFF2-40B4-BE49-F238E27FC236}">
                      <a16:creationId xmlns:a16="http://schemas.microsoft.com/office/drawing/2014/main" id="{4DCB01D2-E9F3-438F-9374-022C355D832B}"/>
                    </a:ext>
                  </a:extLst>
                </p:cNvPr>
                <p:cNvGrpSpPr/>
                <p:nvPr/>
              </p:nvGrpSpPr>
              <p:grpSpPr>
                <a:xfrm>
                  <a:off x="5879065" y="3060490"/>
                  <a:ext cx="150259" cy="258685"/>
                  <a:chOff x="5879065" y="3060490"/>
                  <a:chExt cx="150259" cy="258685"/>
                </a:xfrm>
                <a:grpFill/>
              </p:grpSpPr>
              <p:sp>
                <p:nvSpPr>
                  <p:cNvPr id="1064" name="Freeform: Shape 1063">
                    <a:extLst>
                      <a:ext uri="{FF2B5EF4-FFF2-40B4-BE49-F238E27FC236}">
                        <a16:creationId xmlns:a16="http://schemas.microsoft.com/office/drawing/2014/main" id="{490991EA-F5FA-4988-B01C-D32102F169DB}"/>
                      </a:ext>
                    </a:extLst>
                  </p:cNvPr>
                  <p:cNvSpPr/>
                  <p:nvPr/>
                </p:nvSpPr>
                <p:spPr>
                  <a:xfrm>
                    <a:off x="5898832" y="3085433"/>
                    <a:ext cx="130492" cy="233743"/>
                  </a:xfrm>
                  <a:custGeom>
                    <a:avLst/>
                    <a:gdLst>
                      <a:gd name="connsiteX0" fmla="*/ 120491 w 130492"/>
                      <a:gd name="connsiteY0" fmla="*/ 233744 h 233743"/>
                      <a:gd name="connsiteX1" fmla="*/ 0 w 130492"/>
                      <a:gd name="connsiteY1" fmla="*/ 7715 h 233743"/>
                      <a:gd name="connsiteX2" fmla="*/ 9430 w 130492"/>
                      <a:gd name="connsiteY2" fmla="*/ 0 h 233743"/>
                      <a:gd name="connsiteX3" fmla="*/ 130493 w 130492"/>
                      <a:gd name="connsiteY3" fmla="*/ 226314 h 233743"/>
                    </a:gdLst>
                    <a:ahLst/>
                    <a:cxnLst>
                      <a:cxn ang="0">
                        <a:pos x="connsiteX0" y="connsiteY0"/>
                      </a:cxn>
                      <a:cxn ang="0">
                        <a:pos x="connsiteX1" y="connsiteY1"/>
                      </a:cxn>
                      <a:cxn ang="0">
                        <a:pos x="connsiteX2" y="connsiteY2"/>
                      </a:cxn>
                      <a:cxn ang="0">
                        <a:pos x="connsiteX3" y="connsiteY3"/>
                      </a:cxn>
                    </a:cxnLst>
                    <a:rect l="l" t="t" r="r" b="b"/>
                    <a:pathLst>
                      <a:path w="130492" h="233743">
                        <a:moveTo>
                          <a:pt x="120491" y="233744"/>
                        </a:moveTo>
                        <a:lnTo>
                          <a:pt x="0" y="7715"/>
                        </a:lnTo>
                        <a:lnTo>
                          <a:pt x="9430" y="0"/>
                        </a:lnTo>
                        <a:lnTo>
                          <a:pt x="130493" y="22631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65" name="Freeform: Shape 1064">
                    <a:extLst>
                      <a:ext uri="{FF2B5EF4-FFF2-40B4-BE49-F238E27FC236}">
                        <a16:creationId xmlns:a16="http://schemas.microsoft.com/office/drawing/2014/main" id="{AF9C5C64-430F-4DFB-87DF-92FC615B2617}"/>
                      </a:ext>
                    </a:extLst>
                  </p:cNvPr>
                  <p:cNvSpPr/>
                  <p:nvPr/>
                </p:nvSpPr>
                <p:spPr>
                  <a:xfrm>
                    <a:off x="5879065" y="3060490"/>
                    <a:ext cx="49287" cy="57637"/>
                  </a:xfrm>
                  <a:custGeom>
                    <a:avLst/>
                    <a:gdLst>
                      <a:gd name="connsiteX0" fmla="*/ 3288 w 49287"/>
                      <a:gd name="connsiteY0" fmla="*/ 46088 h 57637"/>
                      <a:gd name="connsiteX1" fmla="*/ 12242 w 49287"/>
                      <a:gd name="connsiteY1" fmla="*/ 5892 h 57637"/>
                      <a:gd name="connsiteX2" fmla="*/ 45960 w 49287"/>
                      <a:gd name="connsiteY2" fmla="*/ 11417 h 57637"/>
                      <a:gd name="connsiteX3" fmla="*/ 36912 w 49287"/>
                      <a:gd name="connsiteY3" fmla="*/ 51993 h 57637"/>
                      <a:gd name="connsiteX4" fmla="*/ 3288 w 49287"/>
                      <a:gd name="connsiteY4" fmla="*/ 46088 h 57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87" h="57637">
                        <a:moveTo>
                          <a:pt x="3288" y="46088"/>
                        </a:moveTo>
                        <a:cubicBezTo>
                          <a:pt x="-3475" y="33420"/>
                          <a:pt x="526" y="15417"/>
                          <a:pt x="12242" y="5892"/>
                        </a:cubicBezTo>
                        <a:cubicBezTo>
                          <a:pt x="23958" y="-3728"/>
                          <a:pt x="39102" y="-1347"/>
                          <a:pt x="45960" y="11417"/>
                        </a:cubicBezTo>
                        <a:cubicBezTo>
                          <a:pt x="52818" y="24180"/>
                          <a:pt x="48723" y="42373"/>
                          <a:pt x="36912" y="51993"/>
                        </a:cubicBezTo>
                        <a:cubicBezTo>
                          <a:pt x="25005" y="61423"/>
                          <a:pt x="9956" y="58756"/>
                          <a:pt x="3288" y="4608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58" name="Graphic 220">
                  <a:extLst>
                    <a:ext uri="{FF2B5EF4-FFF2-40B4-BE49-F238E27FC236}">
                      <a16:creationId xmlns:a16="http://schemas.microsoft.com/office/drawing/2014/main" id="{934E2EF5-EE71-4F1C-88F7-0E47D3290716}"/>
                    </a:ext>
                  </a:extLst>
                </p:cNvPr>
                <p:cNvGrpSpPr/>
                <p:nvPr/>
              </p:nvGrpSpPr>
              <p:grpSpPr>
                <a:xfrm>
                  <a:off x="5898832" y="2798755"/>
                  <a:ext cx="151769" cy="293059"/>
                  <a:chOff x="5898832" y="2798755"/>
                  <a:chExt cx="151769" cy="293059"/>
                </a:xfrm>
                <a:grpFill/>
              </p:grpSpPr>
              <p:sp>
                <p:nvSpPr>
                  <p:cNvPr id="1062" name="Freeform: Shape 1061">
                    <a:extLst>
                      <a:ext uri="{FF2B5EF4-FFF2-40B4-BE49-F238E27FC236}">
                        <a16:creationId xmlns:a16="http://schemas.microsoft.com/office/drawing/2014/main" id="{3BC4A474-E906-461E-83C9-F319FEBF08AE}"/>
                      </a:ext>
                    </a:extLst>
                  </p:cNvPr>
                  <p:cNvSpPr/>
                  <p:nvPr/>
                </p:nvSpPr>
                <p:spPr>
                  <a:xfrm>
                    <a:off x="5898832" y="2826448"/>
                    <a:ext cx="130492" cy="265366"/>
                  </a:xfrm>
                  <a:custGeom>
                    <a:avLst/>
                    <a:gdLst>
                      <a:gd name="connsiteX0" fmla="*/ 9430 w 130492"/>
                      <a:gd name="connsiteY0" fmla="*/ 265367 h 265366"/>
                      <a:gd name="connsiteX1" fmla="*/ 0 w 130492"/>
                      <a:gd name="connsiteY1" fmla="*/ 260413 h 265366"/>
                      <a:gd name="connsiteX2" fmla="*/ 120491 w 130492"/>
                      <a:gd name="connsiteY2" fmla="*/ 0 h 265366"/>
                      <a:gd name="connsiteX3" fmla="*/ 130493 w 130492"/>
                      <a:gd name="connsiteY3" fmla="*/ 4572 h 265366"/>
                    </a:gdLst>
                    <a:ahLst/>
                    <a:cxnLst>
                      <a:cxn ang="0">
                        <a:pos x="connsiteX0" y="connsiteY0"/>
                      </a:cxn>
                      <a:cxn ang="0">
                        <a:pos x="connsiteX1" y="connsiteY1"/>
                      </a:cxn>
                      <a:cxn ang="0">
                        <a:pos x="connsiteX2" y="connsiteY2"/>
                      </a:cxn>
                      <a:cxn ang="0">
                        <a:pos x="connsiteX3" y="connsiteY3"/>
                      </a:cxn>
                    </a:cxnLst>
                    <a:rect l="l" t="t" r="r" b="b"/>
                    <a:pathLst>
                      <a:path w="130492" h="265366">
                        <a:moveTo>
                          <a:pt x="9430" y="265367"/>
                        </a:moveTo>
                        <a:lnTo>
                          <a:pt x="0" y="260413"/>
                        </a:lnTo>
                        <a:lnTo>
                          <a:pt x="120491" y="0"/>
                        </a:lnTo>
                        <a:lnTo>
                          <a:pt x="130493" y="4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63" name="Freeform: Shape 1062">
                    <a:extLst>
                      <a:ext uri="{FF2B5EF4-FFF2-40B4-BE49-F238E27FC236}">
                        <a16:creationId xmlns:a16="http://schemas.microsoft.com/office/drawing/2014/main" id="{AB813283-060A-4504-A630-9E32B3318E6C}"/>
                      </a:ext>
                    </a:extLst>
                  </p:cNvPr>
                  <p:cNvSpPr/>
                  <p:nvPr/>
                </p:nvSpPr>
                <p:spPr>
                  <a:xfrm>
                    <a:off x="5998431" y="2798755"/>
                    <a:ext cx="52169" cy="59879"/>
                  </a:xfrm>
                  <a:custGeom>
                    <a:avLst/>
                    <a:gdLst>
                      <a:gd name="connsiteX0" fmla="*/ 3461 w 52169"/>
                      <a:gd name="connsiteY0" fmla="*/ 19787 h 59879"/>
                      <a:gd name="connsiteX1" fmla="*/ 38990 w 52169"/>
                      <a:gd name="connsiteY1" fmla="*/ 1785 h 59879"/>
                      <a:gd name="connsiteX2" fmla="*/ 48610 w 52169"/>
                      <a:gd name="connsiteY2" fmla="*/ 40266 h 59879"/>
                      <a:gd name="connsiteX3" fmla="*/ 12891 w 52169"/>
                      <a:gd name="connsiteY3" fmla="*/ 57983 h 59879"/>
                      <a:gd name="connsiteX4" fmla="*/ 3461 w 52169"/>
                      <a:gd name="connsiteY4" fmla="*/ 19787 h 598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9879">
                        <a:moveTo>
                          <a:pt x="3461" y="19787"/>
                        </a:moveTo>
                        <a:cubicBezTo>
                          <a:pt x="10605" y="4262"/>
                          <a:pt x="26512" y="-3835"/>
                          <a:pt x="38990" y="1785"/>
                        </a:cubicBezTo>
                        <a:cubicBezTo>
                          <a:pt x="51563" y="7405"/>
                          <a:pt x="55944" y="24645"/>
                          <a:pt x="48610" y="40266"/>
                        </a:cubicBezTo>
                        <a:cubicBezTo>
                          <a:pt x="41371" y="55792"/>
                          <a:pt x="25369" y="63793"/>
                          <a:pt x="12891" y="57983"/>
                        </a:cubicBezTo>
                        <a:cubicBezTo>
                          <a:pt x="604" y="52363"/>
                          <a:pt x="-3682" y="35218"/>
                          <a:pt x="3461" y="197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59" name="Graphic 220">
                  <a:extLst>
                    <a:ext uri="{FF2B5EF4-FFF2-40B4-BE49-F238E27FC236}">
                      <a16:creationId xmlns:a16="http://schemas.microsoft.com/office/drawing/2014/main" id="{44DE39DE-B7AB-47D6-9AC7-0B5BB6010B71}"/>
                    </a:ext>
                  </a:extLst>
                </p:cNvPr>
                <p:cNvGrpSpPr/>
                <p:nvPr/>
              </p:nvGrpSpPr>
              <p:grpSpPr>
                <a:xfrm>
                  <a:off x="6024372" y="2744142"/>
                  <a:ext cx="293655" cy="91164"/>
                  <a:chOff x="6024372" y="2744142"/>
                  <a:chExt cx="293655" cy="91164"/>
                </a:xfrm>
                <a:grpFill/>
              </p:grpSpPr>
              <p:sp>
                <p:nvSpPr>
                  <p:cNvPr id="1060" name="Freeform: Shape 1059">
                    <a:extLst>
                      <a:ext uri="{FF2B5EF4-FFF2-40B4-BE49-F238E27FC236}">
                        <a16:creationId xmlns:a16="http://schemas.microsoft.com/office/drawing/2014/main" id="{4A4FA1B5-0524-48AA-AEC0-3BA9F068E608}"/>
                      </a:ext>
                    </a:extLst>
                  </p:cNvPr>
                  <p:cNvSpPr/>
                  <p:nvPr/>
                </p:nvSpPr>
                <p:spPr>
                  <a:xfrm>
                    <a:off x="6024372" y="2769108"/>
                    <a:ext cx="264033" cy="66198"/>
                  </a:xfrm>
                  <a:custGeom>
                    <a:avLst/>
                    <a:gdLst>
                      <a:gd name="connsiteX0" fmla="*/ 264033 w 264033"/>
                      <a:gd name="connsiteY0" fmla="*/ 13811 h 66198"/>
                      <a:gd name="connsiteX1" fmla="*/ 0 w 264033"/>
                      <a:gd name="connsiteY1" fmla="*/ 66199 h 66198"/>
                      <a:gd name="connsiteX2" fmla="*/ 0 w 264033"/>
                      <a:gd name="connsiteY2" fmla="*/ 53054 h 66198"/>
                      <a:gd name="connsiteX3" fmla="*/ 264033 w 264033"/>
                      <a:gd name="connsiteY3" fmla="*/ 0 h 66198"/>
                    </a:gdLst>
                    <a:ahLst/>
                    <a:cxnLst>
                      <a:cxn ang="0">
                        <a:pos x="connsiteX0" y="connsiteY0"/>
                      </a:cxn>
                      <a:cxn ang="0">
                        <a:pos x="connsiteX1" y="connsiteY1"/>
                      </a:cxn>
                      <a:cxn ang="0">
                        <a:pos x="connsiteX2" y="connsiteY2"/>
                      </a:cxn>
                      <a:cxn ang="0">
                        <a:pos x="connsiteX3" y="connsiteY3"/>
                      </a:cxn>
                    </a:cxnLst>
                    <a:rect l="l" t="t" r="r" b="b"/>
                    <a:pathLst>
                      <a:path w="264033" h="66198">
                        <a:moveTo>
                          <a:pt x="264033" y="13811"/>
                        </a:moveTo>
                        <a:lnTo>
                          <a:pt x="0" y="66199"/>
                        </a:lnTo>
                        <a:lnTo>
                          <a:pt x="0" y="53054"/>
                        </a:lnTo>
                        <a:lnTo>
                          <a:pt x="26403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61" name="Freeform: Shape 1060">
                    <a:extLst>
                      <a:ext uri="{FF2B5EF4-FFF2-40B4-BE49-F238E27FC236}">
                        <a16:creationId xmlns:a16="http://schemas.microsoft.com/office/drawing/2014/main" id="{899EC2CE-2C17-48AB-B602-BC0D9DA36F2C}"/>
                      </a:ext>
                    </a:extLst>
                  </p:cNvPr>
                  <p:cNvSpPr/>
                  <p:nvPr/>
                </p:nvSpPr>
                <p:spPr>
                  <a:xfrm>
                    <a:off x="6259163" y="2744142"/>
                    <a:ext cx="58864" cy="63681"/>
                  </a:xfrm>
                  <a:custGeom>
                    <a:avLst/>
                    <a:gdLst>
                      <a:gd name="connsiteX0" fmla="*/ 29242 w 58864"/>
                      <a:gd name="connsiteY0" fmla="*/ 582 h 63681"/>
                      <a:gd name="connsiteX1" fmla="*/ 58864 w 58864"/>
                      <a:gd name="connsiteY1" fmla="*/ 25918 h 63681"/>
                      <a:gd name="connsiteX2" fmla="*/ 29242 w 58864"/>
                      <a:gd name="connsiteY2" fmla="*/ 63161 h 63681"/>
                      <a:gd name="connsiteX3" fmla="*/ 0 w 58864"/>
                      <a:gd name="connsiteY3" fmla="*/ 37729 h 63681"/>
                      <a:gd name="connsiteX4" fmla="*/ 29242 w 58864"/>
                      <a:gd name="connsiteY4" fmla="*/ 582 h 63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4" h="63681">
                        <a:moveTo>
                          <a:pt x="29242" y="582"/>
                        </a:moveTo>
                        <a:cubicBezTo>
                          <a:pt x="45529" y="-2752"/>
                          <a:pt x="58864" y="8583"/>
                          <a:pt x="58864" y="25918"/>
                        </a:cubicBezTo>
                        <a:cubicBezTo>
                          <a:pt x="58864" y="43349"/>
                          <a:pt x="45529" y="60018"/>
                          <a:pt x="29242" y="63161"/>
                        </a:cubicBezTo>
                        <a:cubicBezTo>
                          <a:pt x="13049" y="66304"/>
                          <a:pt x="0" y="54874"/>
                          <a:pt x="0" y="37729"/>
                        </a:cubicBezTo>
                        <a:cubicBezTo>
                          <a:pt x="95" y="20489"/>
                          <a:pt x="13145" y="3915"/>
                          <a:pt x="29242" y="58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903" name="Graphic 220">
                <a:extLst>
                  <a:ext uri="{FF2B5EF4-FFF2-40B4-BE49-F238E27FC236}">
                    <a16:creationId xmlns:a16="http://schemas.microsoft.com/office/drawing/2014/main" id="{A0A086DF-6AEF-481F-9567-7E2503B9AB5F}"/>
                  </a:ext>
                </a:extLst>
              </p:cNvPr>
              <p:cNvGrpSpPr/>
              <p:nvPr/>
            </p:nvGrpSpPr>
            <p:grpSpPr>
              <a:xfrm>
                <a:off x="6259282" y="2933380"/>
                <a:ext cx="707867" cy="646026"/>
                <a:chOff x="6259282" y="2933380"/>
                <a:chExt cx="707867" cy="646026"/>
              </a:xfrm>
              <a:grpFill/>
            </p:grpSpPr>
            <p:grpSp>
              <p:nvGrpSpPr>
                <p:cNvPr id="1036" name="Graphic 220">
                  <a:extLst>
                    <a:ext uri="{FF2B5EF4-FFF2-40B4-BE49-F238E27FC236}">
                      <a16:creationId xmlns:a16="http://schemas.microsoft.com/office/drawing/2014/main" id="{A66403E5-3FE2-4EA1-9F7E-3895F7F6A148}"/>
                    </a:ext>
                  </a:extLst>
                </p:cNvPr>
                <p:cNvGrpSpPr/>
                <p:nvPr/>
              </p:nvGrpSpPr>
              <p:grpSpPr>
                <a:xfrm>
                  <a:off x="6745319" y="2963513"/>
                  <a:ext cx="221830" cy="310394"/>
                  <a:chOff x="6745319" y="2963513"/>
                  <a:chExt cx="221830" cy="310394"/>
                </a:xfrm>
                <a:grpFill/>
              </p:grpSpPr>
              <p:sp>
                <p:nvSpPr>
                  <p:cNvPr id="1052" name="Freeform: Shape 1051">
                    <a:extLst>
                      <a:ext uri="{FF2B5EF4-FFF2-40B4-BE49-F238E27FC236}">
                        <a16:creationId xmlns:a16="http://schemas.microsoft.com/office/drawing/2014/main" id="{E05A0CF7-A7DC-4C5D-B0D4-FFA5CBBB77F2}"/>
                      </a:ext>
                    </a:extLst>
                  </p:cNvPr>
                  <p:cNvSpPr/>
                  <p:nvPr/>
                </p:nvSpPr>
                <p:spPr>
                  <a:xfrm>
                    <a:off x="6745319" y="2963513"/>
                    <a:ext cx="190595" cy="279177"/>
                  </a:xfrm>
                  <a:custGeom>
                    <a:avLst/>
                    <a:gdLst>
                      <a:gd name="connsiteX0" fmla="*/ 175927 w 190595"/>
                      <a:gd name="connsiteY0" fmla="*/ 279178 h 279177"/>
                      <a:gd name="connsiteX1" fmla="*/ 0 w 190595"/>
                      <a:gd name="connsiteY1" fmla="*/ 9620 h 279177"/>
                      <a:gd name="connsiteX2" fmla="*/ 13716 w 190595"/>
                      <a:gd name="connsiteY2" fmla="*/ 0 h 279177"/>
                      <a:gd name="connsiteX3" fmla="*/ 190595 w 190595"/>
                      <a:gd name="connsiteY3" fmla="*/ 269938 h 279177"/>
                    </a:gdLst>
                    <a:ahLst/>
                    <a:cxnLst>
                      <a:cxn ang="0">
                        <a:pos x="connsiteX0" y="connsiteY0"/>
                      </a:cxn>
                      <a:cxn ang="0">
                        <a:pos x="connsiteX1" y="connsiteY1"/>
                      </a:cxn>
                      <a:cxn ang="0">
                        <a:pos x="connsiteX2" y="connsiteY2"/>
                      </a:cxn>
                      <a:cxn ang="0">
                        <a:pos x="connsiteX3" y="connsiteY3"/>
                      </a:cxn>
                    </a:cxnLst>
                    <a:rect l="l" t="t" r="r" b="b"/>
                    <a:pathLst>
                      <a:path w="190595" h="279177">
                        <a:moveTo>
                          <a:pt x="175927" y="279178"/>
                        </a:moveTo>
                        <a:lnTo>
                          <a:pt x="0" y="9620"/>
                        </a:lnTo>
                        <a:lnTo>
                          <a:pt x="13716" y="0"/>
                        </a:lnTo>
                        <a:lnTo>
                          <a:pt x="190595" y="26993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53" name="Freeform: Shape 1052">
                    <a:extLst>
                      <a:ext uri="{FF2B5EF4-FFF2-40B4-BE49-F238E27FC236}">
                        <a16:creationId xmlns:a16="http://schemas.microsoft.com/office/drawing/2014/main" id="{5E639212-47F6-4920-B410-03783D88EBCF}"/>
                      </a:ext>
                    </a:extLst>
                  </p:cNvPr>
                  <p:cNvSpPr/>
                  <p:nvPr/>
                </p:nvSpPr>
                <p:spPr>
                  <a:xfrm>
                    <a:off x="6890476" y="3202182"/>
                    <a:ext cx="76674" cy="71725"/>
                  </a:xfrm>
                  <a:custGeom>
                    <a:avLst/>
                    <a:gdLst>
                      <a:gd name="connsiteX0" fmla="*/ 71442 w 76674"/>
                      <a:gd name="connsiteY0" fmla="*/ 15077 h 71725"/>
                      <a:gd name="connsiteX1" fmla="*/ 57250 w 76674"/>
                      <a:gd name="connsiteY1" fmla="*/ 65273 h 71725"/>
                      <a:gd name="connsiteX2" fmla="*/ 5052 w 76674"/>
                      <a:gd name="connsiteY2" fmla="*/ 56415 h 71725"/>
                      <a:gd name="connsiteX3" fmla="*/ 18959 w 76674"/>
                      <a:gd name="connsiteY3" fmla="*/ 6695 h 71725"/>
                      <a:gd name="connsiteX4" fmla="*/ 71442 w 76674"/>
                      <a:gd name="connsiteY4" fmla="*/ 15077 h 71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74" h="71725">
                        <a:moveTo>
                          <a:pt x="71442" y="15077"/>
                        </a:moveTo>
                        <a:cubicBezTo>
                          <a:pt x="82205" y="31364"/>
                          <a:pt x="75823" y="53939"/>
                          <a:pt x="57250" y="65273"/>
                        </a:cubicBezTo>
                        <a:cubicBezTo>
                          <a:pt x="38866" y="76608"/>
                          <a:pt x="15530" y="72608"/>
                          <a:pt x="5052" y="56415"/>
                        </a:cubicBezTo>
                        <a:cubicBezTo>
                          <a:pt x="-5330" y="40318"/>
                          <a:pt x="766" y="18125"/>
                          <a:pt x="18959" y="6695"/>
                        </a:cubicBezTo>
                        <a:cubicBezTo>
                          <a:pt x="37247" y="-4831"/>
                          <a:pt x="60774" y="-1116"/>
                          <a:pt x="71442" y="1507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37" name="Graphic 220">
                  <a:extLst>
                    <a:ext uri="{FF2B5EF4-FFF2-40B4-BE49-F238E27FC236}">
                      <a16:creationId xmlns:a16="http://schemas.microsoft.com/office/drawing/2014/main" id="{EA6099D0-CC0E-423D-8077-602E445A96EE}"/>
                    </a:ext>
                  </a:extLst>
                </p:cNvPr>
                <p:cNvGrpSpPr/>
                <p:nvPr/>
              </p:nvGrpSpPr>
              <p:grpSpPr>
                <a:xfrm>
                  <a:off x="6716683" y="3234785"/>
                  <a:ext cx="219230" cy="337809"/>
                  <a:chOff x="6716683" y="3234785"/>
                  <a:chExt cx="219230" cy="337809"/>
                </a:xfrm>
                <a:grpFill/>
              </p:grpSpPr>
              <p:sp>
                <p:nvSpPr>
                  <p:cNvPr id="1050" name="Freeform: Shape 1049">
                    <a:extLst>
                      <a:ext uri="{FF2B5EF4-FFF2-40B4-BE49-F238E27FC236}">
                        <a16:creationId xmlns:a16="http://schemas.microsoft.com/office/drawing/2014/main" id="{360B10F6-0E4F-478A-B35B-734CA43F849A}"/>
                      </a:ext>
                    </a:extLst>
                  </p:cNvPr>
                  <p:cNvSpPr/>
                  <p:nvPr/>
                </p:nvSpPr>
                <p:spPr>
                  <a:xfrm>
                    <a:off x="6745319" y="3234785"/>
                    <a:ext cx="190595" cy="306895"/>
                  </a:xfrm>
                  <a:custGeom>
                    <a:avLst/>
                    <a:gdLst>
                      <a:gd name="connsiteX0" fmla="*/ 13716 w 190595"/>
                      <a:gd name="connsiteY0" fmla="*/ 306896 h 306895"/>
                      <a:gd name="connsiteX1" fmla="*/ 0 w 190595"/>
                      <a:gd name="connsiteY1" fmla="*/ 299657 h 306895"/>
                      <a:gd name="connsiteX2" fmla="*/ 175927 w 190595"/>
                      <a:gd name="connsiteY2" fmla="*/ 0 h 306895"/>
                      <a:gd name="connsiteX3" fmla="*/ 190595 w 190595"/>
                      <a:gd name="connsiteY3" fmla="*/ 6667 h 306895"/>
                    </a:gdLst>
                    <a:ahLst/>
                    <a:cxnLst>
                      <a:cxn ang="0">
                        <a:pos x="connsiteX0" y="connsiteY0"/>
                      </a:cxn>
                      <a:cxn ang="0">
                        <a:pos x="connsiteX1" y="connsiteY1"/>
                      </a:cxn>
                      <a:cxn ang="0">
                        <a:pos x="connsiteX2" y="connsiteY2"/>
                      </a:cxn>
                      <a:cxn ang="0">
                        <a:pos x="connsiteX3" y="connsiteY3"/>
                      </a:cxn>
                    </a:cxnLst>
                    <a:rect l="l" t="t" r="r" b="b"/>
                    <a:pathLst>
                      <a:path w="190595" h="306895">
                        <a:moveTo>
                          <a:pt x="13716" y="306896"/>
                        </a:moveTo>
                        <a:lnTo>
                          <a:pt x="0" y="299657"/>
                        </a:lnTo>
                        <a:lnTo>
                          <a:pt x="175927" y="0"/>
                        </a:lnTo>
                        <a:lnTo>
                          <a:pt x="190595" y="6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51" name="Freeform: Shape 1050">
                    <a:extLst>
                      <a:ext uri="{FF2B5EF4-FFF2-40B4-BE49-F238E27FC236}">
                        <a16:creationId xmlns:a16="http://schemas.microsoft.com/office/drawing/2014/main" id="{D3E117BD-5E1B-4C13-8225-57EC93C648D4}"/>
                      </a:ext>
                    </a:extLst>
                  </p:cNvPr>
                  <p:cNvSpPr/>
                  <p:nvPr/>
                </p:nvSpPr>
                <p:spPr>
                  <a:xfrm>
                    <a:off x="6716683" y="3503527"/>
                    <a:ext cx="71484" cy="69067"/>
                  </a:xfrm>
                  <a:custGeom>
                    <a:avLst/>
                    <a:gdLst>
                      <a:gd name="connsiteX0" fmla="*/ 66640 w 71484"/>
                      <a:gd name="connsiteY0" fmla="*/ 51012 h 69067"/>
                      <a:gd name="connsiteX1" fmla="*/ 17682 w 71484"/>
                      <a:gd name="connsiteY1" fmla="*/ 64823 h 69067"/>
                      <a:gd name="connsiteX2" fmla="*/ 4728 w 71484"/>
                      <a:gd name="connsiteY2" fmla="*/ 18246 h 69067"/>
                      <a:gd name="connsiteX3" fmla="*/ 53400 w 71484"/>
                      <a:gd name="connsiteY3" fmla="*/ 4054 h 69067"/>
                      <a:gd name="connsiteX4" fmla="*/ 66640 w 71484"/>
                      <a:gd name="connsiteY4" fmla="*/ 51012 h 69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84" h="69067">
                        <a:moveTo>
                          <a:pt x="66640" y="51012"/>
                        </a:moveTo>
                        <a:cubicBezTo>
                          <a:pt x="56639" y="67871"/>
                          <a:pt x="34732" y="73967"/>
                          <a:pt x="17682" y="64823"/>
                        </a:cubicBezTo>
                        <a:cubicBezTo>
                          <a:pt x="727" y="55774"/>
                          <a:pt x="-4988" y="34915"/>
                          <a:pt x="4728" y="18246"/>
                        </a:cubicBezTo>
                        <a:cubicBezTo>
                          <a:pt x="14539" y="1482"/>
                          <a:pt x="36256" y="-4900"/>
                          <a:pt x="53400" y="4054"/>
                        </a:cubicBezTo>
                        <a:cubicBezTo>
                          <a:pt x="70641" y="13007"/>
                          <a:pt x="76641" y="34057"/>
                          <a:pt x="66640" y="5101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38" name="Graphic 220">
                  <a:extLst>
                    <a:ext uri="{FF2B5EF4-FFF2-40B4-BE49-F238E27FC236}">
                      <a16:creationId xmlns:a16="http://schemas.microsoft.com/office/drawing/2014/main" id="{85A25D9A-CE42-439D-A1C4-144D9958296F}"/>
                    </a:ext>
                  </a:extLst>
                </p:cNvPr>
                <p:cNvGrpSpPr/>
                <p:nvPr/>
              </p:nvGrpSpPr>
              <p:grpSpPr>
                <a:xfrm>
                  <a:off x="6402038" y="3514803"/>
                  <a:ext cx="350139" cy="64603"/>
                  <a:chOff x="6402038" y="3514803"/>
                  <a:chExt cx="350139" cy="64603"/>
                </a:xfrm>
                <a:grpFill/>
              </p:grpSpPr>
              <p:sp>
                <p:nvSpPr>
                  <p:cNvPr id="1048" name="Freeform: Shape 1047">
                    <a:extLst>
                      <a:ext uri="{FF2B5EF4-FFF2-40B4-BE49-F238E27FC236}">
                        <a16:creationId xmlns:a16="http://schemas.microsoft.com/office/drawing/2014/main" id="{1A4B5A8E-9B57-479B-97BD-398DBECDD84F}"/>
                      </a:ext>
                    </a:extLst>
                  </p:cNvPr>
                  <p:cNvSpPr/>
                  <p:nvPr/>
                </p:nvSpPr>
                <p:spPr>
                  <a:xfrm>
                    <a:off x="6433184" y="3530441"/>
                    <a:ext cx="318992" cy="23812"/>
                  </a:xfrm>
                  <a:custGeom>
                    <a:avLst/>
                    <a:gdLst>
                      <a:gd name="connsiteX0" fmla="*/ 318992 w 318992"/>
                      <a:gd name="connsiteY0" fmla="*/ 15240 h 23812"/>
                      <a:gd name="connsiteX1" fmla="*/ 0 w 318992"/>
                      <a:gd name="connsiteY1" fmla="*/ 23813 h 23812"/>
                      <a:gd name="connsiteX2" fmla="*/ 0 w 318992"/>
                      <a:gd name="connsiteY2" fmla="*/ 9525 h 23812"/>
                      <a:gd name="connsiteX3" fmla="*/ 318992 w 318992"/>
                      <a:gd name="connsiteY3" fmla="*/ 0 h 23812"/>
                    </a:gdLst>
                    <a:ahLst/>
                    <a:cxnLst>
                      <a:cxn ang="0">
                        <a:pos x="connsiteX0" y="connsiteY0"/>
                      </a:cxn>
                      <a:cxn ang="0">
                        <a:pos x="connsiteX1" y="connsiteY1"/>
                      </a:cxn>
                      <a:cxn ang="0">
                        <a:pos x="connsiteX2" y="connsiteY2"/>
                      </a:cxn>
                      <a:cxn ang="0">
                        <a:pos x="connsiteX3" y="connsiteY3"/>
                      </a:cxn>
                    </a:cxnLst>
                    <a:rect l="l" t="t" r="r" b="b"/>
                    <a:pathLst>
                      <a:path w="318992" h="23812">
                        <a:moveTo>
                          <a:pt x="318992" y="15240"/>
                        </a:moveTo>
                        <a:lnTo>
                          <a:pt x="0" y="23813"/>
                        </a:lnTo>
                        <a:lnTo>
                          <a:pt x="0" y="9525"/>
                        </a:lnTo>
                        <a:lnTo>
                          <a:pt x="31899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49" name="Freeform: Shape 1048">
                    <a:extLst>
                      <a:ext uri="{FF2B5EF4-FFF2-40B4-BE49-F238E27FC236}">
                        <a16:creationId xmlns:a16="http://schemas.microsoft.com/office/drawing/2014/main" id="{404A4E6F-86EC-4CF6-8D3C-8DFAC8A16A5A}"/>
                      </a:ext>
                    </a:extLst>
                  </p:cNvPr>
                  <p:cNvSpPr/>
                  <p:nvPr/>
                </p:nvSpPr>
                <p:spPr>
                  <a:xfrm>
                    <a:off x="6402038" y="3514803"/>
                    <a:ext cx="62674" cy="64603"/>
                  </a:xfrm>
                  <a:custGeom>
                    <a:avLst/>
                    <a:gdLst>
                      <a:gd name="connsiteX0" fmla="*/ 31147 w 62674"/>
                      <a:gd name="connsiteY0" fmla="*/ 64596 h 64603"/>
                      <a:gd name="connsiteX1" fmla="*/ 0 w 62674"/>
                      <a:gd name="connsiteY1" fmla="*/ 33164 h 64603"/>
                      <a:gd name="connsiteX2" fmla="*/ 31147 w 62674"/>
                      <a:gd name="connsiteY2" fmla="*/ 17 h 64603"/>
                      <a:gd name="connsiteX3" fmla="*/ 62674 w 62674"/>
                      <a:gd name="connsiteY3" fmla="*/ 31449 h 64603"/>
                      <a:gd name="connsiteX4" fmla="*/ 31147 w 62674"/>
                      <a:gd name="connsiteY4" fmla="*/ 64596 h 64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74" h="64603">
                        <a:moveTo>
                          <a:pt x="31147" y="64596"/>
                        </a:moveTo>
                        <a:cubicBezTo>
                          <a:pt x="13906" y="64977"/>
                          <a:pt x="0" y="50881"/>
                          <a:pt x="0" y="33164"/>
                        </a:cubicBezTo>
                        <a:cubicBezTo>
                          <a:pt x="0" y="15447"/>
                          <a:pt x="13906" y="589"/>
                          <a:pt x="31147" y="17"/>
                        </a:cubicBezTo>
                        <a:cubicBezTo>
                          <a:pt x="48482" y="-555"/>
                          <a:pt x="62674" y="13447"/>
                          <a:pt x="62674" y="31449"/>
                        </a:cubicBezTo>
                        <a:cubicBezTo>
                          <a:pt x="62674" y="49356"/>
                          <a:pt x="48482" y="64215"/>
                          <a:pt x="31147" y="6459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39" name="Graphic 220">
                  <a:extLst>
                    <a:ext uri="{FF2B5EF4-FFF2-40B4-BE49-F238E27FC236}">
                      <a16:creationId xmlns:a16="http://schemas.microsoft.com/office/drawing/2014/main" id="{DF7ABE73-FFD4-4ED3-BE46-49DEDCF8343A}"/>
                    </a:ext>
                  </a:extLst>
                </p:cNvPr>
                <p:cNvGrpSpPr/>
                <p:nvPr/>
              </p:nvGrpSpPr>
              <p:grpSpPr>
                <a:xfrm>
                  <a:off x="6259282" y="3261517"/>
                  <a:ext cx="179903" cy="289402"/>
                  <a:chOff x="6259282" y="3261517"/>
                  <a:chExt cx="179903" cy="289402"/>
                </a:xfrm>
                <a:grpFill/>
              </p:grpSpPr>
              <p:sp>
                <p:nvSpPr>
                  <p:cNvPr id="1046" name="Freeform: Shape 1045">
                    <a:extLst>
                      <a:ext uri="{FF2B5EF4-FFF2-40B4-BE49-F238E27FC236}">
                        <a16:creationId xmlns:a16="http://schemas.microsoft.com/office/drawing/2014/main" id="{7515A859-A2B6-467F-8486-8FD18AE260E2}"/>
                      </a:ext>
                    </a:extLst>
                  </p:cNvPr>
                  <p:cNvSpPr/>
                  <p:nvPr/>
                </p:nvSpPr>
                <p:spPr>
                  <a:xfrm>
                    <a:off x="6282785" y="3288887"/>
                    <a:ext cx="156400" cy="262032"/>
                  </a:xfrm>
                  <a:custGeom>
                    <a:avLst/>
                    <a:gdLst>
                      <a:gd name="connsiteX0" fmla="*/ 144399 w 156400"/>
                      <a:gd name="connsiteY0" fmla="*/ 262033 h 262032"/>
                      <a:gd name="connsiteX1" fmla="*/ 0 w 156400"/>
                      <a:gd name="connsiteY1" fmla="*/ 7906 h 262032"/>
                      <a:gd name="connsiteX2" fmla="*/ 11335 w 156400"/>
                      <a:gd name="connsiteY2" fmla="*/ 0 h 262032"/>
                      <a:gd name="connsiteX3" fmla="*/ 156401 w 156400"/>
                      <a:gd name="connsiteY3" fmla="*/ 254508 h 262032"/>
                    </a:gdLst>
                    <a:ahLst/>
                    <a:cxnLst>
                      <a:cxn ang="0">
                        <a:pos x="connsiteX0" y="connsiteY0"/>
                      </a:cxn>
                      <a:cxn ang="0">
                        <a:pos x="connsiteX1" y="connsiteY1"/>
                      </a:cxn>
                      <a:cxn ang="0">
                        <a:pos x="connsiteX2" y="connsiteY2"/>
                      </a:cxn>
                      <a:cxn ang="0">
                        <a:pos x="connsiteX3" y="connsiteY3"/>
                      </a:cxn>
                    </a:cxnLst>
                    <a:rect l="l" t="t" r="r" b="b"/>
                    <a:pathLst>
                      <a:path w="156400" h="262032">
                        <a:moveTo>
                          <a:pt x="144399" y="262033"/>
                        </a:moveTo>
                        <a:lnTo>
                          <a:pt x="0" y="7906"/>
                        </a:lnTo>
                        <a:lnTo>
                          <a:pt x="11335" y="0"/>
                        </a:lnTo>
                        <a:lnTo>
                          <a:pt x="156401" y="25450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47" name="Freeform: Shape 1046">
                    <a:extLst>
                      <a:ext uri="{FF2B5EF4-FFF2-40B4-BE49-F238E27FC236}">
                        <a16:creationId xmlns:a16="http://schemas.microsoft.com/office/drawing/2014/main" id="{A07984D2-4E93-4A62-8AE1-8061C97CCF53}"/>
                      </a:ext>
                    </a:extLst>
                  </p:cNvPr>
                  <p:cNvSpPr/>
                  <p:nvPr/>
                </p:nvSpPr>
                <p:spPr>
                  <a:xfrm>
                    <a:off x="6259282" y="3261517"/>
                    <a:ext cx="58820" cy="62698"/>
                  </a:xfrm>
                  <a:custGeom>
                    <a:avLst/>
                    <a:gdLst>
                      <a:gd name="connsiteX0" fmla="*/ 3881 w 58820"/>
                      <a:gd name="connsiteY0" fmla="*/ 49087 h 62698"/>
                      <a:gd name="connsiteX1" fmla="*/ 14549 w 58820"/>
                      <a:gd name="connsiteY1" fmla="*/ 5653 h 62698"/>
                      <a:gd name="connsiteX2" fmla="*/ 54840 w 58820"/>
                      <a:gd name="connsiteY2" fmla="*/ 13464 h 62698"/>
                      <a:gd name="connsiteX3" fmla="*/ 43982 w 58820"/>
                      <a:gd name="connsiteY3" fmla="*/ 57278 h 62698"/>
                      <a:gd name="connsiteX4" fmla="*/ 3881 w 58820"/>
                      <a:gd name="connsiteY4" fmla="*/ 49087 h 62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20" h="62698">
                        <a:moveTo>
                          <a:pt x="3881" y="49087"/>
                        </a:moveTo>
                        <a:cubicBezTo>
                          <a:pt x="-4120" y="34895"/>
                          <a:pt x="643" y="15464"/>
                          <a:pt x="14549" y="5653"/>
                        </a:cubicBezTo>
                        <a:cubicBezTo>
                          <a:pt x="28551" y="-4253"/>
                          <a:pt x="46649" y="-824"/>
                          <a:pt x="54840" y="13464"/>
                        </a:cubicBezTo>
                        <a:cubicBezTo>
                          <a:pt x="63032" y="27846"/>
                          <a:pt x="58174" y="47468"/>
                          <a:pt x="43982" y="57278"/>
                        </a:cubicBezTo>
                        <a:cubicBezTo>
                          <a:pt x="29789" y="66994"/>
                          <a:pt x="11883" y="63279"/>
                          <a:pt x="3881" y="490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40" name="Graphic 220">
                  <a:extLst>
                    <a:ext uri="{FF2B5EF4-FFF2-40B4-BE49-F238E27FC236}">
                      <a16:creationId xmlns:a16="http://schemas.microsoft.com/office/drawing/2014/main" id="{1AB5E645-BB3C-456A-AF01-7DDF3F30B1A1}"/>
                    </a:ext>
                  </a:extLst>
                </p:cNvPr>
                <p:cNvGrpSpPr/>
                <p:nvPr/>
              </p:nvGrpSpPr>
              <p:grpSpPr>
                <a:xfrm>
                  <a:off x="6282785" y="2981180"/>
                  <a:ext cx="181818" cy="314660"/>
                  <a:chOff x="6282785" y="2981180"/>
                  <a:chExt cx="181818" cy="314660"/>
                </a:xfrm>
                <a:grpFill/>
              </p:grpSpPr>
              <p:sp>
                <p:nvSpPr>
                  <p:cNvPr id="1044" name="Freeform: Shape 1043">
                    <a:extLst>
                      <a:ext uri="{FF2B5EF4-FFF2-40B4-BE49-F238E27FC236}">
                        <a16:creationId xmlns:a16="http://schemas.microsoft.com/office/drawing/2014/main" id="{4FD82007-C6D4-4B17-A1EE-E620899230E1}"/>
                      </a:ext>
                    </a:extLst>
                  </p:cNvPr>
                  <p:cNvSpPr/>
                  <p:nvPr/>
                </p:nvSpPr>
                <p:spPr>
                  <a:xfrm>
                    <a:off x="6282785" y="3011042"/>
                    <a:ext cx="156400" cy="284797"/>
                  </a:xfrm>
                  <a:custGeom>
                    <a:avLst/>
                    <a:gdLst>
                      <a:gd name="connsiteX0" fmla="*/ 11335 w 156400"/>
                      <a:gd name="connsiteY0" fmla="*/ 284798 h 284797"/>
                      <a:gd name="connsiteX1" fmla="*/ 0 w 156400"/>
                      <a:gd name="connsiteY1" fmla="*/ 278797 h 284797"/>
                      <a:gd name="connsiteX2" fmla="*/ 144399 w 156400"/>
                      <a:gd name="connsiteY2" fmla="*/ 0 h 284797"/>
                      <a:gd name="connsiteX3" fmla="*/ 156401 w 156400"/>
                      <a:gd name="connsiteY3" fmla="*/ 5525 h 284797"/>
                    </a:gdLst>
                    <a:ahLst/>
                    <a:cxnLst>
                      <a:cxn ang="0">
                        <a:pos x="connsiteX0" y="connsiteY0"/>
                      </a:cxn>
                      <a:cxn ang="0">
                        <a:pos x="connsiteX1" y="connsiteY1"/>
                      </a:cxn>
                      <a:cxn ang="0">
                        <a:pos x="connsiteX2" y="connsiteY2"/>
                      </a:cxn>
                      <a:cxn ang="0">
                        <a:pos x="connsiteX3" y="connsiteY3"/>
                      </a:cxn>
                    </a:cxnLst>
                    <a:rect l="l" t="t" r="r" b="b"/>
                    <a:pathLst>
                      <a:path w="156400" h="284797">
                        <a:moveTo>
                          <a:pt x="11335" y="284798"/>
                        </a:moveTo>
                        <a:lnTo>
                          <a:pt x="0" y="278797"/>
                        </a:lnTo>
                        <a:lnTo>
                          <a:pt x="144399" y="0"/>
                        </a:lnTo>
                        <a:lnTo>
                          <a:pt x="156401" y="5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45" name="Freeform: Shape 1044">
                    <a:extLst>
                      <a:ext uri="{FF2B5EF4-FFF2-40B4-BE49-F238E27FC236}">
                        <a16:creationId xmlns:a16="http://schemas.microsoft.com/office/drawing/2014/main" id="{E4A99FA5-9EC8-4CC4-A0E3-00F33492193D}"/>
                      </a:ext>
                    </a:extLst>
                  </p:cNvPr>
                  <p:cNvSpPr/>
                  <p:nvPr/>
                </p:nvSpPr>
                <p:spPr>
                  <a:xfrm>
                    <a:off x="6402023" y="2981180"/>
                    <a:ext cx="62580" cy="65207"/>
                  </a:xfrm>
                  <a:custGeom>
                    <a:avLst/>
                    <a:gdLst>
                      <a:gd name="connsiteX0" fmla="*/ 4111 w 62580"/>
                      <a:gd name="connsiteY0" fmla="*/ 20433 h 65207"/>
                      <a:gd name="connsiteX1" fmla="*/ 46783 w 62580"/>
                      <a:gd name="connsiteY1" fmla="*/ 2335 h 65207"/>
                      <a:gd name="connsiteX2" fmla="*/ 58308 w 62580"/>
                      <a:gd name="connsiteY2" fmla="*/ 45007 h 65207"/>
                      <a:gd name="connsiteX3" fmla="*/ 15445 w 62580"/>
                      <a:gd name="connsiteY3" fmla="*/ 62724 h 65207"/>
                      <a:gd name="connsiteX4" fmla="*/ 4111 w 62580"/>
                      <a:gd name="connsiteY4" fmla="*/ 20433 h 65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80" h="65207">
                        <a:moveTo>
                          <a:pt x="4111" y="20433"/>
                        </a:moveTo>
                        <a:cubicBezTo>
                          <a:pt x="12683" y="3764"/>
                          <a:pt x="31733" y="-4332"/>
                          <a:pt x="46783" y="2335"/>
                        </a:cubicBezTo>
                        <a:cubicBezTo>
                          <a:pt x="61927" y="9098"/>
                          <a:pt x="67071" y="28243"/>
                          <a:pt x="58308" y="45007"/>
                        </a:cubicBezTo>
                        <a:cubicBezTo>
                          <a:pt x="49545" y="61771"/>
                          <a:pt x="30304" y="69582"/>
                          <a:pt x="15445" y="62724"/>
                        </a:cubicBezTo>
                        <a:cubicBezTo>
                          <a:pt x="682" y="55866"/>
                          <a:pt x="-4367" y="37006"/>
                          <a:pt x="4111" y="2043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41" name="Graphic 220">
                  <a:extLst>
                    <a:ext uri="{FF2B5EF4-FFF2-40B4-BE49-F238E27FC236}">
                      <a16:creationId xmlns:a16="http://schemas.microsoft.com/office/drawing/2014/main" id="{C9302867-48F3-4CD8-B72F-E132AA94CF7E}"/>
                    </a:ext>
                  </a:extLst>
                </p:cNvPr>
                <p:cNvGrpSpPr/>
                <p:nvPr/>
              </p:nvGrpSpPr>
              <p:grpSpPr>
                <a:xfrm>
                  <a:off x="6433184" y="2933380"/>
                  <a:ext cx="354996" cy="87568"/>
                  <a:chOff x="6433184" y="2933380"/>
                  <a:chExt cx="354996" cy="87568"/>
                </a:xfrm>
                <a:grpFill/>
              </p:grpSpPr>
              <p:sp>
                <p:nvSpPr>
                  <p:cNvPr id="1042" name="Freeform: Shape 1041">
                    <a:extLst>
                      <a:ext uri="{FF2B5EF4-FFF2-40B4-BE49-F238E27FC236}">
                        <a16:creationId xmlns:a16="http://schemas.microsoft.com/office/drawing/2014/main" id="{B5B740D1-8767-46A9-B8B4-6B4D2AEC08F3}"/>
                      </a:ext>
                    </a:extLst>
                  </p:cNvPr>
                  <p:cNvSpPr/>
                  <p:nvPr/>
                </p:nvSpPr>
                <p:spPr>
                  <a:xfrm>
                    <a:off x="6433184" y="2960655"/>
                    <a:ext cx="318992" cy="60293"/>
                  </a:xfrm>
                  <a:custGeom>
                    <a:avLst/>
                    <a:gdLst>
                      <a:gd name="connsiteX0" fmla="*/ 318992 w 318992"/>
                      <a:gd name="connsiteY0" fmla="*/ 15335 h 60293"/>
                      <a:gd name="connsiteX1" fmla="*/ 0 w 318992"/>
                      <a:gd name="connsiteY1" fmla="*/ 60293 h 60293"/>
                      <a:gd name="connsiteX2" fmla="*/ 0 w 318992"/>
                      <a:gd name="connsiteY2" fmla="*/ 46006 h 60293"/>
                      <a:gd name="connsiteX3" fmla="*/ 318992 w 318992"/>
                      <a:gd name="connsiteY3" fmla="*/ 0 h 60293"/>
                    </a:gdLst>
                    <a:ahLst/>
                    <a:cxnLst>
                      <a:cxn ang="0">
                        <a:pos x="connsiteX0" y="connsiteY0"/>
                      </a:cxn>
                      <a:cxn ang="0">
                        <a:pos x="connsiteX1" y="connsiteY1"/>
                      </a:cxn>
                      <a:cxn ang="0">
                        <a:pos x="connsiteX2" y="connsiteY2"/>
                      </a:cxn>
                      <a:cxn ang="0">
                        <a:pos x="connsiteX3" y="connsiteY3"/>
                      </a:cxn>
                    </a:cxnLst>
                    <a:rect l="l" t="t" r="r" b="b"/>
                    <a:pathLst>
                      <a:path w="318992" h="60293">
                        <a:moveTo>
                          <a:pt x="318992" y="15335"/>
                        </a:moveTo>
                        <a:lnTo>
                          <a:pt x="0" y="60293"/>
                        </a:lnTo>
                        <a:lnTo>
                          <a:pt x="0" y="46006"/>
                        </a:lnTo>
                        <a:lnTo>
                          <a:pt x="31899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43" name="Freeform: Shape 1042">
                    <a:extLst>
                      <a:ext uri="{FF2B5EF4-FFF2-40B4-BE49-F238E27FC236}">
                        <a16:creationId xmlns:a16="http://schemas.microsoft.com/office/drawing/2014/main" id="{E48C1C8E-2034-4BB7-9D40-14DF2C013EDD}"/>
                      </a:ext>
                    </a:extLst>
                  </p:cNvPr>
                  <p:cNvSpPr/>
                  <p:nvPr/>
                </p:nvSpPr>
                <p:spPr>
                  <a:xfrm>
                    <a:off x="6716744" y="2933380"/>
                    <a:ext cx="71437" cy="69719"/>
                  </a:xfrm>
                  <a:custGeom>
                    <a:avLst/>
                    <a:gdLst>
                      <a:gd name="connsiteX0" fmla="*/ 35433 w 71437"/>
                      <a:gd name="connsiteY0" fmla="*/ 414 h 69719"/>
                      <a:gd name="connsiteX1" fmla="*/ 71438 w 71437"/>
                      <a:gd name="connsiteY1" fmla="*/ 29751 h 69719"/>
                      <a:gd name="connsiteX2" fmla="*/ 35433 w 71437"/>
                      <a:gd name="connsiteY2" fmla="*/ 69375 h 69719"/>
                      <a:gd name="connsiteX3" fmla="*/ 0 w 71437"/>
                      <a:gd name="connsiteY3" fmla="*/ 39943 h 69719"/>
                      <a:gd name="connsiteX4" fmla="*/ 35433 w 71437"/>
                      <a:gd name="connsiteY4" fmla="*/ 414 h 69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37" h="69719">
                        <a:moveTo>
                          <a:pt x="35433" y="414"/>
                        </a:moveTo>
                        <a:cubicBezTo>
                          <a:pt x="55245" y="-2538"/>
                          <a:pt x="71438" y="10606"/>
                          <a:pt x="71438" y="29751"/>
                        </a:cubicBezTo>
                        <a:cubicBezTo>
                          <a:pt x="71438" y="48897"/>
                          <a:pt x="55245" y="66708"/>
                          <a:pt x="35433" y="69375"/>
                        </a:cubicBezTo>
                        <a:cubicBezTo>
                          <a:pt x="15811" y="72042"/>
                          <a:pt x="0" y="58898"/>
                          <a:pt x="0" y="39943"/>
                        </a:cubicBezTo>
                        <a:cubicBezTo>
                          <a:pt x="0" y="20988"/>
                          <a:pt x="15811" y="3367"/>
                          <a:pt x="35433" y="4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904" name="Graphic 220">
                <a:extLst>
                  <a:ext uri="{FF2B5EF4-FFF2-40B4-BE49-F238E27FC236}">
                    <a16:creationId xmlns:a16="http://schemas.microsoft.com/office/drawing/2014/main" id="{46903066-59E8-44B8-940C-12CB979C36F7}"/>
                  </a:ext>
                </a:extLst>
              </p:cNvPr>
              <p:cNvGrpSpPr/>
              <p:nvPr/>
            </p:nvGrpSpPr>
            <p:grpSpPr>
              <a:xfrm>
                <a:off x="6716683" y="2530285"/>
                <a:ext cx="873070" cy="743676"/>
                <a:chOff x="6716683" y="2530285"/>
                <a:chExt cx="873070" cy="743676"/>
              </a:xfrm>
              <a:grpFill/>
            </p:grpSpPr>
            <p:grpSp>
              <p:nvGrpSpPr>
                <p:cNvPr id="1018" name="Graphic 220">
                  <a:extLst>
                    <a:ext uri="{FF2B5EF4-FFF2-40B4-BE49-F238E27FC236}">
                      <a16:creationId xmlns:a16="http://schemas.microsoft.com/office/drawing/2014/main" id="{EEFAB980-DC6E-4EB6-8AA5-D7A280D647ED}"/>
                    </a:ext>
                  </a:extLst>
                </p:cNvPr>
                <p:cNvGrpSpPr/>
                <p:nvPr/>
              </p:nvGrpSpPr>
              <p:grpSpPr>
                <a:xfrm>
                  <a:off x="7313104" y="2563749"/>
                  <a:ext cx="276649" cy="332455"/>
                  <a:chOff x="7313104" y="2563749"/>
                  <a:chExt cx="276649" cy="332455"/>
                </a:xfrm>
                <a:grpFill/>
              </p:grpSpPr>
              <p:sp>
                <p:nvSpPr>
                  <p:cNvPr id="1034" name="Freeform: Shape 1033">
                    <a:extLst>
                      <a:ext uri="{FF2B5EF4-FFF2-40B4-BE49-F238E27FC236}">
                        <a16:creationId xmlns:a16="http://schemas.microsoft.com/office/drawing/2014/main" id="{4F278029-BA1E-4EC3-91D6-6C3E4BED6804}"/>
                      </a:ext>
                    </a:extLst>
                  </p:cNvPr>
                  <p:cNvSpPr/>
                  <p:nvPr/>
                </p:nvSpPr>
                <p:spPr>
                  <a:xfrm>
                    <a:off x="7313104" y="2563749"/>
                    <a:ext cx="237552" cy="297751"/>
                  </a:xfrm>
                  <a:custGeom>
                    <a:avLst/>
                    <a:gdLst>
                      <a:gd name="connsiteX0" fmla="*/ 219170 w 237552"/>
                      <a:gd name="connsiteY0" fmla="*/ 297751 h 297751"/>
                      <a:gd name="connsiteX1" fmla="*/ 0 w 237552"/>
                      <a:gd name="connsiteY1" fmla="*/ 11906 h 297751"/>
                      <a:gd name="connsiteX2" fmla="*/ 17050 w 237552"/>
                      <a:gd name="connsiteY2" fmla="*/ 0 h 297751"/>
                      <a:gd name="connsiteX3" fmla="*/ 237553 w 237552"/>
                      <a:gd name="connsiteY3" fmla="*/ 286226 h 297751"/>
                    </a:gdLst>
                    <a:ahLst/>
                    <a:cxnLst>
                      <a:cxn ang="0">
                        <a:pos x="connsiteX0" y="connsiteY0"/>
                      </a:cxn>
                      <a:cxn ang="0">
                        <a:pos x="connsiteX1" y="connsiteY1"/>
                      </a:cxn>
                      <a:cxn ang="0">
                        <a:pos x="connsiteX2" y="connsiteY2"/>
                      </a:cxn>
                      <a:cxn ang="0">
                        <a:pos x="connsiteX3" y="connsiteY3"/>
                      </a:cxn>
                    </a:cxnLst>
                    <a:rect l="l" t="t" r="r" b="b"/>
                    <a:pathLst>
                      <a:path w="237552" h="297751">
                        <a:moveTo>
                          <a:pt x="219170" y="297751"/>
                        </a:moveTo>
                        <a:lnTo>
                          <a:pt x="0" y="11906"/>
                        </a:lnTo>
                        <a:lnTo>
                          <a:pt x="17050" y="0"/>
                        </a:lnTo>
                        <a:lnTo>
                          <a:pt x="237553" y="28622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35" name="Freeform: Shape 1034">
                    <a:extLst>
                      <a:ext uri="{FF2B5EF4-FFF2-40B4-BE49-F238E27FC236}">
                        <a16:creationId xmlns:a16="http://schemas.microsoft.com/office/drawing/2014/main" id="{1373B423-E9E4-4C6F-847F-6CB154EFF666}"/>
                      </a:ext>
                    </a:extLst>
                  </p:cNvPr>
                  <p:cNvSpPr/>
                  <p:nvPr/>
                </p:nvSpPr>
                <p:spPr>
                  <a:xfrm>
                    <a:off x="7493926" y="2815149"/>
                    <a:ext cx="95826" cy="81055"/>
                  </a:xfrm>
                  <a:custGeom>
                    <a:avLst/>
                    <a:gdLst>
                      <a:gd name="connsiteX0" fmla="*/ 89307 w 95826"/>
                      <a:gd name="connsiteY0" fmla="*/ 14538 h 81055"/>
                      <a:gd name="connsiteX1" fmla="*/ 71590 w 95826"/>
                      <a:gd name="connsiteY1" fmla="*/ 71878 h 81055"/>
                      <a:gd name="connsiteX2" fmla="*/ 6344 w 95826"/>
                      <a:gd name="connsiteY2" fmla="*/ 66259 h 81055"/>
                      <a:gd name="connsiteX3" fmla="*/ 23679 w 95826"/>
                      <a:gd name="connsiteY3" fmla="*/ 9490 h 81055"/>
                      <a:gd name="connsiteX4" fmla="*/ 89307 w 95826"/>
                      <a:gd name="connsiteY4" fmla="*/ 14538 h 81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26" h="81055">
                        <a:moveTo>
                          <a:pt x="89307" y="14538"/>
                        </a:moveTo>
                        <a:cubicBezTo>
                          <a:pt x="102737" y="31873"/>
                          <a:pt x="94736" y="57591"/>
                          <a:pt x="71590" y="71878"/>
                        </a:cubicBezTo>
                        <a:cubicBezTo>
                          <a:pt x="48539" y="86071"/>
                          <a:pt x="19393" y="83499"/>
                          <a:pt x="6344" y="66259"/>
                        </a:cubicBezTo>
                        <a:cubicBezTo>
                          <a:pt x="-6705" y="49114"/>
                          <a:pt x="1010" y="23777"/>
                          <a:pt x="23679" y="9490"/>
                        </a:cubicBezTo>
                        <a:cubicBezTo>
                          <a:pt x="46444" y="-4893"/>
                          <a:pt x="75972" y="-2702"/>
                          <a:pt x="89307" y="1453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19" name="Graphic 220">
                  <a:extLst>
                    <a:ext uri="{FF2B5EF4-FFF2-40B4-BE49-F238E27FC236}">
                      <a16:creationId xmlns:a16="http://schemas.microsoft.com/office/drawing/2014/main" id="{6D60132A-F788-4E37-AC54-DDA41D1CE86D}"/>
                    </a:ext>
                  </a:extLst>
                </p:cNvPr>
                <p:cNvGrpSpPr/>
                <p:nvPr/>
              </p:nvGrpSpPr>
              <p:grpSpPr>
                <a:xfrm>
                  <a:off x="7277663" y="2852642"/>
                  <a:ext cx="272994" cy="390393"/>
                  <a:chOff x="7277663" y="2852642"/>
                  <a:chExt cx="272994" cy="390393"/>
                </a:xfrm>
                <a:grpFill/>
              </p:grpSpPr>
              <p:sp>
                <p:nvSpPr>
                  <p:cNvPr id="1032" name="Freeform: Shape 1031">
                    <a:extLst>
                      <a:ext uri="{FF2B5EF4-FFF2-40B4-BE49-F238E27FC236}">
                        <a16:creationId xmlns:a16="http://schemas.microsoft.com/office/drawing/2014/main" id="{E497FD8F-83C4-43BE-A27A-25196AC9DB76}"/>
                      </a:ext>
                    </a:extLst>
                  </p:cNvPr>
                  <p:cNvSpPr/>
                  <p:nvPr/>
                </p:nvSpPr>
                <p:spPr>
                  <a:xfrm>
                    <a:off x="7313104" y="2852642"/>
                    <a:ext cx="237552" cy="355377"/>
                  </a:xfrm>
                  <a:custGeom>
                    <a:avLst/>
                    <a:gdLst>
                      <a:gd name="connsiteX0" fmla="*/ 17050 w 237552"/>
                      <a:gd name="connsiteY0" fmla="*/ 355378 h 355377"/>
                      <a:gd name="connsiteX1" fmla="*/ 0 w 237552"/>
                      <a:gd name="connsiteY1" fmla="*/ 348329 h 355377"/>
                      <a:gd name="connsiteX2" fmla="*/ 219170 w 237552"/>
                      <a:gd name="connsiteY2" fmla="*/ 0 h 355377"/>
                      <a:gd name="connsiteX3" fmla="*/ 237553 w 237552"/>
                      <a:gd name="connsiteY3" fmla="*/ 6286 h 355377"/>
                    </a:gdLst>
                    <a:ahLst/>
                    <a:cxnLst>
                      <a:cxn ang="0">
                        <a:pos x="connsiteX0" y="connsiteY0"/>
                      </a:cxn>
                      <a:cxn ang="0">
                        <a:pos x="connsiteX1" y="connsiteY1"/>
                      </a:cxn>
                      <a:cxn ang="0">
                        <a:pos x="connsiteX2" y="connsiteY2"/>
                      </a:cxn>
                      <a:cxn ang="0">
                        <a:pos x="connsiteX3" y="connsiteY3"/>
                      </a:cxn>
                    </a:cxnLst>
                    <a:rect l="l" t="t" r="r" b="b"/>
                    <a:pathLst>
                      <a:path w="237552" h="355377">
                        <a:moveTo>
                          <a:pt x="17050" y="355378"/>
                        </a:moveTo>
                        <a:lnTo>
                          <a:pt x="0" y="348329"/>
                        </a:lnTo>
                        <a:lnTo>
                          <a:pt x="219170" y="0"/>
                        </a:lnTo>
                        <a:lnTo>
                          <a:pt x="237553" y="628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33" name="Freeform: Shape 1032">
                    <a:extLst>
                      <a:ext uri="{FF2B5EF4-FFF2-40B4-BE49-F238E27FC236}">
                        <a16:creationId xmlns:a16="http://schemas.microsoft.com/office/drawing/2014/main" id="{3D720833-7CAD-4EFF-B676-3C1CE0DD1159}"/>
                      </a:ext>
                    </a:extLst>
                  </p:cNvPr>
                  <p:cNvSpPr/>
                  <p:nvPr/>
                </p:nvSpPr>
                <p:spPr>
                  <a:xfrm>
                    <a:off x="7277663" y="3165732"/>
                    <a:ext cx="88701" cy="77303"/>
                  </a:xfrm>
                  <a:custGeom>
                    <a:avLst/>
                    <a:gdLst>
                      <a:gd name="connsiteX0" fmla="*/ 82685 w 88701"/>
                      <a:gd name="connsiteY0" fmla="*/ 54765 h 77303"/>
                      <a:gd name="connsiteX1" fmla="*/ 21916 w 88701"/>
                      <a:gd name="connsiteY1" fmla="*/ 73720 h 77303"/>
                      <a:gd name="connsiteX2" fmla="*/ 5818 w 88701"/>
                      <a:gd name="connsiteY2" fmla="*/ 22857 h 77303"/>
                      <a:gd name="connsiteX3" fmla="*/ 66207 w 88701"/>
                      <a:gd name="connsiteY3" fmla="*/ 3331 h 77303"/>
                      <a:gd name="connsiteX4" fmla="*/ 82685 w 88701"/>
                      <a:gd name="connsiteY4" fmla="*/ 54765 h 77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1" h="77303">
                        <a:moveTo>
                          <a:pt x="82685" y="54765"/>
                        </a:moveTo>
                        <a:cubicBezTo>
                          <a:pt x="70303" y="74292"/>
                          <a:pt x="43062" y="82674"/>
                          <a:pt x="21916" y="73720"/>
                        </a:cubicBezTo>
                        <a:cubicBezTo>
                          <a:pt x="961" y="64862"/>
                          <a:pt x="-6183" y="42192"/>
                          <a:pt x="5818" y="22857"/>
                        </a:cubicBezTo>
                        <a:cubicBezTo>
                          <a:pt x="17915" y="3521"/>
                          <a:pt x="44967" y="-5337"/>
                          <a:pt x="66207" y="3331"/>
                        </a:cubicBezTo>
                        <a:cubicBezTo>
                          <a:pt x="87734" y="12094"/>
                          <a:pt x="95068" y="35144"/>
                          <a:pt x="82685" y="5476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20" name="Graphic 220">
                  <a:extLst>
                    <a:ext uri="{FF2B5EF4-FFF2-40B4-BE49-F238E27FC236}">
                      <a16:creationId xmlns:a16="http://schemas.microsoft.com/office/drawing/2014/main" id="{E953E71F-65A3-4A0C-92A0-7258F0E2028F}"/>
                    </a:ext>
                  </a:extLst>
                </p:cNvPr>
                <p:cNvGrpSpPr/>
                <p:nvPr/>
              </p:nvGrpSpPr>
              <p:grpSpPr>
                <a:xfrm>
                  <a:off x="6890575" y="3195923"/>
                  <a:ext cx="431005" cy="78038"/>
                  <a:chOff x="6890575" y="3195923"/>
                  <a:chExt cx="431005" cy="78038"/>
                </a:xfrm>
                <a:grpFill/>
              </p:grpSpPr>
              <p:sp>
                <p:nvSpPr>
                  <p:cNvPr id="1030" name="Freeform: Shape 1029">
                    <a:extLst>
                      <a:ext uri="{FF2B5EF4-FFF2-40B4-BE49-F238E27FC236}">
                        <a16:creationId xmlns:a16="http://schemas.microsoft.com/office/drawing/2014/main" id="{02A1E300-EA3E-4163-BC8C-D0A5951E182C}"/>
                      </a:ext>
                    </a:extLst>
                  </p:cNvPr>
                  <p:cNvSpPr/>
                  <p:nvPr/>
                </p:nvSpPr>
                <p:spPr>
                  <a:xfrm>
                    <a:off x="6928580" y="3195923"/>
                    <a:ext cx="393001" cy="50101"/>
                  </a:xfrm>
                  <a:custGeom>
                    <a:avLst/>
                    <a:gdLst>
                      <a:gd name="connsiteX0" fmla="*/ 393001 w 393001"/>
                      <a:gd name="connsiteY0" fmla="*/ 17050 h 50101"/>
                      <a:gd name="connsiteX1" fmla="*/ 0 w 393001"/>
                      <a:gd name="connsiteY1" fmla="*/ 50101 h 50101"/>
                      <a:gd name="connsiteX2" fmla="*/ 0 w 393001"/>
                      <a:gd name="connsiteY2" fmla="*/ 34290 h 50101"/>
                      <a:gd name="connsiteX3" fmla="*/ 393001 w 393001"/>
                      <a:gd name="connsiteY3" fmla="*/ 0 h 50101"/>
                    </a:gdLst>
                    <a:ahLst/>
                    <a:cxnLst>
                      <a:cxn ang="0">
                        <a:pos x="connsiteX0" y="connsiteY0"/>
                      </a:cxn>
                      <a:cxn ang="0">
                        <a:pos x="connsiteX1" y="connsiteY1"/>
                      </a:cxn>
                      <a:cxn ang="0">
                        <a:pos x="connsiteX2" y="connsiteY2"/>
                      </a:cxn>
                      <a:cxn ang="0">
                        <a:pos x="connsiteX3" y="connsiteY3"/>
                      </a:cxn>
                    </a:cxnLst>
                    <a:rect l="l" t="t" r="r" b="b"/>
                    <a:pathLst>
                      <a:path w="393001" h="50101">
                        <a:moveTo>
                          <a:pt x="393001" y="17050"/>
                        </a:moveTo>
                        <a:lnTo>
                          <a:pt x="0" y="50101"/>
                        </a:lnTo>
                        <a:lnTo>
                          <a:pt x="0" y="34290"/>
                        </a:lnTo>
                        <a:lnTo>
                          <a:pt x="393001"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31" name="Freeform: Shape 1030">
                    <a:extLst>
                      <a:ext uri="{FF2B5EF4-FFF2-40B4-BE49-F238E27FC236}">
                        <a16:creationId xmlns:a16="http://schemas.microsoft.com/office/drawing/2014/main" id="{3D688F65-DE7F-4025-B90D-2273C2FC1801}"/>
                      </a:ext>
                    </a:extLst>
                  </p:cNvPr>
                  <p:cNvSpPr/>
                  <p:nvPr/>
                </p:nvSpPr>
                <p:spPr>
                  <a:xfrm>
                    <a:off x="6890575" y="3202216"/>
                    <a:ext cx="76580" cy="71744"/>
                  </a:xfrm>
                  <a:custGeom>
                    <a:avLst/>
                    <a:gdLst>
                      <a:gd name="connsiteX0" fmla="*/ 38005 w 76580"/>
                      <a:gd name="connsiteY0" fmla="*/ 71621 h 71744"/>
                      <a:gd name="connsiteX1" fmla="*/ 0 w 76580"/>
                      <a:gd name="connsiteY1" fmla="*/ 39141 h 71744"/>
                      <a:gd name="connsiteX2" fmla="*/ 38005 w 76580"/>
                      <a:gd name="connsiteY2" fmla="*/ 184 h 71744"/>
                      <a:gd name="connsiteX3" fmla="*/ 76581 w 76580"/>
                      <a:gd name="connsiteY3" fmla="*/ 32569 h 71744"/>
                      <a:gd name="connsiteX4" fmla="*/ 38005 w 76580"/>
                      <a:gd name="connsiteY4" fmla="*/ 71621 h 71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80" h="71744">
                        <a:moveTo>
                          <a:pt x="38005" y="71621"/>
                        </a:moveTo>
                        <a:cubicBezTo>
                          <a:pt x="16954" y="73240"/>
                          <a:pt x="0" y="58762"/>
                          <a:pt x="0" y="39141"/>
                        </a:cubicBezTo>
                        <a:cubicBezTo>
                          <a:pt x="0" y="19519"/>
                          <a:pt x="16954" y="2089"/>
                          <a:pt x="38005" y="184"/>
                        </a:cubicBezTo>
                        <a:cubicBezTo>
                          <a:pt x="59246" y="-1817"/>
                          <a:pt x="76581" y="12757"/>
                          <a:pt x="76581" y="32569"/>
                        </a:cubicBezTo>
                        <a:cubicBezTo>
                          <a:pt x="76581" y="52476"/>
                          <a:pt x="59246" y="69907"/>
                          <a:pt x="38005" y="7162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21" name="Graphic 220">
                  <a:extLst>
                    <a:ext uri="{FF2B5EF4-FFF2-40B4-BE49-F238E27FC236}">
                      <a16:creationId xmlns:a16="http://schemas.microsoft.com/office/drawing/2014/main" id="{F26C5A3C-4E04-4FAF-BB10-E3B9371593B6}"/>
                    </a:ext>
                  </a:extLst>
                </p:cNvPr>
                <p:cNvGrpSpPr/>
                <p:nvPr/>
              </p:nvGrpSpPr>
              <p:grpSpPr>
                <a:xfrm>
                  <a:off x="6716683" y="2933324"/>
                  <a:ext cx="219230" cy="309367"/>
                  <a:chOff x="6716683" y="2933324"/>
                  <a:chExt cx="219230" cy="309367"/>
                </a:xfrm>
                <a:grpFill/>
              </p:grpSpPr>
              <p:sp>
                <p:nvSpPr>
                  <p:cNvPr id="1028" name="Freeform: Shape 1027">
                    <a:extLst>
                      <a:ext uri="{FF2B5EF4-FFF2-40B4-BE49-F238E27FC236}">
                        <a16:creationId xmlns:a16="http://schemas.microsoft.com/office/drawing/2014/main" id="{712B01EA-9E4F-4712-9AEF-B4129A8F7204}"/>
                      </a:ext>
                    </a:extLst>
                  </p:cNvPr>
                  <p:cNvSpPr/>
                  <p:nvPr/>
                </p:nvSpPr>
                <p:spPr>
                  <a:xfrm>
                    <a:off x="6745319" y="2963513"/>
                    <a:ext cx="190595" cy="279177"/>
                  </a:xfrm>
                  <a:custGeom>
                    <a:avLst/>
                    <a:gdLst>
                      <a:gd name="connsiteX0" fmla="*/ 175927 w 190595"/>
                      <a:gd name="connsiteY0" fmla="*/ 279178 h 279177"/>
                      <a:gd name="connsiteX1" fmla="*/ 0 w 190595"/>
                      <a:gd name="connsiteY1" fmla="*/ 9620 h 279177"/>
                      <a:gd name="connsiteX2" fmla="*/ 13716 w 190595"/>
                      <a:gd name="connsiteY2" fmla="*/ 0 h 279177"/>
                      <a:gd name="connsiteX3" fmla="*/ 190595 w 190595"/>
                      <a:gd name="connsiteY3" fmla="*/ 269938 h 279177"/>
                    </a:gdLst>
                    <a:ahLst/>
                    <a:cxnLst>
                      <a:cxn ang="0">
                        <a:pos x="connsiteX0" y="connsiteY0"/>
                      </a:cxn>
                      <a:cxn ang="0">
                        <a:pos x="connsiteX1" y="connsiteY1"/>
                      </a:cxn>
                      <a:cxn ang="0">
                        <a:pos x="connsiteX2" y="connsiteY2"/>
                      </a:cxn>
                      <a:cxn ang="0">
                        <a:pos x="connsiteX3" y="connsiteY3"/>
                      </a:cxn>
                    </a:cxnLst>
                    <a:rect l="l" t="t" r="r" b="b"/>
                    <a:pathLst>
                      <a:path w="190595" h="279177">
                        <a:moveTo>
                          <a:pt x="175927" y="279178"/>
                        </a:moveTo>
                        <a:lnTo>
                          <a:pt x="0" y="9620"/>
                        </a:lnTo>
                        <a:lnTo>
                          <a:pt x="13716" y="0"/>
                        </a:lnTo>
                        <a:lnTo>
                          <a:pt x="190595" y="26993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29" name="Freeform: Shape 1028">
                    <a:extLst>
                      <a:ext uri="{FF2B5EF4-FFF2-40B4-BE49-F238E27FC236}">
                        <a16:creationId xmlns:a16="http://schemas.microsoft.com/office/drawing/2014/main" id="{AD69B5E2-7F6F-49CC-86A5-D957E8771AE0}"/>
                      </a:ext>
                    </a:extLst>
                  </p:cNvPr>
                  <p:cNvSpPr/>
                  <p:nvPr/>
                </p:nvSpPr>
                <p:spPr>
                  <a:xfrm>
                    <a:off x="6716683" y="2933324"/>
                    <a:ext cx="71505" cy="69799"/>
                  </a:xfrm>
                  <a:custGeom>
                    <a:avLst/>
                    <a:gdLst>
                      <a:gd name="connsiteX0" fmla="*/ 4728 w 71505"/>
                      <a:gd name="connsiteY0" fmla="*/ 56478 h 69799"/>
                      <a:gd name="connsiteX1" fmla="*/ 17682 w 71505"/>
                      <a:gd name="connsiteY1" fmla="*/ 7710 h 69799"/>
                      <a:gd name="connsiteX2" fmla="*/ 66640 w 71505"/>
                      <a:gd name="connsiteY2" fmla="*/ 13139 h 69799"/>
                      <a:gd name="connsiteX3" fmla="*/ 53400 w 71505"/>
                      <a:gd name="connsiteY3" fmla="*/ 62384 h 69799"/>
                      <a:gd name="connsiteX4" fmla="*/ 4728 w 71505"/>
                      <a:gd name="connsiteY4" fmla="*/ 56478 h 69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05" h="69799">
                        <a:moveTo>
                          <a:pt x="4728" y="56478"/>
                        </a:moveTo>
                        <a:cubicBezTo>
                          <a:pt x="-4988" y="41429"/>
                          <a:pt x="727" y="19712"/>
                          <a:pt x="17682" y="7710"/>
                        </a:cubicBezTo>
                        <a:cubicBezTo>
                          <a:pt x="34732" y="-4387"/>
                          <a:pt x="56639" y="-2005"/>
                          <a:pt x="66640" y="13139"/>
                        </a:cubicBezTo>
                        <a:cubicBezTo>
                          <a:pt x="76641" y="28284"/>
                          <a:pt x="70736" y="50382"/>
                          <a:pt x="53400" y="62384"/>
                        </a:cubicBezTo>
                        <a:cubicBezTo>
                          <a:pt x="36256" y="74290"/>
                          <a:pt x="14443" y="71528"/>
                          <a:pt x="4728" y="5647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22" name="Graphic 220">
                  <a:extLst>
                    <a:ext uri="{FF2B5EF4-FFF2-40B4-BE49-F238E27FC236}">
                      <a16:creationId xmlns:a16="http://schemas.microsoft.com/office/drawing/2014/main" id="{4BE33CAA-F321-4503-A892-403000D2C39D}"/>
                    </a:ext>
                  </a:extLst>
                </p:cNvPr>
                <p:cNvGrpSpPr/>
                <p:nvPr/>
              </p:nvGrpSpPr>
              <p:grpSpPr>
                <a:xfrm>
                  <a:off x="6745319" y="2611658"/>
                  <a:ext cx="221862" cy="359474"/>
                  <a:chOff x="6745319" y="2611658"/>
                  <a:chExt cx="221862" cy="359474"/>
                </a:xfrm>
                <a:grpFill/>
              </p:grpSpPr>
              <p:sp>
                <p:nvSpPr>
                  <p:cNvPr id="1026" name="Freeform: Shape 1025">
                    <a:extLst>
                      <a:ext uri="{FF2B5EF4-FFF2-40B4-BE49-F238E27FC236}">
                        <a16:creationId xmlns:a16="http://schemas.microsoft.com/office/drawing/2014/main" id="{47E23843-98BA-4F34-9436-5AF727ED294D}"/>
                      </a:ext>
                    </a:extLst>
                  </p:cNvPr>
                  <p:cNvSpPr/>
                  <p:nvPr/>
                </p:nvSpPr>
                <p:spPr>
                  <a:xfrm>
                    <a:off x="6745319" y="2645759"/>
                    <a:ext cx="190595" cy="325373"/>
                  </a:xfrm>
                  <a:custGeom>
                    <a:avLst/>
                    <a:gdLst>
                      <a:gd name="connsiteX0" fmla="*/ 13716 w 190595"/>
                      <a:gd name="connsiteY0" fmla="*/ 325374 h 325373"/>
                      <a:gd name="connsiteX1" fmla="*/ 0 w 190595"/>
                      <a:gd name="connsiteY1" fmla="*/ 319754 h 325373"/>
                      <a:gd name="connsiteX2" fmla="*/ 175927 w 190595"/>
                      <a:gd name="connsiteY2" fmla="*/ 0 h 325373"/>
                      <a:gd name="connsiteX3" fmla="*/ 190595 w 190595"/>
                      <a:gd name="connsiteY3" fmla="*/ 4953 h 325373"/>
                    </a:gdLst>
                    <a:ahLst/>
                    <a:cxnLst>
                      <a:cxn ang="0">
                        <a:pos x="connsiteX0" y="connsiteY0"/>
                      </a:cxn>
                      <a:cxn ang="0">
                        <a:pos x="connsiteX1" y="connsiteY1"/>
                      </a:cxn>
                      <a:cxn ang="0">
                        <a:pos x="connsiteX2" y="connsiteY2"/>
                      </a:cxn>
                      <a:cxn ang="0">
                        <a:pos x="connsiteX3" y="connsiteY3"/>
                      </a:cxn>
                    </a:cxnLst>
                    <a:rect l="l" t="t" r="r" b="b"/>
                    <a:pathLst>
                      <a:path w="190595" h="325373">
                        <a:moveTo>
                          <a:pt x="13716" y="325374"/>
                        </a:moveTo>
                        <a:lnTo>
                          <a:pt x="0" y="319754"/>
                        </a:lnTo>
                        <a:lnTo>
                          <a:pt x="175927" y="0"/>
                        </a:lnTo>
                        <a:lnTo>
                          <a:pt x="190595"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27" name="Freeform: Shape 1026">
                    <a:extLst>
                      <a:ext uri="{FF2B5EF4-FFF2-40B4-BE49-F238E27FC236}">
                        <a16:creationId xmlns:a16="http://schemas.microsoft.com/office/drawing/2014/main" id="{02545E61-BE61-4364-BAAF-F552F95B20C7}"/>
                      </a:ext>
                    </a:extLst>
                  </p:cNvPr>
                  <p:cNvSpPr/>
                  <p:nvPr/>
                </p:nvSpPr>
                <p:spPr>
                  <a:xfrm>
                    <a:off x="6890571" y="2611658"/>
                    <a:ext cx="76611" cy="73082"/>
                  </a:xfrm>
                  <a:custGeom>
                    <a:avLst/>
                    <a:gdLst>
                      <a:gd name="connsiteX0" fmla="*/ 5053 w 76611"/>
                      <a:gd name="connsiteY0" fmla="*/ 25433 h 73082"/>
                      <a:gd name="connsiteX1" fmla="*/ 57249 w 76611"/>
                      <a:gd name="connsiteY1" fmla="*/ 1716 h 73082"/>
                      <a:gd name="connsiteX2" fmla="*/ 71442 w 76611"/>
                      <a:gd name="connsiteY2" fmla="*/ 47912 h 73082"/>
                      <a:gd name="connsiteX3" fmla="*/ 18959 w 76611"/>
                      <a:gd name="connsiteY3" fmla="*/ 71249 h 73082"/>
                      <a:gd name="connsiteX4" fmla="*/ 5053 w 76611"/>
                      <a:gd name="connsiteY4" fmla="*/ 25433 h 730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11" h="73082">
                        <a:moveTo>
                          <a:pt x="5053" y="25433"/>
                        </a:moveTo>
                        <a:cubicBezTo>
                          <a:pt x="15530" y="6288"/>
                          <a:pt x="38866" y="-4380"/>
                          <a:pt x="57249" y="1716"/>
                        </a:cubicBezTo>
                        <a:cubicBezTo>
                          <a:pt x="75728" y="7812"/>
                          <a:pt x="82110" y="28577"/>
                          <a:pt x="71442" y="47912"/>
                        </a:cubicBezTo>
                        <a:cubicBezTo>
                          <a:pt x="60774" y="67153"/>
                          <a:pt x="37247" y="77535"/>
                          <a:pt x="18959" y="71249"/>
                        </a:cubicBezTo>
                        <a:cubicBezTo>
                          <a:pt x="766" y="64867"/>
                          <a:pt x="-5330" y="44483"/>
                          <a:pt x="5053" y="2543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23" name="Graphic 220">
                  <a:extLst>
                    <a:ext uri="{FF2B5EF4-FFF2-40B4-BE49-F238E27FC236}">
                      <a16:creationId xmlns:a16="http://schemas.microsoft.com/office/drawing/2014/main" id="{DF339C6C-CFB4-4A7C-8B6E-195782350C2E}"/>
                    </a:ext>
                  </a:extLst>
                </p:cNvPr>
                <p:cNvGrpSpPr/>
                <p:nvPr/>
              </p:nvGrpSpPr>
              <p:grpSpPr>
                <a:xfrm>
                  <a:off x="6928580" y="2530285"/>
                  <a:ext cx="437673" cy="125856"/>
                  <a:chOff x="6928580" y="2530285"/>
                  <a:chExt cx="437673" cy="125856"/>
                </a:xfrm>
                <a:grpFill/>
              </p:grpSpPr>
              <p:sp>
                <p:nvSpPr>
                  <p:cNvPr id="1024" name="Freeform: Shape 1023">
                    <a:extLst>
                      <a:ext uri="{FF2B5EF4-FFF2-40B4-BE49-F238E27FC236}">
                        <a16:creationId xmlns:a16="http://schemas.microsoft.com/office/drawing/2014/main" id="{8AF7A9A3-3E9A-4749-AE27-710A583DA348}"/>
                      </a:ext>
                    </a:extLst>
                  </p:cNvPr>
                  <p:cNvSpPr/>
                  <p:nvPr/>
                </p:nvSpPr>
                <p:spPr>
                  <a:xfrm>
                    <a:off x="6928580" y="2561272"/>
                    <a:ext cx="393001" cy="94868"/>
                  </a:xfrm>
                  <a:custGeom>
                    <a:avLst/>
                    <a:gdLst>
                      <a:gd name="connsiteX0" fmla="*/ 393001 w 393001"/>
                      <a:gd name="connsiteY0" fmla="*/ 16954 h 94868"/>
                      <a:gd name="connsiteX1" fmla="*/ 0 w 393001"/>
                      <a:gd name="connsiteY1" fmla="*/ 94869 h 94868"/>
                      <a:gd name="connsiteX2" fmla="*/ 0 w 393001"/>
                      <a:gd name="connsiteY2" fmla="*/ 79057 h 94868"/>
                      <a:gd name="connsiteX3" fmla="*/ 393001 w 393001"/>
                      <a:gd name="connsiteY3" fmla="*/ 0 h 94868"/>
                    </a:gdLst>
                    <a:ahLst/>
                    <a:cxnLst>
                      <a:cxn ang="0">
                        <a:pos x="connsiteX0" y="connsiteY0"/>
                      </a:cxn>
                      <a:cxn ang="0">
                        <a:pos x="connsiteX1" y="connsiteY1"/>
                      </a:cxn>
                      <a:cxn ang="0">
                        <a:pos x="connsiteX2" y="connsiteY2"/>
                      </a:cxn>
                      <a:cxn ang="0">
                        <a:pos x="connsiteX3" y="connsiteY3"/>
                      </a:cxn>
                    </a:cxnLst>
                    <a:rect l="l" t="t" r="r" b="b"/>
                    <a:pathLst>
                      <a:path w="393001" h="94868">
                        <a:moveTo>
                          <a:pt x="393001" y="16954"/>
                        </a:moveTo>
                        <a:lnTo>
                          <a:pt x="0" y="94869"/>
                        </a:lnTo>
                        <a:lnTo>
                          <a:pt x="0" y="79057"/>
                        </a:lnTo>
                        <a:lnTo>
                          <a:pt x="393001"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25" name="Freeform: Shape 1024">
                    <a:extLst>
                      <a:ext uri="{FF2B5EF4-FFF2-40B4-BE49-F238E27FC236}">
                        <a16:creationId xmlns:a16="http://schemas.microsoft.com/office/drawing/2014/main" id="{F8C5CEDF-61CE-4E7C-918B-647CAC242923}"/>
                      </a:ext>
                    </a:extLst>
                  </p:cNvPr>
                  <p:cNvSpPr/>
                  <p:nvPr/>
                </p:nvSpPr>
                <p:spPr>
                  <a:xfrm>
                    <a:off x="7277576" y="2530285"/>
                    <a:ext cx="88677" cy="78881"/>
                  </a:xfrm>
                  <a:custGeom>
                    <a:avLst/>
                    <a:gdLst>
                      <a:gd name="connsiteX0" fmla="*/ 44005 w 88677"/>
                      <a:gd name="connsiteY0" fmla="*/ 1079 h 78881"/>
                      <a:gd name="connsiteX1" fmla="*/ 88678 w 88677"/>
                      <a:gd name="connsiteY1" fmla="*/ 30606 h 78881"/>
                      <a:gd name="connsiteX2" fmla="*/ 44005 w 88677"/>
                      <a:gd name="connsiteY2" fmla="*/ 77945 h 78881"/>
                      <a:gd name="connsiteX3" fmla="*/ 0 w 88677"/>
                      <a:gd name="connsiteY3" fmla="*/ 48323 h 78881"/>
                      <a:gd name="connsiteX4" fmla="*/ 44005 w 88677"/>
                      <a:gd name="connsiteY4" fmla="*/ 1079 h 788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677" h="78881">
                        <a:moveTo>
                          <a:pt x="44005" y="1079"/>
                        </a:moveTo>
                        <a:cubicBezTo>
                          <a:pt x="68580" y="-3970"/>
                          <a:pt x="88678" y="9175"/>
                          <a:pt x="88678" y="30606"/>
                        </a:cubicBezTo>
                        <a:cubicBezTo>
                          <a:pt x="88678" y="52037"/>
                          <a:pt x="68580" y="73183"/>
                          <a:pt x="44005" y="77945"/>
                        </a:cubicBezTo>
                        <a:cubicBezTo>
                          <a:pt x="19621" y="82613"/>
                          <a:pt x="0" y="69373"/>
                          <a:pt x="0" y="48323"/>
                        </a:cubicBezTo>
                        <a:cubicBezTo>
                          <a:pt x="95" y="27177"/>
                          <a:pt x="19717" y="6127"/>
                          <a:pt x="44005" y="10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905" name="Graphic 220">
                <a:extLst>
                  <a:ext uri="{FF2B5EF4-FFF2-40B4-BE49-F238E27FC236}">
                    <a16:creationId xmlns:a16="http://schemas.microsoft.com/office/drawing/2014/main" id="{298E879E-6870-477D-8E96-1B5AA0C09155}"/>
                  </a:ext>
                </a:extLst>
              </p:cNvPr>
              <p:cNvGrpSpPr/>
              <p:nvPr/>
            </p:nvGrpSpPr>
            <p:grpSpPr>
              <a:xfrm>
                <a:off x="7493889" y="3475539"/>
                <a:ext cx="543781" cy="79966"/>
                <a:chOff x="7493889" y="3475539"/>
                <a:chExt cx="543781" cy="79966"/>
              </a:xfrm>
              <a:grpFill/>
            </p:grpSpPr>
            <p:sp>
              <p:nvSpPr>
                <p:cNvPr id="1016" name="Freeform: Shape 1015">
                  <a:extLst>
                    <a:ext uri="{FF2B5EF4-FFF2-40B4-BE49-F238E27FC236}">
                      <a16:creationId xmlns:a16="http://schemas.microsoft.com/office/drawing/2014/main" id="{31715480-6052-40AD-AB2E-78245A1E7AE1}"/>
                    </a:ext>
                  </a:extLst>
                </p:cNvPr>
                <p:cNvSpPr/>
                <p:nvPr/>
              </p:nvSpPr>
              <p:spPr>
                <a:xfrm>
                  <a:off x="7541418" y="3491769"/>
                  <a:ext cx="496252" cy="32575"/>
                </a:xfrm>
                <a:custGeom>
                  <a:avLst/>
                  <a:gdLst>
                    <a:gd name="connsiteX0" fmla="*/ 496252 w 496252"/>
                    <a:gd name="connsiteY0" fmla="*/ 19241 h 32575"/>
                    <a:gd name="connsiteX1" fmla="*/ 0 w 496252"/>
                    <a:gd name="connsiteY1" fmla="*/ 32575 h 32575"/>
                    <a:gd name="connsiteX2" fmla="*/ 0 w 496252"/>
                    <a:gd name="connsiteY2" fmla="*/ 14859 h 32575"/>
                    <a:gd name="connsiteX3" fmla="*/ 496252 w 496252"/>
                    <a:gd name="connsiteY3" fmla="*/ 0 h 32575"/>
                  </a:gdLst>
                  <a:ahLst/>
                  <a:cxnLst>
                    <a:cxn ang="0">
                      <a:pos x="connsiteX0" y="connsiteY0"/>
                    </a:cxn>
                    <a:cxn ang="0">
                      <a:pos x="connsiteX1" y="connsiteY1"/>
                    </a:cxn>
                    <a:cxn ang="0">
                      <a:pos x="connsiteX2" y="connsiteY2"/>
                    </a:cxn>
                    <a:cxn ang="0">
                      <a:pos x="connsiteX3" y="connsiteY3"/>
                    </a:cxn>
                  </a:cxnLst>
                  <a:rect l="l" t="t" r="r" b="b"/>
                  <a:pathLst>
                    <a:path w="496252" h="32575">
                      <a:moveTo>
                        <a:pt x="496252" y="19241"/>
                      </a:moveTo>
                      <a:lnTo>
                        <a:pt x="0" y="32575"/>
                      </a:lnTo>
                      <a:lnTo>
                        <a:pt x="0" y="14859"/>
                      </a:lnTo>
                      <a:lnTo>
                        <a:pt x="49625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17" name="Freeform: Shape 1016">
                  <a:extLst>
                    <a:ext uri="{FF2B5EF4-FFF2-40B4-BE49-F238E27FC236}">
                      <a16:creationId xmlns:a16="http://schemas.microsoft.com/office/drawing/2014/main" id="{91DB8FE1-DD32-4D28-8DE9-17CCE1A13F96}"/>
                    </a:ext>
                  </a:extLst>
                </p:cNvPr>
                <p:cNvSpPr/>
                <p:nvPr/>
              </p:nvSpPr>
              <p:spPr>
                <a:xfrm>
                  <a:off x="7493889" y="3475539"/>
                  <a:ext cx="95821" cy="79966"/>
                </a:xfrm>
                <a:custGeom>
                  <a:avLst/>
                  <a:gdLst>
                    <a:gd name="connsiteX0" fmla="*/ 47530 w 95821"/>
                    <a:gd name="connsiteY0" fmla="*/ 79952 h 79966"/>
                    <a:gd name="connsiteX1" fmla="*/ 0 w 95821"/>
                    <a:gd name="connsiteY1" fmla="*/ 41376 h 79966"/>
                    <a:gd name="connsiteX2" fmla="*/ 47530 w 95821"/>
                    <a:gd name="connsiteY2" fmla="*/ 38 h 79966"/>
                    <a:gd name="connsiteX3" fmla="*/ 95821 w 95821"/>
                    <a:gd name="connsiteY3" fmla="*/ 38614 h 79966"/>
                    <a:gd name="connsiteX4" fmla="*/ 47530 w 95821"/>
                    <a:gd name="connsiteY4" fmla="*/ 79952 h 799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21" h="79966">
                      <a:moveTo>
                        <a:pt x="47530" y="79952"/>
                      </a:moveTo>
                      <a:cubicBezTo>
                        <a:pt x="21145" y="80524"/>
                        <a:pt x="0" y="63284"/>
                        <a:pt x="0" y="41376"/>
                      </a:cubicBezTo>
                      <a:cubicBezTo>
                        <a:pt x="0" y="19469"/>
                        <a:pt x="21145" y="990"/>
                        <a:pt x="47530" y="38"/>
                      </a:cubicBezTo>
                      <a:cubicBezTo>
                        <a:pt x="74104" y="-915"/>
                        <a:pt x="95821" y="16325"/>
                        <a:pt x="95821" y="38614"/>
                      </a:cubicBezTo>
                      <a:cubicBezTo>
                        <a:pt x="95821" y="60902"/>
                        <a:pt x="74104" y="79381"/>
                        <a:pt x="47530" y="799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6" name="Graphic 220">
                <a:extLst>
                  <a:ext uri="{FF2B5EF4-FFF2-40B4-BE49-F238E27FC236}">
                    <a16:creationId xmlns:a16="http://schemas.microsoft.com/office/drawing/2014/main" id="{C3E8E387-7316-43C7-88E4-7A0F50BFDEF7}"/>
                  </a:ext>
                </a:extLst>
              </p:cNvPr>
              <p:cNvGrpSpPr/>
              <p:nvPr/>
            </p:nvGrpSpPr>
            <p:grpSpPr>
              <a:xfrm>
                <a:off x="7277620" y="3165751"/>
                <a:ext cx="273036" cy="354497"/>
                <a:chOff x="7277620" y="3165751"/>
                <a:chExt cx="273036" cy="354497"/>
              </a:xfrm>
              <a:grpFill/>
            </p:grpSpPr>
            <p:sp>
              <p:nvSpPr>
                <p:cNvPr id="1014" name="Freeform: Shape 1013">
                  <a:extLst>
                    <a:ext uri="{FF2B5EF4-FFF2-40B4-BE49-F238E27FC236}">
                      <a16:creationId xmlns:a16="http://schemas.microsoft.com/office/drawing/2014/main" id="{24E8F349-2542-4D82-AEBC-EE9735555998}"/>
                    </a:ext>
                  </a:extLst>
                </p:cNvPr>
                <p:cNvSpPr/>
                <p:nvPr/>
              </p:nvSpPr>
              <p:spPr>
                <a:xfrm>
                  <a:off x="7313104" y="3199447"/>
                  <a:ext cx="237552" cy="320802"/>
                </a:xfrm>
                <a:custGeom>
                  <a:avLst/>
                  <a:gdLst>
                    <a:gd name="connsiteX0" fmla="*/ 219170 w 237552"/>
                    <a:gd name="connsiteY0" fmla="*/ 320802 h 320802"/>
                    <a:gd name="connsiteX1" fmla="*/ 0 w 237552"/>
                    <a:gd name="connsiteY1" fmla="*/ 10001 h 320802"/>
                    <a:gd name="connsiteX2" fmla="*/ 17050 w 237552"/>
                    <a:gd name="connsiteY2" fmla="*/ 0 h 320802"/>
                    <a:gd name="connsiteX3" fmla="*/ 237553 w 237552"/>
                    <a:gd name="connsiteY3" fmla="*/ 311372 h 320802"/>
                  </a:gdLst>
                  <a:ahLst/>
                  <a:cxnLst>
                    <a:cxn ang="0">
                      <a:pos x="connsiteX0" y="connsiteY0"/>
                    </a:cxn>
                    <a:cxn ang="0">
                      <a:pos x="connsiteX1" y="connsiteY1"/>
                    </a:cxn>
                    <a:cxn ang="0">
                      <a:pos x="connsiteX2" y="connsiteY2"/>
                    </a:cxn>
                    <a:cxn ang="0">
                      <a:pos x="connsiteX3" y="connsiteY3"/>
                    </a:cxn>
                  </a:cxnLst>
                  <a:rect l="l" t="t" r="r" b="b"/>
                  <a:pathLst>
                    <a:path w="237552" h="320802">
                      <a:moveTo>
                        <a:pt x="219170" y="320802"/>
                      </a:moveTo>
                      <a:lnTo>
                        <a:pt x="0" y="10001"/>
                      </a:lnTo>
                      <a:lnTo>
                        <a:pt x="17050" y="0"/>
                      </a:lnTo>
                      <a:lnTo>
                        <a:pt x="237553" y="3113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15" name="Freeform: Shape 1014">
                  <a:extLst>
                    <a:ext uri="{FF2B5EF4-FFF2-40B4-BE49-F238E27FC236}">
                      <a16:creationId xmlns:a16="http://schemas.microsoft.com/office/drawing/2014/main" id="{2019122A-62D8-4A25-A591-A9D7095E30DA}"/>
                    </a:ext>
                  </a:extLst>
                </p:cNvPr>
                <p:cNvSpPr/>
                <p:nvPr/>
              </p:nvSpPr>
              <p:spPr>
                <a:xfrm>
                  <a:off x="7277620" y="3165751"/>
                  <a:ext cx="88789" cy="77263"/>
                </a:xfrm>
                <a:custGeom>
                  <a:avLst/>
                  <a:gdLst>
                    <a:gd name="connsiteX0" fmla="*/ 5861 w 88789"/>
                    <a:gd name="connsiteY0" fmla="*/ 61033 h 77263"/>
                    <a:gd name="connsiteX1" fmla="*/ 21958 w 88789"/>
                    <a:gd name="connsiteY1" fmla="*/ 7407 h 77263"/>
                    <a:gd name="connsiteX2" fmla="*/ 82728 w 88789"/>
                    <a:gd name="connsiteY2" fmla="*/ 15979 h 77263"/>
                    <a:gd name="connsiteX3" fmla="*/ 66345 w 88789"/>
                    <a:gd name="connsiteY3" fmla="*/ 70177 h 77263"/>
                    <a:gd name="connsiteX4" fmla="*/ 5861 w 88789"/>
                    <a:gd name="connsiteY4" fmla="*/ 61033 h 772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89" h="77263">
                      <a:moveTo>
                        <a:pt x="5861" y="61033"/>
                      </a:moveTo>
                      <a:cubicBezTo>
                        <a:pt x="-6236" y="43792"/>
                        <a:pt x="1003" y="19885"/>
                        <a:pt x="21958" y="7407"/>
                      </a:cubicBezTo>
                      <a:cubicBezTo>
                        <a:pt x="43104" y="-5166"/>
                        <a:pt x="70345" y="-1356"/>
                        <a:pt x="82728" y="15979"/>
                      </a:cubicBezTo>
                      <a:cubicBezTo>
                        <a:pt x="95205" y="33410"/>
                        <a:pt x="87776" y="57699"/>
                        <a:pt x="66345" y="70177"/>
                      </a:cubicBezTo>
                      <a:cubicBezTo>
                        <a:pt x="45009" y="82464"/>
                        <a:pt x="17958" y="78368"/>
                        <a:pt x="5861" y="6103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7" name="Graphic 220">
                <a:extLst>
                  <a:ext uri="{FF2B5EF4-FFF2-40B4-BE49-F238E27FC236}">
                    <a16:creationId xmlns:a16="http://schemas.microsoft.com/office/drawing/2014/main" id="{5BA280CC-6E22-475C-BB7B-24FE956A40D5}"/>
                  </a:ext>
                </a:extLst>
              </p:cNvPr>
              <p:cNvGrpSpPr/>
              <p:nvPr/>
            </p:nvGrpSpPr>
            <p:grpSpPr>
              <a:xfrm>
                <a:off x="7313104" y="2815154"/>
                <a:ext cx="276712" cy="392865"/>
                <a:chOff x="7313104" y="2815154"/>
                <a:chExt cx="276712" cy="392865"/>
              </a:xfrm>
              <a:grpFill/>
            </p:grpSpPr>
            <p:sp>
              <p:nvSpPr>
                <p:cNvPr id="1012" name="Freeform: Shape 1011">
                  <a:extLst>
                    <a:ext uri="{FF2B5EF4-FFF2-40B4-BE49-F238E27FC236}">
                      <a16:creationId xmlns:a16="http://schemas.microsoft.com/office/drawing/2014/main" id="{94DC78FC-516F-4C41-9960-5050FC762205}"/>
                    </a:ext>
                  </a:extLst>
                </p:cNvPr>
                <p:cNvSpPr/>
                <p:nvPr/>
              </p:nvSpPr>
              <p:spPr>
                <a:xfrm>
                  <a:off x="7313104" y="2852642"/>
                  <a:ext cx="237552" cy="355377"/>
                </a:xfrm>
                <a:custGeom>
                  <a:avLst/>
                  <a:gdLst>
                    <a:gd name="connsiteX0" fmla="*/ 17050 w 237552"/>
                    <a:gd name="connsiteY0" fmla="*/ 355378 h 355377"/>
                    <a:gd name="connsiteX1" fmla="*/ 0 w 237552"/>
                    <a:gd name="connsiteY1" fmla="*/ 348329 h 355377"/>
                    <a:gd name="connsiteX2" fmla="*/ 219170 w 237552"/>
                    <a:gd name="connsiteY2" fmla="*/ 0 h 355377"/>
                    <a:gd name="connsiteX3" fmla="*/ 237553 w 237552"/>
                    <a:gd name="connsiteY3" fmla="*/ 6286 h 355377"/>
                  </a:gdLst>
                  <a:ahLst/>
                  <a:cxnLst>
                    <a:cxn ang="0">
                      <a:pos x="connsiteX0" y="connsiteY0"/>
                    </a:cxn>
                    <a:cxn ang="0">
                      <a:pos x="connsiteX1" y="connsiteY1"/>
                    </a:cxn>
                    <a:cxn ang="0">
                      <a:pos x="connsiteX2" y="connsiteY2"/>
                    </a:cxn>
                    <a:cxn ang="0">
                      <a:pos x="connsiteX3" y="connsiteY3"/>
                    </a:cxn>
                  </a:cxnLst>
                  <a:rect l="l" t="t" r="r" b="b"/>
                  <a:pathLst>
                    <a:path w="237552" h="355377">
                      <a:moveTo>
                        <a:pt x="17050" y="355378"/>
                      </a:moveTo>
                      <a:lnTo>
                        <a:pt x="0" y="348329"/>
                      </a:lnTo>
                      <a:lnTo>
                        <a:pt x="219170" y="0"/>
                      </a:lnTo>
                      <a:lnTo>
                        <a:pt x="237553" y="628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13" name="Freeform: Shape 1012">
                  <a:extLst>
                    <a:ext uri="{FF2B5EF4-FFF2-40B4-BE49-F238E27FC236}">
                      <a16:creationId xmlns:a16="http://schemas.microsoft.com/office/drawing/2014/main" id="{3D4C45B4-BE4A-4BA3-8F18-F2759F48CCFF}"/>
                    </a:ext>
                  </a:extLst>
                </p:cNvPr>
                <p:cNvSpPr/>
                <p:nvPr/>
              </p:nvSpPr>
              <p:spPr>
                <a:xfrm>
                  <a:off x="7493926" y="2815154"/>
                  <a:ext cx="95890" cy="81066"/>
                </a:xfrm>
                <a:custGeom>
                  <a:avLst/>
                  <a:gdLst>
                    <a:gd name="connsiteX0" fmla="*/ 6344 w 95890"/>
                    <a:gd name="connsiteY0" fmla="*/ 26629 h 81066"/>
                    <a:gd name="connsiteX1" fmla="*/ 71590 w 95890"/>
                    <a:gd name="connsiteY1" fmla="*/ 2436 h 81066"/>
                    <a:gd name="connsiteX2" fmla="*/ 89307 w 95890"/>
                    <a:gd name="connsiteY2" fmla="*/ 54728 h 81066"/>
                    <a:gd name="connsiteX3" fmla="*/ 23679 w 95890"/>
                    <a:gd name="connsiteY3" fmla="*/ 78445 h 81066"/>
                    <a:gd name="connsiteX4" fmla="*/ 6344 w 95890"/>
                    <a:gd name="connsiteY4" fmla="*/ 26629 h 810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90" h="81066">
                      <a:moveTo>
                        <a:pt x="6344" y="26629"/>
                      </a:moveTo>
                      <a:cubicBezTo>
                        <a:pt x="19393" y="5674"/>
                        <a:pt x="48635" y="-5184"/>
                        <a:pt x="71590" y="2436"/>
                      </a:cubicBezTo>
                      <a:cubicBezTo>
                        <a:pt x="94831" y="10151"/>
                        <a:pt x="102832" y="33583"/>
                        <a:pt x="89307" y="54728"/>
                      </a:cubicBezTo>
                      <a:cubicBezTo>
                        <a:pt x="75876" y="75778"/>
                        <a:pt x="46444" y="86351"/>
                        <a:pt x="23679" y="78445"/>
                      </a:cubicBezTo>
                      <a:cubicBezTo>
                        <a:pt x="1010" y="70635"/>
                        <a:pt x="-6705" y="47489"/>
                        <a:pt x="6344" y="2662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8" name="Graphic 220">
                <a:extLst>
                  <a:ext uri="{FF2B5EF4-FFF2-40B4-BE49-F238E27FC236}">
                    <a16:creationId xmlns:a16="http://schemas.microsoft.com/office/drawing/2014/main" id="{2A92344B-B842-4951-84D6-AC456DBC89FA}"/>
                  </a:ext>
                </a:extLst>
              </p:cNvPr>
              <p:cNvGrpSpPr/>
              <p:nvPr/>
            </p:nvGrpSpPr>
            <p:grpSpPr>
              <a:xfrm>
                <a:off x="7541418" y="2740855"/>
                <a:ext cx="553307" cy="123788"/>
                <a:chOff x="7541418" y="2740855"/>
                <a:chExt cx="553307" cy="123788"/>
              </a:xfrm>
              <a:grpFill/>
            </p:grpSpPr>
            <p:sp>
              <p:nvSpPr>
                <p:cNvPr id="1010" name="Freeform: Shape 1009">
                  <a:extLst>
                    <a:ext uri="{FF2B5EF4-FFF2-40B4-BE49-F238E27FC236}">
                      <a16:creationId xmlns:a16="http://schemas.microsoft.com/office/drawing/2014/main" id="{475223C4-7F90-4CDF-84A7-DCEBF8247278}"/>
                    </a:ext>
                  </a:extLst>
                </p:cNvPr>
                <p:cNvSpPr/>
                <p:nvPr/>
              </p:nvSpPr>
              <p:spPr>
                <a:xfrm>
                  <a:off x="7541418" y="2775394"/>
                  <a:ext cx="496252" cy="89249"/>
                </a:xfrm>
                <a:custGeom>
                  <a:avLst/>
                  <a:gdLst>
                    <a:gd name="connsiteX0" fmla="*/ 496252 w 496252"/>
                    <a:gd name="connsiteY0" fmla="*/ 19240 h 89249"/>
                    <a:gd name="connsiteX1" fmla="*/ 0 w 496252"/>
                    <a:gd name="connsiteY1" fmla="*/ 89249 h 89249"/>
                    <a:gd name="connsiteX2" fmla="*/ 0 w 496252"/>
                    <a:gd name="connsiteY2" fmla="*/ 71533 h 89249"/>
                    <a:gd name="connsiteX3" fmla="*/ 496252 w 496252"/>
                    <a:gd name="connsiteY3" fmla="*/ 0 h 89249"/>
                  </a:gdLst>
                  <a:ahLst/>
                  <a:cxnLst>
                    <a:cxn ang="0">
                      <a:pos x="connsiteX0" y="connsiteY0"/>
                    </a:cxn>
                    <a:cxn ang="0">
                      <a:pos x="connsiteX1" y="connsiteY1"/>
                    </a:cxn>
                    <a:cxn ang="0">
                      <a:pos x="connsiteX2" y="connsiteY2"/>
                    </a:cxn>
                    <a:cxn ang="0">
                      <a:pos x="connsiteX3" y="connsiteY3"/>
                    </a:cxn>
                  </a:cxnLst>
                  <a:rect l="l" t="t" r="r" b="b"/>
                  <a:pathLst>
                    <a:path w="496252" h="89249">
                      <a:moveTo>
                        <a:pt x="496252" y="19240"/>
                      </a:moveTo>
                      <a:lnTo>
                        <a:pt x="0" y="89249"/>
                      </a:lnTo>
                      <a:lnTo>
                        <a:pt x="0" y="71533"/>
                      </a:lnTo>
                      <a:lnTo>
                        <a:pt x="49625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11" name="Freeform: Shape 1010">
                  <a:extLst>
                    <a:ext uri="{FF2B5EF4-FFF2-40B4-BE49-F238E27FC236}">
                      <a16:creationId xmlns:a16="http://schemas.microsoft.com/office/drawing/2014/main" id="{50513A15-1189-4B15-9628-9A57F9F9C9D9}"/>
                    </a:ext>
                  </a:extLst>
                </p:cNvPr>
                <p:cNvSpPr/>
                <p:nvPr/>
              </p:nvSpPr>
              <p:spPr>
                <a:xfrm>
                  <a:off x="7981663" y="2740855"/>
                  <a:ext cx="113062" cy="88266"/>
                </a:xfrm>
                <a:custGeom>
                  <a:avLst/>
                  <a:gdLst>
                    <a:gd name="connsiteX0" fmla="*/ 56007 w 113062"/>
                    <a:gd name="connsiteY0" fmla="*/ 820 h 88266"/>
                    <a:gd name="connsiteX1" fmla="*/ 113062 w 113062"/>
                    <a:gd name="connsiteY1" fmla="*/ 36063 h 88266"/>
                    <a:gd name="connsiteX2" fmla="*/ 56007 w 113062"/>
                    <a:gd name="connsiteY2" fmla="*/ 87593 h 88266"/>
                    <a:gd name="connsiteX3" fmla="*/ 0 w 113062"/>
                    <a:gd name="connsiteY3" fmla="*/ 52255 h 88266"/>
                    <a:gd name="connsiteX4" fmla="*/ 56007 w 113062"/>
                    <a:gd name="connsiteY4" fmla="*/ 820 h 88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062" h="88266">
                      <a:moveTo>
                        <a:pt x="56007" y="820"/>
                      </a:moveTo>
                      <a:cubicBezTo>
                        <a:pt x="87345" y="-3847"/>
                        <a:pt x="113062" y="11869"/>
                        <a:pt x="113062" y="36063"/>
                      </a:cubicBezTo>
                      <a:cubicBezTo>
                        <a:pt x="113062" y="60256"/>
                        <a:pt x="87440" y="83307"/>
                        <a:pt x="56007" y="87593"/>
                      </a:cubicBezTo>
                      <a:cubicBezTo>
                        <a:pt x="24956" y="91784"/>
                        <a:pt x="0" y="75973"/>
                        <a:pt x="0" y="52255"/>
                      </a:cubicBezTo>
                      <a:cubicBezTo>
                        <a:pt x="0" y="28538"/>
                        <a:pt x="24956" y="5392"/>
                        <a:pt x="56007" y="8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9" name="Graphic 220">
                <a:extLst>
                  <a:ext uri="{FF2B5EF4-FFF2-40B4-BE49-F238E27FC236}">
                    <a16:creationId xmlns:a16="http://schemas.microsoft.com/office/drawing/2014/main" id="{9EE21D0B-2C23-4655-B96C-021C78E6F871}"/>
                  </a:ext>
                </a:extLst>
              </p:cNvPr>
              <p:cNvGrpSpPr/>
              <p:nvPr/>
            </p:nvGrpSpPr>
            <p:grpSpPr>
              <a:xfrm>
                <a:off x="5898832" y="2612040"/>
                <a:ext cx="151769" cy="246551"/>
                <a:chOff x="5898832" y="2612040"/>
                <a:chExt cx="151769" cy="246551"/>
              </a:xfrm>
              <a:grpFill/>
            </p:grpSpPr>
            <p:sp>
              <p:nvSpPr>
                <p:cNvPr id="1008" name="Freeform: Shape 1007">
                  <a:extLst>
                    <a:ext uri="{FF2B5EF4-FFF2-40B4-BE49-F238E27FC236}">
                      <a16:creationId xmlns:a16="http://schemas.microsoft.com/office/drawing/2014/main" id="{AFD0C9B0-68D9-4BB2-BB1D-CC6ACAB5DCB4}"/>
                    </a:ext>
                  </a:extLst>
                </p:cNvPr>
                <p:cNvSpPr/>
                <p:nvPr/>
              </p:nvSpPr>
              <p:spPr>
                <a:xfrm>
                  <a:off x="5898832" y="2612040"/>
                  <a:ext cx="130492" cy="220979"/>
                </a:xfrm>
                <a:custGeom>
                  <a:avLst/>
                  <a:gdLst>
                    <a:gd name="connsiteX0" fmla="*/ 120491 w 130492"/>
                    <a:gd name="connsiteY0" fmla="*/ 220980 h 220979"/>
                    <a:gd name="connsiteX1" fmla="*/ 0 w 130492"/>
                    <a:gd name="connsiteY1" fmla="*/ 8763 h 220979"/>
                    <a:gd name="connsiteX2" fmla="*/ 9430 w 130492"/>
                    <a:gd name="connsiteY2" fmla="*/ 0 h 220979"/>
                    <a:gd name="connsiteX3" fmla="*/ 130493 w 130492"/>
                    <a:gd name="connsiteY3" fmla="*/ 212407 h 220979"/>
                  </a:gdLst>
                  <a:ahLst/>
                  <a:cxnLst>
                    <a:cxn ang="0">
                      <a:pos x="connsiteX0" y="connsiteY0"/>
                    </a:cxn>
                    <a:cxn ang="0">
                      <a:pos x="connsiteX1" y="connsiteY1"/>
                    </a:cxn>
                    <a:cxn ang="0">
                      <a:pos x="connsiteX2" y="connsiteY2"/>
                    </a:cxn>
                    <a:cxn ang="0">
                      <a:pos x="connsiteX3" y="connsiteY3"/>
                    </a:cxn>
                  </a:cxnLst>
                  <a:rect l="l" t="t" r="r" b="b"/>
                  <a:pathLst>
                    <a:path w="130492" h="220979">
                      <a:moveTo>
                        <a:pt x="120491" y="220980"/>
                      </a:moveTo>
                      <a:lnTo>
                        <a:pt x="0" y="8763"/>
                      </a:lnTo>
                      <a:lnTo>
                        <a:pt x="9430" y="0"/>
                      </a:lnTo>
                      <a:lnTo>
                        <a:pt x="130493" y="21240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09" name="Freeform: Shape 1008">
                  <a:extLst>
                    <a:ext uri="{FF2B5EF4-FFF2-40B4-BE49-F238E27FC236}">
                      <a16:creationId xmlns:a16="http://schemas.microsoft.com/office/drawing/2014/main" id="{12CB9E14-3CB2-450D-962F-C6B7325796DE}"/>
                    </a:ext>
                  </a:extLst>
                </p:cNvPr>
                <p:cNvSpPr/>
                <p:nvPr/>
              </p:nvSpPr>
              <p:spPr>
                <a:xfrm>
                  <a:off x="5998431" y="2798783"/>
                  <a:ext cx="52169" cy="59808"/>
                </a:xfrm>
                <a:custGeom>
                  <a:avLst/>
                  <a:gdLst>
                    <a:gd name="connsiteX0" fmla="*/ 48610 w 52169"/>
                    <a:gd name="connsiteY0" fmla="*/ 10615 h 59808"/>
                    <a:gd name="connsiteX1" fmla="*/ 38990 w 52169"/>
                    <a:gd name="connsiteY1" fmla="*/ 52906 h 59808"/>
                    <a:gd name="connsiteX2" fmla="*/ 3461 w 52169"/>
                    <a:gd name="connsiteY2" fmla="*/ 49096 h 59808"/>
                    <a:gd name="connsiteX3" fmla="*/ 12891 w 52169"/>
                    <a:gd name="connsiteY3" fmla="*/ 7091 h 59808"/>
                    <a:gd name="connsiteX4" fmla="*/ 48610 w 52169"/>
                    <a:gd name="connsiteY4" fmla="*/ 10615 h 59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59808">
                      <a:moveTo>
                        <a:pt x="48610" y="10615"/>
                      </a:moveTo>
                      <a:cubicBezTo>
                        <a:pt x="55944" y="23284"/>
                        <a:pt x="51563" y="42334"/>
                        <a:pt x="38990" y="52906"/>
                      </a:cubicBezTo>
                      <a:cubicBezTo>
                        <a:pt x="26512" y="63479"/>
                        <a:pt x="10605" y="61669"/>
                        <a:pt x="3461" y="49096"/>
                      </a:cubicBezTo>
                      <a:cubicBezTo>
                        <a:pt x="-3682" y="36523"/>
                        <a:pt x="604" y="17759"/>
                        <a:pt x="12891" y="7091"/>
                      </a:cubicBezTo>
                      <a:cubicBezTo>
                        <a:pt x="25369" y="-3577"/>
                        <a:pt x="41371" y="-2053"/>
                        <a:pt x="48610" y="1061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0" name="Graphic 220">
                <a:extLst>
                  <a:ext uri="{FF2B5EF4-FFF2-40B4-BE49-F238E27FC236}">
                    <a16:creationId xmlns:a16="http://schemas.microsoft.com/office/drawing/2014/main" id="{87270EA1-0273-4C35-85F3-3EC38DFDC273}"/>
                  </a:ext>
                </a:extLst>
              </p:cNvPr>
              <p:cNvGrpSpPr/>
              <p:nvPr/>
            </p:nvGrpSpPr>
            <p:grpSpPr>
              <a:xfrm>
                <a:off x="5879012" y="2826448"/>
                <a:ext cx="150312" cy="291718"/>
                <a:chOff x="5879012" y="2826448"/>
                <a:chExt cx="150312" cy="291718"/>
              </a:xfrm>
              <a:grpFill/>
            </p:grpSpPr>
            <p:sp>
              <p:nvSpPr>
                <p:cNvPr id="1006" name="Freeform: Shape 1005">
                  <a:extLst>
                    <a:ext uri="{FF2B5EF4-FFF2-40B4-BE49-F238E27FC236}">
                      <a16:creationId xmlns:a16="http://schemas.microsoft.com/office/drawing/2014/main" id="{4B16712A-C4B6-40D0-9EF3-E26C86F081F7}"/>
                    </a:ext>
                  </a:extLst>
                </p:cNvPr>
                <p:cNvSpPr/>
                <p:nvPr/>
              </p:nvSpPr>
              <p:spPr>
                <a:xfrm>
                  <a:off x="5898832" y="2826448"/>
                  <a:ext cx="130492" cy="265366"/>
                </a:xfrm>
                <a:custGeom>
                  <a:avLst/>
                  <a:gdLst>
                    <a:gd name="connsiteX0" fmla="*/ 9430 w 130492"/>
                    <a:gd name="connsiteY0" fmla="*/ 265367 h 265366"/>
                    <a:gd name="connsiteX1" fmla="*/ 0 w 130492"/>
                    <a:gd name="connsiteY1" fmla="*/ 260413 h 265366"/>
                    <a:gd name="connsiteX2" fmla="*/ 120491 w 130492"/>
                    <a:gd name="connsiteY2" fmla="*/ 0 h 265366"/>
                    <a:gd name="connsiteX3" fmla="*/ 130493 w 130492"/>
                    <a:gd name="connsiteY3" fmla="*/ 4572 h 265366"/>
                  </a:gdLst>
                  <a:ahLst/>
                  <a:cxnLst>
                    <a:cxn ang="0">
                      <a:pos x="connsiteX0" y="connsiteY0"/>
                    </a:cxn>
                    <a:cxn ang="0">
                      <a:pos x="connsiteX1" y="connsiteY1"/>
                    </a:cxn>
                    <a:cxn ang="0">
                      <a:pos x="connsiteX2" y="connsiteY2"/>
                    </a:cxn>
                    <a:cxn ang="0">
                      <a:pos x="connsiteX3" y="connsiteY3"/>
                    </a:cxn>
                  </a:cxnLst>
                  <a:rect l="l" t="t" r="r" b="b"/>
                  <a:pathLst>
                    <a:path w="130492" h="265366">
                      <a:moveTo>
                        <a:pt x="9430" y="265367"/>
                      </a:moveTo>
                      <a:lnTo>
                        <a:pt x="0" y="260413"/>
                      </a:lnTo>
                      <a:lnTo>
                        <a:pt x="120491" y="0"/>
                      </a:lnTo>
                      <a:lnTo>
                        <a:pt x="130493" y="4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07" name="Freeform: Shape 1006">
                  <a:extLst>
                    <a:ext uri="{FF2B5EF4-FFF2-40B4-BE49-F238E27FC236}">
                      <a16:creationId xmlns:a16="http://schemas.microsoft.com/office/drawing/2014/main" id="{03D82D69-D9FC-46C1-A093-B9DD3065CC8F}"/>
                    </a:ext>
                  </a:extLst>
                </p:cNvPr>
                <p:cNvSpPr/>
                <p:nvPr/>
              </p:nvSpPr>
              <p:spPr>
                <a:xfrm>
                  <a:off x="5879012" y="3060444"/>
                  <a:ext cx="49262" cy="57722"/>
                </a:xfrm>
                <a:custGeom>
                  <a:avLst/>
                  <a:gdLst>
                    <a:gd name="connsiteX0" fmla="*/ 45918 w 49262"/>
                    <a:gd name="connsiteY0" fmla="*/ 40229 h 57722"/>
                    <a:gd name="connsiteX1" fmla="*/ 12200 w 49262"/>
                    <a:gd name="connsiteY1" fmla="*/ 55373 h 57722"/>
                    <a:gd name="connsiteX2" fmla="*/ 3246 w 49262"/>
                    <a:gd name="connsiteY2" fmla="*/ 17654 h 57722"/>
                    <a:gd name="connsiteX3" fmla="*/ 36774 w 49262"/>
                    <a:gd name="connsiteY3" fmla="*/ 2224 h 57722"/>
                    <a:gd name="connsiteX4" fmla="*/ 45918 w 49262"/>
                    <a:gd name="connsiteY4" fmla="*/ 40229 h 577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2" h="57722">
                      <a:moveTo>
                        <a:pt x="45918" y="40229"/>
                      </a:moveTo>
                      <a:cubicBezTo>
                        <a:pt x="39060" y="54897"/>
                        <a:pt x="23915" y="61660"/>
                        <a:pt x="12200" y="55373"/>
                      </a:cubicBezTo>
                      <a:cubicBezTo>
                        <a:pt x="484" y="49087"/>
                        <a:pt x="-3422" y="32228"/>
                        <a:pt x="3246" y="17654"/>
                      </a:cubicBezTo>
                      <a:cubicBezTo>
                        <a:pt x="10009" y="2986"/>
                        <a:pt x="24963" y="-3872"/>
                        <a:pt x="36774" y="2224"/>
                      </a:cubicBezTo>
                      <a:cubicBezTo>
                        <a:pt x="48776" y="8415"/>
                        <a:pt x="52776" y="25465"/>
                        <a:pt x="45918" y="4022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1" name="Graphic 220">
                <a:extLst>
                  <a:ext uri="{FF2B5EF4-FFF2-40B4-BE49-F238E27FC236}">
                    <a16:creationId xmlns:a16="http://schemas.microsoft.com/office/drawing/2014/main" id="{6EB99C75-31A9-4106-8FD0-75C27A9BB67A}"/>
                  </a:ext>
                </a:extLst>
              </p:cNvPr>
              <p:cNvGrpSpPr/>
              <p:nvPr/>
            </p:nvGrpSpPr>
            <p:grpSpPr>
              <a:xfrm>
                <a:off x="5659374" y="3082956"/>
                <a:ext cx="244125" cy="65313"/>
                <a:chOff x="5659374" y="3082956"/>
                <a:chExt cx="244125" cy="65313"/>
              </a:xfrm>
              <a:grpFill/>
            </p:grpSpPr>
            <p:sp>
              <p:nvSpPr>
                <p:cNvPr id="1004" name="Freeform: Shape 1003">
                  <a:extLst>
                    <a:ext uri="{FF2B5EF4-FFF2-40B4-BE49-F238E27FC236}">
                      <a16:creationId xmlns:a16="http://schemas.microsoft.com/office/drawing/2014/main" id="{CB54F89A-254C-4615-B77E-2C9A00B3BC72}"/>
                    </a:ext>
                  </a:extLst>
                </p:cNvPr>
                <p:cNvSpPr/>
                <p:nvPr/>
              </p:nvSpPr>
              <p:spPr>
                <a:xfrm>
                  <a:off x="5681281" y="3082956"/>
                  <a:ext cx="222218" cy="44100"/>
                </a:xfrm>
                <a:custGeom>
                  <a:avLst/>
                  <a:gdLst>
                    <a:gd name="connsiteX0" fmla="*/ 222218 w 222218"/>
                    <a:gd name="connsiteY0" fmla="*/ 12668 h 44100"/>
                    <a:gd name="connsiteX1" fmla="*/ 0 w 222218"/>
                    <a:gd name="connsiteY1" fmla="*/ 44101 h 44100"/>
                    <a:gd name="connsiteX2" fmla="*/ 0 w 222218"/>
                    <a:gd name="connsiteY2" fmla="*/ 32004 h 44100"/>
                    <a:gd name="connsiteX3" fmla="*/ 222218 w 222218"/>
                    <a:gd name="connsiteY3" fmla="*/ 0 h 44100"/>
                  </a:gdLst>
                  <a:ahLst/>
                  <a:cxnLst>
                    <a:cxn ang="0">
                      <a:pos x="connsiteX0" y="connsiteY0"/>
                    </a:cxn>
                    <a:cxn ang="0">
                      <a:pos x="connsiteX1" y="connsiteY1"/>
                    </a:cxn>
                    <a:cxn ang="0">
                      <a:pos x="connsiteX2" y="connsiteY2"/>
                    </a:cxn>
                    <a:cxn ang="0">
                      <a:pos x="connsiteX3" y="connsiteY3"/>
                    </a:cxn>
                  </a:cxnLst>
                  <a:rect l="l" t="t" r="r" b="b"/>
                  <a:pathLst>
                    <a:path w="222218" h="44100">
                      <a:moveTo>
                        <a:pt x="222218" y="12668"/>
                      </a:moveTo>
                      <a:lnTo>
                        <a:pt x="0" y="44101"/>
                      </a:lnTo>
                      <a:lnTo>
                        <a:pt x="0" y="32004"/>
                      </a:lnTo>
                      <a:lnTo>
                        <a:pt x="222218"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05" name="Freeform: Shape 1004">
                  <a:extLst>
                    <a:ext uri="{FF2B5EF4-FFF2-40B4-BE49-F238E27FC236}">
                      <a16:creationId xmlns:a16="http://schemas.microsoft.com/office/drawing/2014/main" id="{BDC60C0F-1C42-4210-BFF3-4D368B02CF08}"/>
                    </a:ext>
                  </a:extLst>
                </p:cNvPr>
                <p:cNvSpPr/>
                <p:nvPr/>
              </p:nvSpPr>
              <p:spPr>
                <a:xfrm>
                  <a:off x="5659374" y="3093710"/>
                  <a:ext cx="44100" cy="54559"/>
                </a:xfrm>
                <a:custGeom>
                  <a:avLst/>
                  <a:gdLst>
                    <a:gd name="connsiteX0" fmla="*/ 21907 w 44100"/>
                    <a:gd name="connsiteY0" fmla="*/ 54397 h 54559"/>
                    <a:gd name="connsiteX1" fmla="*/ 0 w 44100"/>
                    <a:gd name="connsiteY1" fmla="*/ 30394 h 54559"/>
                    <a:gd name="connsiteX2" fmla="*/ 21907 w 44100"/>
                    <a:gd name="connsiteY2" fmla="*/ 200 h 54559"/>
                    <a:gd name="connsiteX3" fmla="*/ 44101 w 44100"/>
                    <a:gd name="connsiteY3" fmla="*/ 24108 h 54559"/>
                    <a:gd name="connsiteX4" fmla="*/ 21907 w 44100"/>
                    <a:gd name="connsiteY4" fmla="*/ 54397 h 54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00" h="54559">
                      <a:moveTo>
                        <a:pt x="21907" y="54397"/>
                      </a:moveTo>
                      <a:cubicBezTo>
                        <a:pt x="9811" y="56016"/>
                        <a:pt x="0" y="45348"/>
                        <a:pt x="0" y="30394"/>
                      </a:cubicBezTo>
                      <a:cubicBezTo>
                        <a:pt x="0" y="15535"/>
                        <a:pt x="9811" y="2010"/>
                        <a:pt x="21907" y="200"/>
                      </a:cubicBezTo>
                      <a:cubicBezTo>
                        <a:pt x="34099" y="-1610"/>
                        <a:pt x="44101" y="9058"/>
                        <a:pt x="44101" y="24108"/>
                      </a:cubicBezTo>
                      <a:cubicBezTo>
                        <a:pt x="44101" y="39157"/>
                        <a:pt x="34099" y="52778"/>
                        <a:pt x="21907" y="5439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2" name="Graphic 220">
                <a:extLst>
                  <a:ext uri="{FF2B5EF4-FFF2-40B4-BE49-F238E27FC236}">
                    <a16:creationId xmlns:a16="http://schemas.microsoft.com/office/drawing/2014/main" id="{1503C1B9-630B-4253-B6CF-BDF2F2FD8A25}"/>
                  </a:ext>
                </a:extLst>
              </p:cNvPr>
              <p:cNvGrpSpPr/>
              <p:nvPr/>
            </p:nvGrpSpPr>
            <p:grpSpPr>
              <a:xfrm>
                <a:off x="5681281" y="2587011"/>
                <a:ext cx="246983" cy="92466"/>
                <a:chOff x="5681281" y="2587011"/>
                <a:chExt cx="246983" cy="92466"/>
              </a:xfrm>
              <a:grpFill/>
            </p:grpSpPr>
            <p:sp>
              <p:nvSpPr>
                <p:cNvPr id="1002" name="Freeform: Shape 1001">
                  <a:extLst>
                    <a:ext uri="{FF2B5EF4-FFF2-40B4-BE49-F238E27FC236}">
                      <a16:creationId xmlns:a16="http://schemas.microsoft.com/office/drawing/2014/main" id="{A69FE50C-423F-4C6F-BF5C-D1A5209E5514}"/>
                    </a:ext>
                  </a:extLst>
                </p:cNvPr>
                <p:cNvSpPr/>
                <p:nvPr/>
              </p:nvSpPr>
              <p:spPr>
                <a:xfrm>
                  <a:off x="5681281" y="2610040"/>
                  <a:ext cx="222218" cy="69437"/>
                </a:xfrm>
                <a:custGeom>
                  <a:avLst/>
                  <a:gdLst>
                    <a:gd name="connsiteX0" fmla="*/ 222218 w 222218"/>
                    <a:gd name="connsiteY0" fmla="*/ 12668 h 69437"/>
                    <a:gd name="connsiteX1" fmla="*/ 0 w 222218"/>
                    <a:gd name="connsiteY1" fmla="*/ 69437 h 69437"/>
                    <a:gd name="connsiteX2" fmla="*/ 0 w 222218"/>
                    <a:gd name="connsiteY2" fmla="*/ 57341 h 69437"/>
                    <a:gd name="connsiteX3" fmla="*/ 222218 w 222218"/>
                    <a:gd name="connsiteY3" fmla="*/ 0 h 69437"/>
                  </a:gdLst>
                  <a:ahLst/>
                  <a:cxnLst>
                    <a:cxn ang="0">
                      <a:pos x="connsiteX0" y="connsiteY0"/>
                    </a:cxn>
                    <a:cxn ang="0">
                      <a:pos x="connsiteX1" y="connsiteY1"/>
                    </a:cxn>
                    <a:cxn ang="0">
                      <a:pos x="connsiteX2" y="connsiteY2"/>
                    </a:cxn>
                    <a:cxn ang="0">
                      <a:pos x="connsiteX3" y="connsiteY3"/>
                    </a:cxn>
                  </a:cxnLst>
                  <a:rect l="l" t="t" r="r" b="b"/>
                  <a:pathLst>
                    <a:path w="222218" h="69437">
                      <a:moveTo>
                        <a:pt x="222218" y="12668"/>
                      </a:moveTo>
                      <a:lnTo>
                        <a:pt x="0" y="69437"/>
                      </a:lnTo>
                      <a:lnTo>
                        <a:pt x="0" y="57341"/>
                      </a:lnTo>
                      <a:lnTo>
                        <a:pt x="222218"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03" name="Freeform: Shape 1002">
                  <a:extLst>
                    <a:ext uri="{FF2B5EF4-FFF2-40B4-BE49-F238E27FC236}">
                      <a16:creationId xmlns:a16="http://schemas.microsoft.com/office/drawing/2014/main" id="{39A798C4-54FA-431F-8F9F-4B1222EFF8C4}"/>
                    </a:ext>
                  </a:extLst>
                </p:cNvPr>
                <p:cNvSpPr/>
                <p:nvPr/>
              </p:nvSpPr>
              <p:spPr>
                <a:xfrm>
                  <a:off x="5879020" y="2587011"/>
                  <a:ext cx="49244" cy="58654"/>
                </a:xfrm>
                <a:custGeom>
                  <a:avLst/>
                  <a:gdLst>
                    <a:gd name="connsiteX0" fmla="*/ 24479 w 49244"/>
                    <a:gd name="connsiteY0" fmla="*/ 741 h 58654"/>
                    <a:gd name="connsiteX1" fmla="*/ 49244 w 49244"/>
                    <a:gd name="connsiteY1" fmla="*/ 23029 h 58654"/>
                    <a:gd name="connsiteX2" fmla="*/ 24479 w 49244"/>
                    <a:gd name="connsiteY2" fmla="*/ 57986 h 58654"/>
                    <a:gd name="connsiteX3" fmla="*/ 0 w 49244"/>
                    <a:gd name="connsiteY3" fmla="*/ 35602 h 58654"/>
                    <a:gd name="connsiteX4" fmla="*/ 24479 w 49244"/>
                    <a:gd name="connsiteY4" fmla="*/ 741 h 58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44" h="58654">
                      <a:moveTo>
                        <a:pt x="24479" y="741"/>
                      </a:moveTo>
                      <a:cubicBezTo>
                        <a:pt x="38100" y="-2879"/>
                        <a:pt x="49244" y="7122"/>
                        <a:pt x="49244" y="23029"/>
                      </a:cubicBezTo>
                      <a:cubicBezTo>
                        <a:pt x="49244" y="38936"/>
                        <a:pt x="38100" y="54652"/>
                        <a:pt x="24479" y="57986"/>
                      </a:cubicBezTo>
                      <a:cubicBezTo>
                        <a:pt x="10954" y="61415"/>
                        <a:pt x="0" y="51318"/>
                        <a:pt x="0" y="35602"/>
                      </a:cubicBezTo>
                      <a:cubicBezTo>
                        <a:pt x="0" y="19981"/>
                        <a:pt x="10954" y="4360"/>
                        <a:pt x="24479" y="74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3" name="Graphic 220">
                <a:extLst>
                  <a:ext uri="{FF2B5EF4-FFF2-40B4-BE49-F238E27FC236}">
                    <a16:creationId xmlns:a16="http://schemas.microsoft.com/office/drawing/2014/main" id="{7078E2F8-847D-4DD2-9368-6AD1717EFE19}"/>
                  </a:ext>
                </a:extLst>
              </p:cNvPr>
              <p:cNvGrpSpPr/>
              <p:nvPr/>
            </p:nvGrpSpPr>
            <p:grpSpPr>
              <a:xfrm>
                <a:off x="5879065" y="2226487"/>
                <a:ext cx="585612" cy="632108"/>
                <a:chOff x="5879065" y="2226487"/>
                <a:chExt cx="585612" cy="632108"/>
              </a:xfrm>
              <a:grpFill/>
            </p:grpSpPr>
            <p:grpSp>
              <p:nvGrpSpPr>
                <p:cNvPr id="984" name="Graphic 220">
                  <a:extLst>
                    <a:ext uri="{FF2B5EF4-FFF2-40B4-BE49-F238E27FC236}">
                      <a16:creationId xmlns:a16="http://schemas.microsoft.com/office/drawing/2014/main" id="{3882815F-D8FD-4886-91FC-70DBDBAB0725}"/>
                    </a:ext>
                  </a:extLst>
                </p:cNvPr>
                <p:cNvGrpSpPr/>
                <p:nvPr/>
              </p:nvGrpSpPr>
              <p:grpSpPr>
                <a:xfrm>
                  <a:off x="6282785" y="2253900"/>
                  <a:ext cx="181893" cy="259802"/>
                  <a:chOff x="6282785" y="2253900"/>
                  <a:chExt cx="181893" cy="259802"/>
                </a:xfrm>
                <a:grpFill/>
              </p:grpSpPr>
              <p:sp>
                <p:nvSpPr>
                  <p:cNvPr id="1000" name="Freeform: Shape 999">
                    <a:extLst>
                      <a:ext uri="{FF2B5EF4-FFF2-40B4-BE49-F238E27FC236}">
                        <a16:creationId xmlns:a16="http://schemas.microsoft.com/office/drawing/2014/main" id="{4E00BD5B-C2C8-462B-9379-735ED94E58D1}"/>
                      </a:ext>
                    </a:extLst>
                  </p:cNvPr>
                  <p:cNvSpPr/>
                  <p:nvPr/>
                </p:nvSpPr>
                <p:spPr>
                  <a:xfrm>
                    <a:off x="6282785" y="2253900"/>
                    <a:ext cx="156400" cy="231647"/>
                  </a:xfrm>
                  <a:custGeom>
                    <a:avLst/>
                    <a:gdLst>
                      <a:gd name="connsiteX0" fmla="*/ 144399 w 156400"/>
                      <a:gd name="connsiteY0" fmla="*/ 231648 h 231647"/>
                      <a:gd name="connsiteX1" fmla="*/ 0 w 156400"/>
                      <a:gd name="connsiteY1" fmla="*/ 10478 h 231647"/>
                      <a:gd name="connsiteX2" fmla="*/ 11335 w 156400"/>
                      <a:gd name="connsiteY2" fmla="*/ 0 h 231647"/>
                      <a:gd name="connsiteX3" fmla="*/ 156401 w 156400"/>
                      <a:gd name="connsiteY3" fmla="*/ 221456 h 231647"/>
                    </a:gdLst>
                    <a:ahLst/>
                    <a:cxnLst>
                      <a:cxn ang="0">
                        <a:pos x="connsiteX0" y="connsiteY0"/>
                      </a:cxn>
                      <a:cxn ang="0">
                        <a:pos x="connsiteX1" y="connsiteY1"/>
                      </a:cxn>
                      <a:cxn ang="0">
                        <a:pos x="connsiteX2" y="connsiteY2"/>
                      </a:cxn>
                      <a:cxn ang="0">
                        <a:pos x="connsiteX3" y="connsiteY3"/>
                      </a:cxn>
                    </a:cxnLst>
                    <a:rect l="l" t="t" r="r" b="b"/>
                    <a:pathLst>
                      <a:path w="156400" h="231647">
                        <a:moveTo>
                          <a:pt x="144399" y="231648"/>
                        </a:moveTo>
                        <a:lnTo>
                          <a:pt x="0" y="10478"/>
                        </a:lnTo>
                        <a:lnTo>
                          <a:pt x="11335" y="0"/>
                        </a:lnTo>
                        <a:lnTo>
                          <a:pt x="156401" y="22145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001" name="Freeform: Shape 1000">
                    <a:extLst>
                      <a:ext uri="{FF2B5EF4-FFF2-40B4-BE49-F238E27FC236}">
                        <a16:creationId xmlns:a16="http://schemas.microsoft.com/office/drawing/2014/main" id="{9A9F327D-408F-4710-AFB0-C3B7D81AE310}"/>
                      </a:ext>
                    </a:extLst>
                  </p:cNvPr>
                  <p:cNvSpPr/>
                  <p:nvPr/>
                </p:nvSpPr>
                <p:spPr>
                  <a:xfrm>
                    <a:off x="6402076" y="2447135"/>
                    <a:ext cx="62601" cy="66567"/>
                  </a:xfrm>
                  <a:custGeom>
                    <a:avLst/>
                    <a:gdLst>
                      <a:gd name="connsiteX0" fmla="*/ 58350 w 62601"/>
                      <a:gd name="connsiteY0" fmla="*/ 10124 h 66567"/>
                      <a:gd name="connsiteX1" fmla="*/ 46825 w 62601"/>
                      <a:gd name="connsiteY1" fmla="*/ 57368 h 66567"/>
                      <a:gd name="connsiteX2" fmla="*/ 4153 w 62601"/>
                      <a:gd name="connsiteY2" fmla="*/ 56320 h 66567"/>
                      <a:gd name="connsiteX3" fmla="*/ 15488 w 62601"/>
                      <a:gd name="connsiteY3" fmla="*/ 9457 h 66567"/>
                      <a:gd name="connsiteX4" fmla="*/ 58350 w 62601"/>
                      <a:gd name="connsiteY4" fmla="*/ 10124 h 665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01" h="66567">
                        <a:moveTo>
                          <a:pt x="58350" y="10124"/>
                        </a:moveTo>
                        <a:cubicBezTo>
                          <a:pt x="67113" y="23363"/>
                          <a:pt x="61875" y="44604"/>
                          <a:pt x="46825" y="57368"/>
                        </a:cubicBezTo>
                        <a:cubicBezTo>
                          <a:pt x="31775" y="70036"/>
                          <a:pt x="12725" y="69560"/>
                          <a:pt x="4153" y="56320"/>
                        </a:cubicBezTo>
                        <a:cubicBezTo>
                          <a:pt x="-4419" y="43175"/>
                          <a:pt x="724" y="22220"/>
                          <a:pt x="15488" y="9457"/>
                        </a:cubicBezTo>
                        <a:cubicBezTo>
                          <a:pt x="30347" y="-3402"/>
                          <a:pt x="49587" y="-3116"/>
                          <a:pt x="58350" y="1012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85" name="Graphic 220">
                  <a:extLst>
                    <a:ext uri="{FF2B5EF4-FFF2-40B4-BE49-F238E27FC236}">
                      <a16:creationId xmlns:a16="http://schemas.microsoft.com/office/drawing/2014/main" id="{A76D6090-A381-4E72-9218-C0F2A97F280F}"/>
                    </a:ext>
                  </a:extLst>
                </p:cNvPr>
                <p:cNvGrpSpPr/>
                <p:nvPr/>
              </p:nvGrpSpPr>
              <p:grpSpPr>
                <a:xfrm>
                  <a:off x="6259187" y="2478404"/>
                  <a:ext cx="179998" cy="329429"/>
                  <a:chOff x="6259187" y="2478404"/>
                  <a:chExt cx="179998" cy="329429"/>
                </a:xfrm>
                <a:grpFill/>
              </p:grpSpPr>
              <p:sp>
                <p:nvSpPr>
                  <p:cNvPr id="998" name="Freeform: Shape 997">
                    <a:extLst>
                      <a:ext uri="{FF2B5EF4-FFF2-40B4-BE49-F238E27FC236}">
                        <a16:creationId xmlns:a16="http://schemas.microsoft.com/office/drawing/2014/main" id="{91759AE7-BDE3-4A7D-9998-1FE022BB8DF5}"/>
                      </a:ext>
                    </a:extLst>
                  </p:cNvPr>
                  <p:cNvSpPr/>
                  <p:nvPr/>
                </p:nvSpPr>
                <p:spPr>
                  <a:xfrm>
                    <a:off x="6282785" y="2478404"/>
                    <a:ext cx="156400" cy="299942"/>
                  </a:xfrm>
                  <a:custGeom>
                    <a:avLst/>
                    <a:gdLst>
                      <a:gd name="connsiteX0" fmla="*/ 11335 w 156400"/>
                      <a:gd name="connsiteY0" fmla="*/ 299942 h 299942"/>
                      <a:gd name="connsiteX1" fmla="*/ 0 w 156400"/>
                      <a:gd name="connsiteY1" fmla="*/ 295275 h 299942"/>
                      <a:gd name="connsiteX2" fmla="*/ 144399 w 156400"/>
                      <a:gd name="connsiteY2" fmla="*/ 0 h 299942"/>
                      <a:gd name="connsiteX3" fmla="*/ 156401 w 156400"/>
                      <a:gd name="connsiteY3" fmla="*/ 4096 h 299942"/>
                    </a:gdLst>
                    <a:ahLst/>
                    <a:cxnLst>
                      <a:cxn ang="0">
                        <a:pos x="connsiteX0" y="connsiteY0"/>
                      </a:cxn>
                      <a:cxn ang="0">
                        <a:pos x="connsiteX1" y="connsiteY1"/>
                      </a:cxn>
                      <a:cxn ang="0">
                        <a:pos x="connsiteX2" y="connsiteY2"/>
                      </a:cxn>
                      <a:cxn ang="0">
                        <a:pos x="connsiteX3" y="connsiteY3"/>
                      </a:cxn>
                    </a:cxnLst>
                    <a:rect l="l" t="t" r="r" b="b"/>
                    <a:pathLst>
                      <a:path w="156400" h="299942">
                        <a:moveTo>
                          <a:pt x="11335" y="299942"/>
                        </a:moveTo>
                        <a:lnTo>
                          <a:pt x="0" y="295275"/>
                        </a:lnTo>
                        <a:lnTo>
                          <a:pt x="144399" y="0"/>
                        </a:lnTo>
                        <a:lnTo>
                          <a:pt x="156401" y="409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99" name="Freeform: Shape 998">
                    <a:extLst>
                      <a:ext uri="{FF2B5EF4-FFF2-40B4-BE49-F238E27FC236}">
                        <a16:creationId xmlns:a16="http://schemas.microsoft.com/office/drawing/2014/main" id="{DBFC549C-3C4A-43A6-8697-893E3C3851BC}"/>
                      </a:ext>
                    </a:extLst>
                  </p:cNvPr>
                  <p:cNvSpPr/>
                  <p:nvPr/>
                </p:nvSpPr>
                <p:spPr>
                  <a:xfrm>
                    <a:off x="6259187" y="2744119"/>
                    <a:ext cx="58862" cy="63714"/>
                  </a:xfrm>
                  <a:custGeom>
                    <a:avLst/>
                    <a:gdLst>
                      <a:gd name="connsiteX0" fmla="*/ 54840 w 58862"/>
                      <a:gd name="connsiteY0" fmla="*/ 42514 h 63714"/>
                      <a:gd name="connsiteX1" fmla="*/ 14549 w 58862"/>
                      <a:gd name="connsiteY1" fmla="*/ 61850 h 63714"/>
                      <a:gd name="connsiteX2" fmla="*/ 3881 w 58862"/>
                      <a:gd name="connsiteY2" fmla="*/ 21369 h 63714"/>
                      <a:gd name="connsiteX3" fmla="*/ 43981 w 58862"/>
                      <a:gd name="connsiteY3" fmla="*/ 1747 h 63714"/>
                      <a:gd name="connsiteX4" fmla="*/ 54840 w 58862"/>
                      <a:gd name="connsiteY4" fmla="*/ 42514 h 637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2" h="63714">
                        <a:moveTo>
                          <a:pt x="54840" y="42514"/>
                        </a:moveTo>
                        <a:cubicBezTo>
                          <a:pt x="46648" y="59183"/>
                          <a:pt x="28551" y="67755"/>
                          <a:pt x="14549" y="61850"/>
                        </a:cubicBezTo>
                        <a:cubicBezTo>
                          <a:pt x="643" y="55944"/>
                          <a:pt x="-4120" y="37847"/>
                          <a:pt x="3881" y="21369"/>
                        </a:cubicBezTo>
                        <a:cubicBezTo>
                          <a:pt x="11882" y="4795"/>
                          <a:pt x="29884" y="-3968"/>
                          <a:pt x="43981" y="1747"/>
                        </a:cubicBezTo>
                        <a:cubicBezTo>
                          <a:pt x="58174" y="7557"/>
                          <a:pt x="63127" y="25845"/>
                          <a:pt x="54840" y="425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86" name="Graphic 220">
                  <a:extLst>
                    <a:ext uri="{FF2B5EF4-FFF2-40B4-BE49-F238E27FC236}">
                      <a16:creationId xmlns:a16="http://schemas.microsoft.com/office/drawing/2014/main" id="{FF0E6585-255E-48F0-84F6-B4BE13F39E0D}"/>
                    </a:ext>
                  </a:extLst>
                </p:cNvPr>
                <p:cNvGrpSpPr/>
                <p:nvPr/>
              </p:nvGrpSpPr>
              <p:grpSpPr>
                <a:xfrm>
                  <a:off x="5998464" y="2769108"/>
                  <a:ext cx="289941" cy="89487"/>
                  <a:chOff x="5998464" y="2769108"/>
                  <a:chExt cx="289941" cy="89487"/>
                </a:xfrm>
                <a:grpFill/>
              </p:grpSpPr>
              <p:sp>
                <p:nvSpPr>
                  <p:cNvPr id="996" name="Freeform: Shape 995">
                    <a:extLst>
                      <a:ext uri="{FF2B5EF4-FFF2-40B4-BE49-F238E27FC236}">
                        <a16:creationId xmlns:a16="http://schemas.microsoft.com/office/drawing/2014/main" id="{1BE1B950-D305-4A52-A209-1BB36D7C8D68}"/>
                      </a:ext>
                    </a:extLst>
                  </p:cNvPr>
                  <p:cNvSpPr/>
                  <p:nvPr/>
                </p:nvSpPr>
                <p:spPr>
                  <a:xfrm>
                    <a:off x="6024372" y="2769108"/>
                    <a:ext cx="264033" cy="66198"/>
                  </a:xfrm>
                  <a:custGeom>
                    <a:avLst/>
                    <a:gdLst>
                      <a:gd name="connsiteX0" fmla="*/ 264033 w 264033"/>
                      <a:gd name="connsiteY0" fmla="*/ 13811 h 66198"/>
                      <a:gd name="connsiteX1" fmla="*/ 0 w 264033"/>
                      <a:gd name="connsiteY1" fmla="*/ 66199 h 66198"/>
                      <a:gd name="connsiteX2" fmla="*/ 0 w 264033"/>
                      <a:gd name="connsiteY2" fmla="*/ 53054 h 66198"/>
                      <a:gd name="connsiteX3" fmla="*/ 264033 w 264033"/>
                      <a:gd name="connsiteY3" fmla="*/ 0 h 66198"/>
                    </a:gdLst>
                    <a:ahLst/>
                    <a:cxnLst>
                      <a:cxn ang="0">
                        <a:pos x="connsiteX0" y="connsiteY0"/>
                      </a:cxn>
                      <a:cxn ang="0">
                        <a:pos x="connsiteX1" y="connsiteY1"/>
                      </a:cxn>
                      <a:cxn ang="0">
                        <a:pos x="connsiteX2" y="connsiteY2"/>
                      </a:cxn>
                      <a:cxn ang="0">
                        <a:pos x="connsiteX3" y="connsiteY3"/>
                      </a:cxn>
                    </a:cxnLst>
                    <a:rect l="l" t="t" r="r" b="b"/>
                    <a:pathLst>
                      <a:path w="264033" h="66198">
                        <a:moveTo>
                          <a:pt x="264033" y="13811"/>
                        </a:moveTo>
                        <a:lnTo>
                          <a:pt x="0" y="66199"/>
                        </a:lnTo>
                        <a:lnTo>
                          <a:pt x="0" y="53054"/>
                        </a:lnTo>
                        <a:lnTo>
                          <a:pt x="26403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97" name="Freeform: Shape 996">
                    <a:extLst>
                      <a:ext uri="{FF2B5EF4-FFF2-40B4-BE49-F238E27FC236}">
                        <a16:creationId xmlns:a16="http://schemas.microsoft.com/office/drawing/2014/main" id="{E1967240-A016-4D89-B4B0-53DC9B965B22}"/>
                      </a:ext>
                    </a:extLst>
                  </p:cNvPr>
                  <p:cNvSpPr/>
                  <p:nvPr/>
                </p:nvSpPr>
                <p:spPr>
                  <a:xfrm>
                    <a:off x="5998464" y="2798719"/>
                    <a:ext cx="52101" cy="59876"/>
                  </a:xfrm>
                  <a:custGeom>
                    <a:avLst/>
                    <a:gdLst>
                      <a:gd name="connsiteX0" fmla="*/ 25908 w 52101"/>
                      <a:gd name="connsiteY0" fmla="*/ 59447 h 59876"/>
                      <a:gd name="connsiteX1" fmla="*/ 0 w 52101"/>
                      <a:gd name="connsiteY1" fmla="*/ 35158 h 59876"/>
                      <a:gd name="connsiteX2" fmla="*/ 25908 w 52101"/>
                      <a:gd name="connsiteY2" fmla="*/ 487 h 59876"/>
                      <a:gd name="connsiteX3" fmla="*/ 52102 w 52101"/>
                      <a:gd name="connsiteY3" fmla="*/ 24681 h 59876"/>
                      <a:gd name="connsiteX4" fmla="*/ 25908 w 52101"/>
                      <a:gd name="connsiteY4" fmla="*/ 59447 h 59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01" h="59876">
                        <a:moveTo>
                          <a:pt x="25908" y="59447"/>
                        </a:moveTo>
                        <a:cubicBezTo>
                          <a:pt x="11525" y="62209"/>
                          <a:pt x="0" y="51351"/>
                          <a:pt x="0" y="35158"/>
                        </a:cubicBezTo>
                        <a:cubicBezTo>
                          <a:pt x="0" y="18966"/>
                          <a:pt x="11525" y="3440"/>
                          <a:pt x="25908" y="487"/>
                        </a:cubicBezTo>
                        <a:cubicBezTo>
                          <a:pt x="40386" y="-2465"/>
                          <a:pt x="52102" y="8298"/>
                          <a:pt x="52102" y="24681"/>
                        </a:cubicBezTo>
                        <a:cubicBezTo>
                          <a:pt x="52102" y="41159"/>
                          <a:pt x="40291" y="56685"/>
                          <a:pt x="25908" y="594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87" name="Graphic 220">
                  <a:extLst>
                    <a:ext uri="{FF2B5EF4-FFF2-40B4-BE49-F238E27FC236}">
                      <a16:creationId xmlns:a16="http://schemas.microsoft.com/office/drawing/2014/main" id="{5D45FC52-B17A-4BEC-973C-1B09E9A74787}"/>
                    </a:ext>
                  </a:extLst>
                </p:cNvPr>
                <p:cNvGrpSpPr/>
                <p:nvPr/>
              </p:nvGrpSpPr>
              <p:grpSpPr>
                <a:xfrm>
                  <a:off x="5879065" y="2587026"/>
                  <a:ext cx="150259" cy="245994"/>
                  <a:chOff x="5879065" y="2587026"/>
                  <a:chExt cx="150259" cy="245994"/>
                </a:xfrm>
                <a:grpFill/>
              </p:grpSpPr>
              <p:sp>
                <p:nvSpPr>
                  <p:cNvPr id="994" name="Freeform: Shape 993">
                    <a:extLst>
                      <a:ext uri="{FF2B5EF4-FFF2-40B4-BE49-F238E27FC236}">
                        <a16:creationId xmlns:a16="http://schemas.microsoft.com/office/drawing/2014/main" id="{31AC2672-7D37-4C9D-A184-0C948368158A}"/>
                      </a:ext>
                    </a:extLst>
                  </p:cNvPr>
                  <p:cNvSpPr/>
                  <p:nvPr/>
                </p:nvSpPr>
                <p:spPr>
                  <a:xfrm>
                    <a:off x="5898832" y="2612040"/>
                    <a:ext cx="130492" cy="220979"/>
                  </a:xfrm>
                  <a:custGeom>
                    <a:avLst/>
                    <a:gdLst>
                      <a:gd name="connsiteX0" fmla="*/ 120491 w 130492"/>
                      <a:gd name="connsiteY0" fmla="*/ 220980 h 220979"/>
                      <a:gd name="connsiteX1" fmla="*/ 0 w 130492"/>
                      <a:gd name="connsiteY1" fmla="*/ 8763 h 220979"/>
                      <a:gd name="connsiteX2" fmla="*/ 9430 w 130492"/>
                      <a:gd name="connsiteY2" fmla="*/ 0 h 220979"/>
                      <a:gd name="connsiteX3" fmla="*/ 130493 w 130492"/>
                      <a:gd name="connsiteY3" fmla="*/ 212407 h 220979"/>
                    </a:gdLst>
                    <a:ahLst/>
                    <a:cxnLst>
                      <a:cxn ang="0">
                        <a:pos x="connsiteX0" y="connsiteY0"/>
                      </a:cxn>
                      <a:cxn ang="0">
                        <a:pos x="connsiteX1" y="connsiteY1"/>
                      </a:cxn>
                      <a:cxn ang="0">
                        <a:pos x="connsiteX2" y="connsiteY2"/>
                      </a:cxn>
                      <a:cxn ang="0">
                        <a:pos x="connsiteX3" y="connsiteY3"/>
                      </a:cxn>
                    </a:cxnLst>
                    <a:rect l="l" t="t" r="r" b="b"/>
                    <a:pathLst>
                      <a:path w="130492" h="220979">
                        <a:moveTo>
                          <a:pt x="120491" y="220980"/>
                        </a:moveTo>
                        <a:lnTo>
                          <a:pt x="0" y="8763"/>
                        </a:lnTo>
                        <a:lnTo>
                          <a:pt x="9430" y="0"/>
                        </a:lnTo>
                        <a:lnTo>
                          <a:pt x="130493" y="21240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95" name="Freeform: Shape 994">
                    <a:extLst>
                      <a:ext uri="{FF2B5EF4-FFF2-40B4-BE49-F238E27FC236}">
                        <a16:creationId xmlns:a16="http://schemas.microsoft.com/office/drawing/2014/main" id="{C888A848-A206-4266-8B71-7372E47B2255}"/>
                      </a:ext>
                    </a:extLst>
                  </p:cNvPr>
                  <p:cNvSpPr/>
                  <p:nvPr/>
                </p:nvSpPr>
                <p:spPr>
                  <a:xfrm>
                    <a:off x="5879065" y="2587026"/>
                    <a:ext cx="49287" cy="58675"/>
                  </a:xfrm>
                  <a:custGeom>
                    <a:avLst/>
                    <a:gdLst>
                      <a:gd name="connsiteX0" fmla="*/ 3288 w 49287"/>
                      <a:gd name="connsiteY0" fmla="*/ 49017 h 58675"/>
                      <a:gd name="connsiteX1" fmla="*/ 12242 w 49287"/>
                      <a:gd name="connsiteY1" fmla="*/ 7774 h 58675"/>
                      <a:gd name="connsiteX2" fmla="*/ 45960 w 49287"/>
                      <a:gd name="connsiteY2" fmla="*/ 9489 h 58675"/>
                      <a:gd name="connsiteX3" fmla="*/ 36912 w 49287"/>
                      <a:gd name="connsiteY3" fmla="*/ 51113 h 58675"/>
                      <a:gd name="connsiteX4" fmla="*/ 3288 w 49287"/>
                      <a:gd name="connsiteY4" fmla="*/ 49017 h 58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87" h="58675">
                        <a:moveTo>
                          <a:pt x="3288" y="49017"/>
                        </a:moveTo>
                        <a:cubicBezTo>
                          <a:pt x="-3475" y="37111"/>
                          <a:pt x="526" y="18728"/>
                          <a:pt x="12242" y="7774"/>
                        </a:cubicBezTo>
                        <a:cubicBezTo>
                          <a:pt x="23958" y="-3180"/>
                          <a:pt x="39102" y="-2513"/>
                          <a:pt x="45960" y="9489"/>
                        </a:cubicBezTo>
                        <a:cubicBezTo>
                          <a:pt x="52818" y="21490"/>
                          <a:pt x="48723" y="40159"/>
                          <a:pt x="36912" y="51113"/>
                        </a:cubicBezTo>
                        <a:cubicBezTo>
                          <a:pt x="25005" y="61971"/>
                          <a:pt x="9956" y="61019"/>
                          <a:pt x="3288" y="490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88" name="Graphic 220">
                  <a:extLst>
                    <a:ext uri="{FF2B5EF4-FFF2-40B4-BE49-F238E27FC236}">
                      <a16:creationId xmlns:a16="http://schemas.microsoft.com/office/drawing/2014/main" id="{223460B4-1CC2-45DC-ABFD-2F0ABB6A9E1A}"/>
                    </a:ext>
                  </a:extLst>
                </p:cNvPr>
                <p:cNvGrpSpPr/>
                <p:nvPr/>
              </p:nvGrpSpPr>
              <p:grpSpPr>
                <a:xfrm>
                  <a:off x="5898832" y="2311365"/>
                  <a:ext cx="151769" cy="306962"/>
                  <a:chOff x="5898832" y="2311365"/>
                  <a:chExt cx="151769" cy="306962"/>
                </a:xfrm>
                <a:grpFill/>
              </p:grpSpPr>
              <p:sp>
                <p:nvSpPr>
                  <p:cNvPr id="992" name="Freeform: Shape 991">
                    <a:extLst>
                      <a:ext uri="{FF2B5EF4-FFF2-40B4-BE49-F238E27FC236}">
                        <a16:creationId xmlns:a16="http://schemas.microsoft.com/office/drawing/2014/main" id="{3E08BE8D-95A5-4D39-8C5F-578E7345A500}"/>
                      </a:ext>
                    </a:extLst>
                  </p:cNvPr>
                  <p:cNvSpPr/>
                  <p:nvPr/>
                </p:nvSpPr>
                <p:spPr>
                  <a:xfrm>
                    <a:off x="5898832" y="2340292"/>
                    <a:ext cx="130492" cy="278034"/>
                  </a:xfrm>
                  <a:custGeom>
                    <a:avLst/>
                    <a:gdLst>
                      <a:gd name="connsiteX0" fmla="*/ 9430 w 130492"/>
                      <a:gd name="connsiteY0" fmla="*/ 278035 h 278034"/>
                      <a:gd name="connsiteX1" fmla="*/ 0 w 130492"/>
                      <a:gd name="connsiteY1" fmla="*/ 274130 h 278034"/>
                      <a:gd name="connsiteX2" fmla="*/ 120491 w 130492"/>
                      <a:gd name="connsiteY2" fmla="*/ 0 h 278034"/>
                      <a:gd name="connsiteX3" fmla="*/ 130493 w 130492"/>
                      <a:gd name="connsiteY3" fmla="*/ 3429 h 278034"/>
                    </a:gdLst>
                    <a:ahLst/>
                    <a:cxnLst>
                      <a:cxn ang="0">
                        <a:pos x="connsiteX0" y="connsiteY0"/>
                      </a:cxn>
                      <a:cxn ang="0">
                        <a:pos x="connsiteX1" y="connsiteY1"/>
                      </a:cxn>
                      <a:cxn ang="0">
                        <a:pos x="connsiteX2" y="connsiteY2"/>
                      </a:cxn>
                      <a:cxn ang="0">
                        <a:pos x="connsiteX3" y="connsiteY3"/>
                      </a:cxn>
                    </a:cxnLst>
                    <a:rect l="l" t="t" r="r" b="b"/>
                    <a:pathLst>
                      <a:path w="130492" h="278034">
                        <a:moveTo>
                          <a:pt x="9430" y="278035"/>
                        </a:moveTo>
                        <a:lnTo>
                          <a:pt x="0" y="274130"/>
                        </a:lnTo>
                        <a:lnTo>
                          <a:pt x="120491" y="0"/>
                        </a:lnTo>
                        <a:lnTo>
                          <a:pt x="130493" y="34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93" name="Freeform: Shape 992">
                    <a:extLst>
                      <a:ext uri="{FF2B5EF4-FFF2-40B4-BE49-F238E27FC236}">
                        <a16:creationId xmlns:a16="http://schemas.microsoft.com/office/drawing/2014/main" id="{D4F464CB-49DB-4F44-8A47-0F78925177C8}"/>
                      </a:ext>
                    </a:extLst>
                  </p:cNvPr>
                  <p:cNvSpPr/>
                  <p:nvPr/>
                </p:nvSpPr>
                <p:spPr>
                  <a:xfrm>
                    <a:off x="5998431" y="2311365"/>
                    <a:ext cx="52169" cy="61181"/>
                  </a:xfrm>
                  <a:custGeom>
                    <a:avLst/>
                    <a:gdLst>
                      <a:gd name="connsiteX0" fmla="*/ 3461 w 52169"/>
                      <a:gd name="connsiteY0" fmla="*/ 23022 h 61181"/>
                      <a:gd name="connsiteX1" fmla="*/ 38990 w 52169"/>
                      <a:gd name="connsiteY1" fmla="*/ 924 h 61181"/>
                      <a:gd name="connsiteX2" fmla="*/ 48610 w 52169"/>
                      <a:gd name="connsiteY2" fmla="*/ 38357 h 61181"/>
                      <a:gd name="connsiteX3" fmla="*/ 12891 w 52169"/>
                      <a:gd name="connsiteY3" fmla="*/ 60169 h 61181"/>
                      <a:gd name="connsiteX4" fmla="*/ 3461 w 52169"/>
                      <a:gd name="connsiteY4" fmla="*/ 23022 h 61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61181">
                        <a:moveTo>
                          <a:pt x="3461" y="23022"/>
                        </a:moveTo>
                        <a:cubicBezTo>
                          <a:pt x="10605" y="6734"/>
                          <a:pt x="26512" y="-3172"/>
                          <a:pt x="38990" y="924"/>
                        </a:cubicBezTo>
                        <a:cubicBezTo>
                          <a:pt x="51563" y="5115"/>
                          <a:pt x="55944" y="21879"/>
                          <a:pt x="48610" y="38357"/>
                        </a:cubicBezTo>
                        <a:cubicBezTo>
                          <a:pt x="41371" y="54740"/>
                          <a:pt x="25369" y="64456"/>
                          <a:pt x="12891" y="60169"/>
                        </a:cubicBezTo>
                        <a:cubicBezTo>
                          <a:pt x="604" y="55883"/>
                          <a:pt x="-3682" y="39310"/>
                          <a:pt x="3461" y="2302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89" name="Graphic 220">
                  <a:extLst>
                    <a:ext uri="{FF2B5EF4-FFF2-40B4-BE49-F238E27FC236}">
                      <a16:creationId xmlns:a16="http://schemas.microsoft.com/office/drawing/2014/main" id="{52492B02-9234-4C87-9741-181D58F209A7}"/>
                    </a:ext>
                  </a:extLst>
                </p:cNvPr>
                <p:cNvGrpSpPr/>
                <p:nvPr/>
              </p:nvGrpSpPr>
              <p:grpSpPr>
                <a:xfrm>
                  <a:off x="6024372" y="2226487"/>
                  <a:ext cx="293655" cy="122091"/>
                  <a:chOff x="6024372" y="2226487"/>
                  <a:chExt cx="293655" cy="122091"/>
                </a:xfrm>
                <a:grpFill/>
              </p:grpSpPr>
              <p:sp>
                <p:nvSpPr>
                  <p:cNvPr id="990" name="Freeform: Shape 989">
                    <a:extLst>
                      <a:ext uri="{FF2B5EF4-FFF2-40B4-BE49-F238E27FC236}">
                        <a16:creationId xmlns:a16="http://schemas.microsoft.com/office/drawing/2014/main" id="{CE3A9A01-97CF-4C3C-8BE7-C84112BBB856}"/>
                      </a:ext>
                    </a:extLst>
                  </p:cNvPr>
                  <p:cNvSpPr/>
                  <p:nvPr/>
                </p:nvSpPr>
                <p:spPr>
                  <a:xfrm>
                    <a:off x="6024372" y="2252281"/>
                    <a:ext cx="264033" cy="96297"/>
                  </a:xfrm>
                  <a:custGeom>
                    <a:avLst/>
                    <a:gdLst>
                      <a:gd name="connsiteX0" fmla="*/ 264033 w 264033"/>
                      <a:gd name="connsiteY0" fmla="*/ 13811 h 96297"/>
                      <a:gd name="connsiteX1" fmla="*/ 0 w 264033"/>
                      <a:gd name="connsiteY1" fmla="*/ 96298 h 96297"/>
                      <a:gd name="connsiteX2" fmla="*/ 0 w 264033"/>
                      <a:gd name="connsiteY2" fmla="*/ 83248 h 96297"/>
                      <a:gd name="connsiteX3" fmla="*/ 264033 w 264033"/>
                      <a:gd name="connsiteY3" fmla="*/ 0 h 96297"/>
                    </a:gdLst>
                    <a:ahLst/>
                    <a:cxnLst>
                      <a:cxn ang="0">
                        <a:pos x="connsiteX0" y="connsiteY0"/>
                      </a:cxn>
                      <a:cxn ang="0">
                        <a:pos x="connsiteX1" y="connsiteY1"/>
                      </a:cxn>
                      <a:cxn ang="0">
                        <a:pos x="connsiteX2" y="connsiteY2"/>
                      </a:cxn>
                      <a:cxn ang="0">
                        <a:pos x="connsiteX3" y="connsiteY3"/>
                      </a:cxn>
                    </a:cxnLst>
                    <a:rect l="l" t="t" r="r" b="b"/>
                    <a:pathLst>
                      <a:path w="264033" h="96297">
                        <a:moveTo>
                          <a:pt x="264033" y="13811"/>
                        </a:moveTo>
                        <a:lnTo>
                          <a:pt x="0" y="96298"/>
                        </a:lnTo>
                        <a:lnTo>
                          <a:pt x="0" y="83248"/>
                        </a:lnTo>
                        <a:lnTo>
                          <a:pt x="26403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91" name="Freeform: Shape 990">
                    <a:extLst>
                      <a:ext uri="{FF2B5EF4-FFF2-40B4-BE49-F238E27FC236}">
                        <a16:creationId xmlns:a16="http://schemas.microsoft.com/office/drawing/2014/main" id="{B1267D49-EA2F-4AEE-BAD5-B7D98D9804D9}"/>
                      </a:ext>
                    </a:extLst>
                  </p:cNvPr>
                  <p:cNvSpPr/>
                  <p:nvPr/>
                </p:nvSpPr>
                <p:spPr>
                  <a:xfrm>
                    <a:off x="6259163" y="2226487"/>
                    <a:ext cx="58864" cy="65264"/>
                  </a:xfrm>
                  <a:custGeom>
                    <a:avLst/>
                    <a:gdLst>
                      <a:gd name="connsiteX0" fmla="*/ 29242 w 58864"/>
                      <a:gd name="connsiteY0" fmla="*/ 1410 h 65264"/>
                      <a:gd name="connsiteX1" fmla="*/ 58864 w 58864"/>
                      <a:gd name="connsiteY1" fmla="*/ 23412 h 65264"/>
                      <a:gd name="connsiteX2" fmla="*/ 29242 w 58864"/>
                      <a:gd name="connsiteY2" fmla="*/ 63989 h 65264"/>
                      <a:gd name="connsiteX3" fmla="*/ 0 w 58864"/>
                      <a:gd name="connsiteY3" fmla="*/ 41891 h 65264"/>
                      <a:gd name="connsiteX4" fmla="*/ 29242 w 58864"/>
                      <a:gd name="connsiteY4" fmla="*/ 1410 h 65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4" h="65264">
                        <a:moveTo>
                          <a:pt x="29242" y="1410"/>
                        </a:moveTo>
                        <a:cubicBezTo>
                          <a:pt x="45529" y="-3829"/>
                          <a:pt x="58864" y="5982"/>
                          <a:pt x="58864" y="23412"/>
                        </a:cubicBezTo>
                        <a:cubicBezTo>
                          <a:pt x="58864" y="40843"/>
                          <a:pt x="45529" y="58941"/>
                          <a:pt x="29242" y="63989"/>
                        </a:cubicBezTo>
                        <a:cubicBezTo>
                          <a:pt x="13049" y="68942"/>
                          <a:pt x="0" y="59036"/>
                          <a:pt x="0" y="41891"/>
                        </a:cubicBezTo>
                        <a:cubicBezTo>
                          <a:pt x="95" y="24651"/>
                          <a:pt x="13145" y="6553"/>
                          <a:pt x="29242" y="141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914" name="Graphic 220">
                <a:extLst>
                  <a:ext uri="{FF2B5EF4-FFF2-40B4-BE49-F238E27FC236}">
                    <a16:creationId xmlns:a16="http://schemas.microsoft.com/office/drawing/2014/main" id="{32AF1CC0-D9B3-4180-8EAA-F6AEFCE3CE67}"/>
                  </a:ext>
                </a:extLst>
              </p:cNvPr>
              <p:cNvGrpSpPr/>
              <p:nvPr/>
            </p:nvGrpSpPr>
            <p:grpSpPr>
              <a:xfrm>
                <a:off x="6259282" y="2362826"/>
                <a:ext cx="707867" cy="683560"/>
                <a:chOff x="6259282" y="2362826"/>
                <a:chExt cx="707867" cy="683560"/>
              </a:xfrm>
              <a:grpFill/>
            </p:grpSpPr>
            <p:grpSp>
              <p:nvGrpSpPr>
                <p:cNvPr id="966" name="Graphic 220">
                  <a:extLst>
                    <a:ext uri="{FF2B5EF4-FFF2-40B4-BE49-F238E27FC236}">
                      <a16:creationId xmlns:a16="http://schemas.microsoft.com/office/drawing/2014/main" id="{4CC0FFB8-3838-4FA7-A11D-B00D0B4BDAE8}"/>
                    </a:ext>
                  </a:extLst>
                </p:cNvPr>
                <p:cNvGrpSpPr/>
                <p:nvPr/>
              </p:nvGrpSpPr>
              <p:grpSpPr>
                <a:xfrm>
                  <a:off x="6745319" y="2392965"/>
                  <a:ext cx="221830" cy="291689"/>
                  <a:chOff x="6745319" y="2392965"/>
                  <a:chExt cx="221830" cy="291689"/>
                </a:xfrm>
                <a:grpFill/>
              </p:grpSpPr>
              <p:sp>
                <p:nvSpPr>
                  <p:cNvPr id="982" name="Freeform: Shape 981">
                    <a:extLst>
                      <a:ext uri="{FF2B5EF4-FFF2-40B4-BE49-F238E27FC236}">
                        <a16:creationId xmlns:a16="http://schemas.microsoft.com/office/drawing/2014/main" id="{5D1FF4ED-4570-4164-B335-4D86E54A412F}"/>
                      </a:ext>
                    </a:extLst>
                  </p:cNvPr>
                  <p:cNvSpPr/>
                  <p:nvPr/>
                </p:nvSpPr>
                <p:spPr>
                  <a:xfrm>
                    <a:off x="6745319" y="2392965"/>
                    <a:ext cx="190595" cy="260699"/>
                  </a:xfrm>
                  <a:custGeom>
                    <a:avLst/>
                    <a:gdLst>
                      <a:gd name="connsiteX0" fmla="*/ 175927 w 190595"/>
                      <a:gd name="connsiteY0" fmla="*/ 260699 h 260699"/>
                      <a:gd name="connsiteX1" fmla="*/ 0 w 190595"/>
                      <a:gd name="connsiteY1" fmla="*/ 11144 h 260699"/>
                      <a:gd name="connsiteX2" fmla="*/ 13716 w 190595"/>
                      <a:gd name="connsiteY2" fmla="*/ 0 h 260699"/>
                      <a:gd name="connsiteX3" fmla="*/ 190595 w 190595"/>
                      <a:gd name="connsiteY3" fmla="*/ 249841 h 260699"/>
                    </a:gdLst>
                    <a:ahLst/>
                    <a:cxnLst>
                      <a:cxn ang="0">
                        <a:pos x="connsiteX0" y="connsiteY0"/>
                      </a:cxn>
                      <a:cxn ang="0">
                        <a:pos x="connsiteX1" y="connsiteY1"/>
                      </a:cxn>
                      <a:cxn ang="0">
                        <a:pos x="connsiteX2" y="connsiteY2"/>
                      </a:cxn>
                      <a:cxn ang="0">
                        <a:pos x="connsiteX3" y="connsiteY3"/>
                      </a:cxn>
                    </a:cxnLst>
                    <a:rect l="l" t="t" r="r" b="b"/>
                    <a:pathLst>
                      <a:path w="190595" h="260699">
                        <a:moveTo>
                          <a:pt x="175927" y="260699"/>
                        </a:moveTo>
                        <a:lnTo>
                          <a:pt x="0" y="11144"/>
                        </a:lnTo>
                        <a:lnTo>
                          <a:pt x="13716" y="0"/>
                        </a:lnTo>
                        <a:lnTo>
                          <a:pt x="190595" y="24984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83" name="Freeform: Shape 982">
                    <a:extLst>
                      <a:ext uri="{FF2B5EF4-FFF2-40B4-BE49-F238E27FC236}">
                        <a16:creationId xmlns:a16="http://schemas.microsoft.com/office/drawing/2014/main" id="{BFFD6771-5863-48DF-BADD-DFCFB3CCDC87}"/>
                      </a:ext>
                    </a:extLst>
                  </p:cNvPr>
                  <p:cNvSpPr/>
                  <p:nvPr/>
                </p:nvSpPr>
                <p:spPr>
                  <a:xfrm>
                    <a:off x="6890476" y="2611621"/>
                    <a:ext cx="76674" cy="73034"/>
                  </a:xfrm>
                  <a:custGeom>
                    <a:avLst/>
                    <a:gdLst>
                      <a:gd name="connsiteX0" fmla="*/ 71442 w 76674"/>
                      <a:gd name="connsiteY0" fmla="*/ 11945 h 73034"/>
                      <a:gd name="connsiteX1" fmla="*/ 57250 w 76674"/>
                      <a:gd name="connsiteY1" fmla="*/ 63761 h 73034"/>
                      <a:gd name="connsiteX2" fmla="*/ 5052 w 76674"/>
                      <a:gd name="connsiteY2" fmla="*/ 60903 h 73034"/>
                      <a:gd name="connsiteX3" fmla="*/ 18959 w 76674"/>
                      <a:gd name="connsiteY3" fmla="*/ 9564 h 73034"/>
                      <a:gd name="connsiteX4" fmla="*/ 71442 w 76674"/>
                      <a:gd name="connsiteY4" fmla="*/ 11945 h 73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74" h="73034">
                        <a:moveTo>
                          <a:pt x="71442" y="11945"/>
                        </a:moveTo>
                        <a:cubicBezTo>
                          <a:pt x="82205" y="26994"/>
                          <a:pt x="75823" y="50235"/>
                          <a:pt x="57250" y="63761"/>
                        </a:cubicBezTo>
                        <a:cubicBezTo>
                          <a:pt x="38866" y="77191"/>
                          <a:pt x="15530" y="75858"/>
                          <a:pt x="5052" y="60903"/>
                        </a:cubicBezTo>
                        <a:cubicBezTo>
                          <a:pt x="-5330" y="46044"/>
                          <a:pt x="766" y="23089"/>
                          <a:pt x="18959" y="9564"/>
                        </a:cubicBezTo>
                        <a:cubicBezTo>
                          <a:pt x="37247" y="-4057"/>
                          <a:pt x="60774" y="-3009"/>
                          <a:pt x="71442" y="1194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67" name="Graphic 220">
                  <a:extLst>
                    <a:ext uri="{FF2B5EF4-FFF2-40B4-BE49-F238E27FC236}">
                      <a16:creationId xmlns:a16="http://schemas.microsoft.com/office/drawing/2014/main" id="{F8986160-F66D-4B2C-99CF-3EF9549154C2}"/>
                    </a:ext>
                  </a:extLst>
                </p:cNvPr>
                <p:cNvGrpSpPr/>
                <p:nvPr/>
              </p:nvGrpSpPr>
              <p:grpSpPr>
                <a:xfrm>
                  <a:off x="6716683" y="2645759"/>
                  <a:ext cx="219230" cy="357403"/>
                  <a:chOff x="6716683" y="2645759"/>
                  <a:chExt cx="219230" cy="357403"/>
                </a:xfrm>
                <a:grpFill/>
              </p:grpSpPr>
              <p:sp>
                <p:nvSpPr>
                  <p:cNvPr id="980" name="Freeform: Shape 979">
                    <a:extLst>
                      <a:ext uri="{FF2B5EF4-FFF2-40B4-BE49-F238E27FC236}">
                        <a16:creationId xmlns:a16="http://schemas.microsoft.com/office/drawing/2014/main" id="{22A3CE68-87D7-456B-8088-01935A1CDA15}"/>
                      </a:ext>
                    </a:extLst>
                  </p:cNvPr>
                  <p:cNvSpPr/>
                  <p:nvPr/>
                </p:nvSpPr>
                <p:spPr>
                  <a:xfrm>
                    <a:off x="6745319" y="2645759"/>
                    <a:ext cx="190595" cy="325373"/>
                  </a:xfrm>
                  <a:custGeom>
                    <a:avLst/>
                    <a:gdLst>
                      <a:gd name="connsiteX0" fmla="*/ 13716 w 190595"/>
                      <a:gd name="connsiteY0" fmla="*/ 325374 h 325373"/>
                      <a:gd name="connsiteX1" fmla="*/ 0 w 190595"/>
                      <a:gd name="connsiteY1" fmla="*/ 319754 h 325373"/>
                      <a:gd name="connsiteX2" fmla="*/ 175927 w 190595"/>
                      <a:gd name="connsiteY2" fmla="*/ 0 h 325373"/>
                      <a:gd name="connsiteX3" fmla="*/ 190595 w 190595"/>
                      <a:gd name="connsiteY3" fmla="*/ 4953 h 325373"/>
                    </a:gdLst>
                    <a:ahLst/>
                    <a:cxnLst>
                      <a:cxn ang="0">
                        <a:pos x="connsiteX0" y="connsiteY0"/>
                      </a:cxn>
                      <a:cxn ang="0">
                        <a:pos x="connsiteX1" y="connsiteY1"/>
                      </a:cxn>
                      <a:cxn ang="0">
                        <a:pos x="connsiteX2" y="connsiteY2"/>
                      </a:cxn>
                      <a:cxn ang="0">
                        <a:pos x="connsiteX3" y="connsiteY3"/>
                      </a:cxn>
                    </a:cxnLst>
                    <a:rect l="l" t="t" r="r" b="b"/>
                    <a:pathLst>
                      <a:path w="190595" h="325373">
                        <a:moveTo>
                          <a:pt x="13716" y="325374"/>
                        </a:moveTo>
                        <a:lnTo>
                          <a:pt x="0" y="319754"/>
                        </a:lnTo>
                        <a:lnTo>
                          <a:pt x="175927" y="0"/>
                        </a:lnTo>
                        <a:lnTo>
                          <a:pt x="190595"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81" name="Freeform: Shape 980">
                    <a:extLst>
                      <a:ext uri="{FF2B5EF4-FFF2-40B4-BE49-F238E27FC236}">
                        <a16:creationId xmlns:a16="http://schemas.microsoft.com/office/drawing/2014/main" id="{D5362732-48C8-467D-A93F-81473EB3271F}"/>
                      </a:ext>
                    </a:extLst>
                  </p:cNvPr>
                  <p:cNvSpPr/>
                  <p:nvPr/>
                </p:nvSpPr>
                <p:spPr>
                  <a:xfrm>
                    <a:off x="6716683" y="2933436"/>
                    <a:ext cx="71484" cy="69726"/>
                  </a:xfrm>
                  <a:custGeom>
                    <a:avLst/>
                    <a:gdLst>
                      <a:gd name="connsiteX0" fmla="*/ 66640 w 71484"/>
                      <a:gd name="connsiteY0" fmla="*/ 47793 h 69726"/>
                      <a:gd name="connsiteX1" fmla="*/ 17682 w 71484"/>
                      <a:gd name="connsiteY1" fmla="*/ 67224 h 69726"/>
                      <a:gd name="connsiteX2" fmla="*/ 4728 w 71484"/>
                      <a:gd name="connsiteY2" fmla="*/ 22171 h 69726"/>
                      <a:gd name="connsiteX3" fmla="*/ 53400 w 71484"/>
                      <a:gd name="connsiteY3" fmla="*/ 2359 h 69726"/>
                      <a:gd name="connsiteX4" fmla="*/ 66640 w 71484"/>
                      <a:gd name="connsiteY4" fmla="*/ 47793 h 69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84" h="69726">
                        <a:moveTo>
                          <a:pt x="66640" y="47793"/>
                        </a:moveTo>
                        <a:cubicBezTo>
                          <a:pt x="56639" y="65700"/>
                          <a:pt x="34732" y="74368"/>
                          <a:pt x="17682" y="67224"/>
                        </a:cubicBezTo>
                        <a:cubicBezTo>
                          <a:pt x="727" y="60081"/>
                          <a:pt x="-4988" y="39983"/>
                          <a:pt x="4728" y="22171"/>
                        </a:cubicBezTo>
                        <a:cubicBezTo>
                          <a:pt x="14539" y="4359"/>
                          <a:pt x="36256" y="-4594"/>
                          <a:pt x="53400" y="2359"/>
                        </a:cubicBezTo>
                        <a:cubicBezTo>
                          <a:pt x="70641" y="9408"/>
                          <a:pt x="76641" y="29791"/>
                          <a:pt x="66640" y="4779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68" name="Graphic 220">
                  <a:extLst>
                    <a:ext uri="{FF2B5EF4-FFF2-40B4-BE49-F238E27FC236}">
                      <a16:creationId xmlns:a16="http://schemas.microsoft.com/office/drawing/2014/main" id="{A8507EB7-3DD3-4E8F-9E92-9A980175DC5A}"/>
                    </a:ext>
                  </a:extLst>
                </p:cNvPr>
                <p:cNvGrpSpPr/>
                <p:nvPr/>
              </p:nvGrpSpPr>
              <p:grpSpPr>
                <a:xfrm>
                  <a:off x="6402038" y="2960655"/>
                  <a:ext cx="350139" cy="85730"/>
                  <a:chOff x="6402038" y="2960655"/>
                  <a:chExt cx="350139" cy="85730"/>
                </a:xfrm>
                <a:grpFill/>
              </p:grpSpPr>
              <p:sp>
                <p:nvSpPr>
                  <p:cNvPr id="978" name="Freeform: Shape 977">
                    <a:extLst>
                      <a:ext uri="{FF2B5EF4-FFF2-40B4-BE49-F238E27FC236}">
                        <a16:creationId xmlns:a16="http://schemas.microsoft.com/office/drawing/2014/main" id="{C1BA406C-229F-478D-A88A-ED77C6A3AF7F}"/>
                      </a:ext>
                    </a:extLst>
                  </p:cNvPr>
                  <p:cNvSpPr/>
                  <p:nvPr/>
                </p:nvSpPr>
                <p:spPr>
                  <a:xfrm>
                    <a:off x="6433184" y="2960655"/>
                    <a:ext cx="318992" cy="60293"/>
                  </a:xfrm>
                  <a:custGeom>
                    <a:avLst/>
                    <a:gdLst>
                      <a:gd name="connsiteX0" fmla="*/ 318992 w 318992"/>
                      <a:gd name="connsiteY0" fmla="*/ 15335 h 60293"/>
                      <a:gd name="connsiteX1" fmla="*/ 0 w 318992"/>
                      <a:gd name="connsiteY1" fmla="*/ 60293 h 60293"/>
                      <a:gd name="connsiteX2" fmla="*/ 0 w 318992"/>
                      <a:gd name="connsiteY2" fmla="*/ 46006 h 60293"/>
                      <a:gd name="connsiteX3" fmla="*/ 318992 w 318992"/>
                      <a:gd name="connsiteY3" fmla="*/ 0 h 60293"/>
                    </a:gdLst>
                    <a:ahLst/>
                    <a:cxnLst>
                      <a:cxn ang="0">
                        <a:pos x="connsiteX0" y="connsiteY0"/>
                      </a:cxn>
                      <a:cxn ang="0">
                        <a:pos x="connsiteX1" y="connsiteY1"/>
                      </a:cxn>
                      <a:cxn ang="0">
                        <a:pos x="connsiteX2" y="connsiteY2"/>
                      </a:cxn>
                      <a:cxn ang="0">
                        <a:pos x="connsiteX3" y="connsiteY3"/>
                      </a:cxn>
                    </a:cxnLst>
                    <a:rect l="l" t="t" r="r" b="b"/>
                    <a:pathLst>
                      <a:path w="318992" h="60293">
                        <a:moveTo>
                          <a:pt x="318992" y="15335"/>
                        </a:moveTo>
                        <a:lnTo>
                          <a:pt x="0" y="60293"/>
                        </a:lnTo>
                        <a:lnTo>
                          <a:pt x="0" y="46006"/>
                        </a:lnTo>
                        <a:lnTo>
                          <a:pt x="31899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79" name="Freeform: Shape 978">
                    <a:extLst>
                      <a:ext uri="{FF2B5EF4-FFF2-40B4-BE49-F238E27FC236}">
                        <a16:creationId xmlns:a16="http://schemas.microsoft.com/office/drawing/2014/main" id="{1E213838-2219-4054-9ACE-495EFF69E105}"/>
                      </a:ext>
                    </a:extLst>
                  </p:cNvPr>
                  <p:cNvSpPr/>
                  <p:nvPr/>
                </p:nvSpPr>
                <p:spPr>
                  <a:xfrm>
                    <a:off x="6402038" y="2981177"/>
                    <a:ext cx="62674" cy="65208"/>
                  </a:xfrm>
                  <a:custGeom>
                    <a:avLst/>
                    <a:gdLst>
                      <a:gd name="connsiteX0" fmla="*/ 31147 w 62674"/>
                      <a:gd name="connsiteY0" fmla="*/ 64917 h 65208"/>
                      <a:gd name="connsiteX1" fmla="*/ 0 w 62674"/>
                      <a:gd name="connsiteY1" fmla="*/ 37104 h 65208"/>
                      <a:gd name="connsiteX2" fmla="*/ 31147 w 62674"/>
                      <a:gd name="connsiteY2" fmla="*/ 338 h 65208"/>
                      <a:gd name="connsiteX3" fmla="*/ 62674 w 62674"/>
                      <a:gd name="connsiteY3" fmla="*/ 28151 h 65208"/>
                      <a:gd name="connsiteX4" fmla="*/ 31147 w 62674"/>
                      <a:gd name="connsiteY4" fmla="*/ 64917 h 652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74" h="65208">
                        <a:moveTo>
                          <a:pt x="31147" y="64917"/>
                        </a:moveTo>
                        <a:cubicBezTo>
                          <a:pt x="13906" y="67299"/>
                          <a:pt x="0" y="54821"/>
                          <a:pt x="0" y="37104"/>
                        </a:cubicBezTo>
                        <a:cubicBezTo>
                          <a:pt x="0" y="19388"/>
                          <a:pt x="13906" y="2910"/>
                          <a:pt x="31147" y="338"/>
                        </a:cubicBezTo>
                        <a:cubicBezTo>
                          <a:pt x="48482" y="-2234"/>
                          <a:pt x="62674" y="10149"/>
                          <a:pt x="62674" y="28151"/>
                        </a:cubicBezTo>
                        <a:cubicBezTo>
                          <a:pt x="62674" y="46058"/>
                          <a:pt x="48482" y="62536"/>
                          <a:pt x="31147" y="649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69" name="Graphic 220">
                  <a:extLst>
                    <a:ext uri="{FF2B5EF4-FFF2-40B4-BE49-F238E27FC236}">
                      <a16:creationId xmlns:a16="http://schemas.microsoft.com/office/drawing/2014/main" id="{873E6B3B-FEC9-4599-A913-7F8BB91ED308}"/>
                    </a:ext>
                  </a:extLst>
                </p:cNvPr>
                <p:cNvGrpSpPr/>
                <p:nvPr/>
              </p:nvGrpSpPr>
              <p:grpSpPr>
                <a:xfrm>
                  <a:off x="6259282" y="2744177"/>
                  <a:ext cx="179903" cy="274009"/>
                  <a:chOff x="6259282" y="2744177"/>
                  <a:chExt cx="179903" cy="274009"/>
                </a:xfrm>
                <a:grpFill/>
              </p:grpSpPr>
              <p:sp>
                <p:nvSpPr>
                  <p:cNvPr id="976" name="Freeform: Shape 975">
                    <a:extLst>
                      <a:ext uri="{FF2B5EF4-FFF2-40B4-BE49-F238E27FC236}">
                        <a16:creationId xmlns:a16="http://schemas.microsoft.com/office/drawing/2014/main" id="{9CBFD3A4-51DC-4586-AF94-CBD6547BF709}"/>
                      </a:ext>
                    </a:extLst>
                  </p:cNvPr>
                  <p:cNvSpPr/>
                  <p:nvPr/>
                </p:nvSpPr>
                <p:spPr>
                  <a:xfrm>
                    <a:off x="6282785" y="2771394"/>
                    <a:ext cx="156400" cy="246792"/>
                  </a:xfrm>
                  <a:custGeom>
                    <a:avLst/>
                    <a:gdLst>
                      <a:gd name="connsiteX0" fmla="*/ 144399 w 156400"/>
                      <a:gd name="connsiteY0" fmla="*/ 246793 h 246792"/>
                      <a:gd name="connsiteX1" fmla="*/ 0 w 156400"/>
                      <a:gd name="connsiteY1" fmla="*/ 9239 h 246792"/>
                      <a:gd name="connsiteX2" fmla="*/ 11335 w 156400"/>
                      <a:gd name="connsiteY2" fmla="*/ 0 h 246792"/>
                      <a:gd name="connsiteX3" fmla="*/ 156401 w 156400"/>
                      <a:gd name="connsiteY3" fmla="*/ 237934 h 246792"/>
                    </a:gdLst>
                    <a:ahLst/>
                    <a:cxnLst>
                      <a:cxn ang="0">
                        <a:pos x="connsiteX0" y="connsiteY0"/>
                      </a:cxn>
                      <a:cxn ang="0">
                        <a:pos x="connsiteX1" y="connsiteY1"/>
                      </a:cxn>
                      <a:cxn ang="0">
                        <a:pos x="connsiteX2" y="connsiteY2"/>
                      </a:cxn>
                      <a:cxn ang="0">
                        <a:pos x="connsiteX3" y="connsiteY3"/>
                      </a:cxn>
                    </a:cxnLst>
                    <a:rect l="l" t="t" r="r" b="b"/>
                    <a:pathLst>
                      <a:path w="156400" h="246792">
                        <a:moveTo>
                          <a:pt x="144399" y="246793"/>
                        </a:moveTo>
                        <a:lnTo>
                          <a:pt x="0" y="9239"/>
                        </a:lnTo>
                        <a:lnTo>
                          <a:pt x="11335" y="0"/>
                        </a:lnTo>
                        <a:lnTo>
                          <a:pt x="156401" y="2379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77" name="Freeform: Shape 976">
                    <a:extLst>
                      <a:ext uri="{FF2B5EF4-FFF2-40B4-BE49-F238E27FC236}">
                        <a16:creationId xmlns:a16="http://schemas.microsoft.com/office/drawing/2014/main" id="{79AC75E2-DF40-4AD9-B4FF-49B51A26CD64}"/>
                      </a:ext>
                    </a:extLst>
                  </p:cNvPr>
                  <p:cNvSpPr/>
                  <p:nvPr/>
                </p:nvSpPr>
                <p:spPr>
                  <a:xfrm>
                    <a:off x="6259282" y="2744177"/>
                    <a:ext cx="58820" cy="63622"/>
                  </a:xfrm>
                  <a:custGeom>
                    <a:avLst/>
                    <a:gdLst>
                      <a:gd name="connsiteX0" fmla="*/ 3881 w 58820"/>
                      <a:gd name="connsiteY0" fmla="*/ 52458 h 63622"/>
                      <a:gd name="connsiteX1" fmla="*/ 14549 w 58820"/>
                      <a:gd name="connsiteY1" fmla="*/ 7785 h 63622"/>
                      <a:gd name="connsiteX2" fmla="*/ 54840 w 58820"/>
                      <a:gd name="connsiteY2" fmla="*/ 11024 h 63622"/>
                      <a:gd name="connsiteX3" fmla="*/ 43982 w 58820"/>
                      <a:gd name="connsiteY3" fmla="*/ 56077 h 63622"/>
                      <a:gd name="connsiteX4" fmla="*/ 3881 w 58820"/>
                      <a:gd name="connsiteY4" fmla="*/ 52458 h 636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20" h="63622">
                        <a:moveTo>
                          <a:pt x="3881" y="52458"/>
                        </a:moveTo>
                        <a:cubicBezTo>
                          <a:pt x="-4120" y="39218"/>
                          <a:pt x="643" y="19215"/>
                          <a:pt x="14549" y="7785"/>
                        </a:cubicBezTo>
                        <a:cubicBezTo>
                          <a:pt x="28551" y="-3740"/>
                          <a:pt x="46649" y="-2311"/>
                          <a:pt x="54840" y="11024"/>
                        </a:cubicBezTo>
                        <a:cubicBezTo>
                          <a:pt x="63032" y="24454"/>
                          <a:pt x="58174" y="44647"/>
                          <a:pt x="43982" y="56077"/>
                        </a:cubicBezTo>
                        <a:cubicBezTo>
                          <a:pt x="29789" y="67412"/>
                          <a:pt x="11883" y="65793"/>
                          <a:pt x="3881" y="5245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70" name="Graphic 220">
                  <a:extLst>
                    <a:ext uri="{FF2B5EF4-FFF2-40B4-BE49-F238E27FC236}">
                      <a16:creationId xmlns:a16="http://schemas.microsoft.com/office/drawing/2014/main" id="{2707AB90-5E44-42CE-A5A0-F0C7FF8AB4DC}"/>
                    </a:ext>
                  </a:extLst>
                </p:cNvPr>
                <p:cNvGrpSpPr/>
                <p:nvPr/>
              </p:nvGrpSpPr>
              <p:grpSpPr>
                <a:xfrm>
                  <a:off x="6282785" y="2447157"/>
                  <a:ext cx="181818" cy="331189"/>
                  <a:chOff x="6282785" y="2447157"/>
                  <a:chExt cx="181818" cy="331189"/>
                </a:xfrm>
                <a:grpFill/>
              </p:grpSpPr>
              <p:sp>
                <p:nvSpPr>
                  <p:cNvPr id="974" name="Freeform: Shape 973">
                    <a:extLst>
                      <a:ext uri="{FF2B5EF4-FFF2-40B4-BE49-F238E27FC236}">
                        <a16:creationId xmlns:a16="http://schemas.microsoft.com/office/drawing/2014/main" id="{948EDC15-0EB0-440C-AF7E-9BC7DD015F78}"/>
                      </a:ext>
                    </a:extLst>
                  </p:cNvPr>
                  <p:cNvSpPr/>
                  <p:nvPr/>
                </p:nvSpPr>
                <p:spPr>
                  <a:xfrm>
                    <a:off x="6282785" y="2478404"/>
                    <a:ext cx="156400" cy="299942"/>
                  </a:xfrm>
                  <a:custGeom>
                    <a:avLst/>
                    <a:gdLst>
                      <a:gd name="connsiteX0" fmla="*/ 11335 w 156400"/>
                      <a:gd name="connsiteY0" fmla="*/ 299942 h 299942"/>
                      <a:gd name="connsiteX1" fmla="*/ 0 w 156400"/>
                      <a:gd name="connsiteY1" fmla="*/ 295275 h 299942"/>
                      <a:gd name="connsiteX2" fmla="*/ 144399 w 156400"/>
                      <a:gd name="connsiteY2" fmla="*/ 0 h 299942"/>
                      <a:gd name="connsiteX3" fmla="*/ 156401 w 156400"/>
                      <a:gd name="connsiteY3" fmla="*/ 4096 h 299942"/>
                    </a:gdLst>
                    <a:ahLst/>
                    <a:cxnLst>
                      <a:cxn ang="0">
                        <a:pos x="connsiteX0" y="connsiteY0"/>
                      </a:cxn>
                      <a:cxn ang="0">
                        <a:pos x="connsiteX1" y="connsiteY1"/>
                      </a:cxn>
                      <a:cxn ang="0">
                        <a:pos x="connsiteX2" y="connsiteY2"/>
                      </a:cxn>
                      <a:cxn ang="0">
                        <a:pos x="connsiteX3" y="connsiteY3"/>
                      </a:cxn>
                    </a:cxnLst>
                    <a:rect l="l" t="t" r="r" b="b"/>
                    <a:pathLst>
                      <a:path w="156400" h="299942">
                        <a:moveTo>
                          <a:pt x="11335" y="299942"/>
                        </a:moveTo>
                        <a:lnTo>
                          <a:pt x="0" y="295275"/>
                        </a:lnTo>
                        <a:lnTo>
                          <a:pt x="144399" y="0"/>
                        </a:lnTo>
                        <a:lnTo>
                          <a:pt x="156401" y="409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75" name="Freeform: Shape 974">
                    <a:extLst>
                      <a:ext uri="{FF2B5EF4-FFF2-40B4-BE49-F238E27FC236}">
                        <a16:creationId xmlns:a16="http://schemas.microsoft.com/office/drawing/2014/main" id="{850D7D06-2E6C-4CEE-AC62-0146A10DE318}"/>
                      </a:ext>
                    </a:extLst>
                  </p:cNvPr>
                  <p:cNvSpPr/>
                  <p:nvPr/>
                </p:nvSpPr>
                <p:spPr>
                  <a:xfrm>
                    <a:off x="6402023" y="2447157"/>
                    <a:ext cx="62580" cy="66592"/>
                  </a:xfrm>
                  <a:custGeom>
                    <a:avLst/>
                    <a:gdLst>
                      <a:gd name="connsiteX0" fmla="*/ 4111 w 62580"/>
                      <a:gd name="connsiteY0" fmla="*/ 24199 h 66592"/>
                      <a:gd name="connsiteX1" fmla="*/ 46783 w 62580"/>
                      <a:gd name="connsiteY1" fmla="*/ 1244 h 66592"/>
                      <a:gd name="connsiteX2" fmla="*/ 58308 w 62580"/>
                      <a:gd name="connsiteY2" fmla="*/ 42582 h 66592"/>
                      <a:gd name="connsiteX3" fmla="*/ 15445 w 62580"/>
                      <a:gd name="connsiteY3" fmla="*/ 65252 h 66592"/>
                      <a:gd name="connsiteX4" fmla="*/ 4111 w 62580"/>
                      <a:gd name="connsiteY4" fmla="*/ 24199 h 66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80" h="66592">
                        <a:moveTo>
                          <a:pt x="4111" y="24199"/>
                        </a:moveTo>
                        <a:cubicBezTo>
                          <a:pt x="12683" y="6578"/>
                          <a:pt x="31733" y="-3709"/>
                          <a:pt x="46783" y="1244"/>
                        </a:cubicBezTo>
                        <a:cubicBezTo>
                          <a:pt x="61927" y="6292"/>
                          <a:pt x="67071" y="24770"/>
                          <a:pt x="58308" y="42582"/>
                        </a:cubicBezTo>
                        <a:cubicBezTo>
                          <a:pt x="49545" y="60299"/>
                          <a:pt x="30304" y="70395"/>
                          <a:pt x="15445" y="65252"/>
                        </a:cubicBezTo>
                        <a:cubicBezTo>
                          <a:pt x="682" y="60013"/>
                          <a:pt x="-4367" y="41725"/>
                          <a:pt x="4111" y="241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71" name="Graphic 220">
                  <a:extLst>
                    <a:ext uri="{FF2B5EF4-FFF2-40B4-BE49-F238E27FC236}">
                      <a16:creationId xmlns:a16="http://schemas.microsoft.com/office/drawing/2014/main" id="{354CAA65-BADB-430F-AF16-98B7EC0A118F}"/>
                    </a:ext>
                  </a:extLst>
                </p:cNvPr>
                <p:cNvGrpSpPr/>
                <p:nvPr/>
              </p:nvGrpSpPr>
              <p:grpSpPr>
                <a:xfrm>
                  <a:off x="6433184" y="2362826"/>
                  <a:ext cx="354996" cy="124818"/>
                  <a:chOff x="6433184" y="2362826"/>
                  <a:chExt cx="354996" cy="124818"/>
                </a:xfrm>
                <a:grpFill/>
              </p:grpSpPr>
              <p:sp>
                <p:nvSpPr>
                  <p:cNvPr id="972" name="Freeform: Shape 971">
                    <a:extLst>
                      <a:ext uri="{FF2B5EF4-FFF2-40B4-BE49-F238E27FC236}">
                        <a16:creationId xmlns:a16="http://schemas.microsoft.com/office/drawing/2014/main" id="{7253D493-9CDD-4A39-91EF-C9D90E65F780}"/>
                      </a:ext>
                    </a:extLst>
                  </p:cNvPr>
                  <p:cNvSpPr/>
                  <p:nvPr/>
                </p:nvSpPr>
                <p:spPr>
                  <a:xfrm>
                    <a:off x="6433184" y="2390965"/>
                    <a:ext cx="318992" cy="96678"/>
                  </a:xfrm>
                  <a:custGeom>
                    <a:avLst/>
                    <a:gdLst>
                      <a:gd name="connsiteX0" fmla="*/ 318992 w 318992"/>
                      <a:gd name="connsiteY0" fmla="*/ 15240 h 96678"/>
                      <a:gd name="connsiteX1" fmla="*/ 0 w 318992"/>
                      <a:gd name="connsiteY1" fmla="*/ 96679 h 96678"/>
                      <a:gd name="connsiteX2" fmla="*/ 0 w 318992"/>
                      <a:gd name="connsiteY2" fmla="*/ 82296 h 96678"/>
                      <a:gd name="connsiteX3" fmla="*/ 318992 w 318992"/>
                      <a:gd name="connsiteY3" fmla="*/ 0 h 96678"/>
                    </a:gdLst>
                    <a:ahLst/>
                    <a:cxnLst>
                      <a:cxn ang="0">
                        <a:pos x="connsiteX0" y="connsiteY0"/>
                      </a:cxn>
                      <a:cxn ang="0">
                        <a:pos x="connsiteX1" y="connsiteY1"/>
                      </a:cxn>
                      <a:cxn ang="0">
                        <a:pos x="connsiteX2" y="connsiteY2"/>
                      </a:cxn>
                      <a:cxn ang="0">
                        <a:pos x="connsiteX3" y="connsiteY3"/>
                      </a:cxn>
                    </a:cxnLst>
                    <a:rect l="l" t="t" r="r" b="b"/>
                    <a:pathLst>
                      <a:path w="318992" h="96678">
                        <a:moveTo>
                          <a:pt x="318992" y="15240"/>
                        </a:moveTo>
                        <a:lnTo>
                          <a:pt x="0" y="96679"/>
                        </a:lnTo>
                        <a:lnTo>
                          <a:pt x="0" y="82296"/>
                        </a:lnTo>
                        <a:lnTo>
                          <a:pt x="31899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73" name="Freeform: Shape 972">
                    <a:extLst>
                      <a:ext uri="{FF2B5EF4-FFF2-40B4-BE49-F238E27FC236}">
                        <a16:creationId xmlns:a16="http://schemas.microsoft.com/office/drawing/2014/main" id="{FC07A8B2-C9A9-48F3-8E3A-11CFC0290E96}"/>
                      </a:ext>
                    </a:extLst>
                  </p:cNvPr>
                  <p:cNvSpPr/>
                  <p:nvPr/>
                </p:nvSpPr>
                <p:spPr>
                  <a:xfrm>
                    <a:off x="6716743" y="2362826"/>
                    <a:ext cx="71437" cy="71395"/>
                  </a:xfrm>
                  <a:custGeom>
                    <a:avLst/>
                    <a:gdLst>
                      <a:gd name="connsiteX0" fmla="*/ 35433 w 71437"/>
                      <a:gd name="connsiteY0" fmla="*/ 1279 h 71395"/>
                      <a:gd name="connsiteX1" fmla="*/ 71438 w 71437"/>
                      <a:gd name="connsiteY1" fmla="*/ 26520 h 71395"/>
                      <a:gd name="connsiteX2" fmla="*/ 35433 w 71437"/>
                      <a:gd name="connsiteY2" fmla="*/ 70240 h 71395"/>
                      <a:gd name="connsiteX3" fmla="*/ 0 w 71437"/>
                      <a:gd name="connsiteY3" fmla="*/ 44808 h 71395"/>
                      <a:gd name="connsiteX4" fmla="*/ 35433 w 71437"/>
                      <a:gd name="connsiteY4" fmla="*/ 1279 h 713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37" h="71395">
                        <a:moveTo>
                          <a:pt x="35433" y="1279"/>
                        </a:moveTo>
                        <a:cubicBezTo>
                          <a:pt x="55245" y="-3960"/>
                          <a:pt x="71438" y="7375"/>
                          <a:pt x="71438" y="26520"/>
                        </a:cubicBezTo>
                        <a:cubicBezTo>
                          <a:pt x="71438" y="45665"/>
                          <a:pt x="55245" y="65287"/>
                          <a:pt x="35433" y="70240"/>
                        </a:cubicBezTo>
                        <a:cubicBezTo>
                          <a:pt x="15812" y="75193"/>
                          <a:pt x="0" y="63763"/>
                          <a:pt x="0" y="44808"/>
                        </a:cubicBezTo>
                        <a:cubicBezTo>
                          <a:pt x="-95" y="25949"/>
                          <a:pt x="15812" y="6422"/>
                          <a:pt x="35433" y="12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915" name="Graphic 220">
                <a:extLst>
                  <a:ext uri="{FF2B5EF4-FFF2-40B4-BE49-F238E27FC236}">
                    <a16:creationId xmlns:a16="http://schemas.microsoft.com/office/drawing/2014/main" id="{D291E1BA-819A-40D0-AD32-79CEFC7C67A4}"/>
                  </a:ext>
                </a:extLst>
              </p:cNvPr>
              <p:cNvGrpSpPr/>
              <p:nvPr/>
            </p:nvGrpSpPr>
            <p:grpSpPr>
              <a:xfrm>
                <a:off x="7277663" y="2193893"/>
                <a:ext cx="272994" cy="415222"/>
                <a:chOff x="7277663" y="2193893"/>
                <a:chExt cx="272994" cy="415222"/>
              </a:xfrm>
              <a:grpFill/>
            </p:grpSpPr>
            <p:sp>
              <p:nvSpPr>
                <p:cNvPr id="964" name="Freeform: Shape 963">
                  <a:extLst>
                    <a:ext uri="{FF2B5EF4-FFF2-40B4-BE49-F238E27FC236}">
                      <a16:creationId xmlns:a16="http://schemas.microsoft.com/office/drawing/2014/main" id="{9559C85E-587E-4817-A82F-3911B9A56E56}"/>
                    </a:ext>
                  </a:extLst>
                </p:cNvPr>
                <p:cNvSpPr/>
                <p:nvPr/>
              </p:nvSpPr>
              <p:spPr>
                <a:xfrm>
                  <a:off x="7313104" y="2193893"/>
                  <a:ext cx="237552" cy="378428"/>
                </a:xfrm>
                <a:custGeom>
                  <a:avLst/>
                  <a:gdLst>
                    <a:gd name="connsiteX0" fmla="*/ 17050 w 237552"/>
                    <a:gd name="connsiteY0" fmla="*/ 378428 h 378428"/>
                    <a:gd name="connsiteX1" fmla="*/ 0 w 237552"/>
                    <a:gd name="connsiteY1" fmla="*/ 373285 h 378428"/>
                    <a:gd name="connsiteX2" fmla="*/ 219170 w 237552"/>
                    <a:gd name="connsiteY2" fmla="*/ 0 h 378428"/>
                    <a:gd name="connsiteX3" fmla="*/ 237553 w 237552"/>
                    <a:gd name="connsiteY3" fmla="*/ 4191 h 378428"/>
                  </a:gdLst>
                  <a:ahLst/>
                  <a:cxnLst>
                    <a:cxn ang="0">
                      <a:pos x="connsiteX0" y="connsiteY0"/>
                    </a:cxn>
                    <a:cxn ang="0">
                      <a:pos x="connsiteX1" y="connsiteY1"/>
                    </a:cxn>
                    <a:cxn ang="0">
                      <a:pos x="connsiteX2" y="connsiteY2"/>
                    </a:cxn>
                    <a:cxn ang="0">
                      <a:pos x="connsiteX3" y="connsiteY3"/>
                    </a:cxn>
                  </a:cxnLst>
                  <a:rect l="l" t="t" r="r" b="b"/>
                  <a:pathLst>
                    <a:path w="237552" h="378428">
                      <a:moveTo>
                        <a:pt x="17050" y="378428"/>
                      </a:moveTo>
                      <a:lnTo>
                        <a:pt x="0" y="373285"/>
                      </a:lnTo>
                      <a:lnTo>
                        <a:pt x="219170" y="0"/>
                      </a:lnTo>
                      <a:lnTo>
                        <a:pt x="237553" y="41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65" name="Freeform: Shape 964">
                  <a:extLst>
                    <a:ext uri="{FF2B5EF4-FFF2-40B4-BE49-F238E27FC236}">
                      <a16:creationId xmlns:a16="http://schemas.microsoft.com/office/drawing/2014/main" id="{82348678-8863-4279-9864-AEFCD2D20D8A}"/>
                    </a:ext>
                  </a:extLst>
                </p:cNvPr>
                <p:cNvSpPr/>
                <p:nvPr/>
              </p:nvSpPr>
              <p:spPr>
                <a:xfrm>
                  <a:off x="7277663" y="2530194"/>
                  <a:ext cx="88701" cy="78921"/>
                </a:xfrm>
                <a:custGeom>
                  <a:avLst/>
                  <a:gdLst>
                    <a:gd name="connsiteX0" fmla="*/ 82685 w 88701"/>
                    <a:gd name="connsiteY0" fmla="*/ 51176 h 78921"/>
                    <a:gd name="connsiteX1" fmla="*/ 21916 w 88701"/>
                    <a:gd name="connsiteY1" fmla="*/ 77084 h 78921"/>
                    <a:gd name="connsiteX2" fmla="*/ 5818 w 88701"/>
                    <a:gd name="connsiteY2" fmla="*/ 28030 h 78921"/>
                    <a:gd name="connsiteX3" fmla="*/ 66207 w 88701"/>
                    <a:gd name="connsiteY3" fmla="*/ 1646 h 78921"/>
                    <a:gd name="connsiteX4" fmla="*/ 82685 w 88701"/>
                    <a:gd name="connsiteY4" fmla="*/ 51176 h 78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1" h="78921">
                      <a:moveTo>
                        <a:pt x="82685" y="51176"/>
                      </a:moveTo>
                      <a:cubicBezTo>
                        <a:pt x="70303" y="72036"/>
                        <a:pt x="43062" y="83656"/>
                        <a:pt x="21916" y="77084"/>
                      </a:cubicBezTo>
                      <a:cubicBezTo>
                        <a:pt x="961" y="70607"/>
                        <a:pt x="-6183" y="48700"/>
                        <a:pt x="5818" y="28030"/>
                      </a:cubicBezTo>
                      <a:cubicBezTo>
                        <a:pt x="17915" y="7266"/>
                        <a:pt x="44967" y="-4545"/>
                        <a:pt x="66207" y="1646"/>
                      </a:cubicBezTo>
                      <a:cubicBezTo>
                        <a:pt x="87734" y="8028"/>
                        <a:pt x="95068" y="30221"/>
                        <a:pt x="82685" y="5117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6" name="Graphic 220">
                <a:extLst>
                  <a:ext uri="{FF2B5EF4-FFF2-40B4-BE49-F238E27FC236}">
                    <a16:creationId xmlns:a16="http://schemas.microsoft.com/office/drawing/2014/main" id="{55570FC7-0DB8-44E2-AF2B-F49B3520488C}"/>
                  </a:ext>
                </a:extLst>
              </p:cNvPr>
              <p:cNvGrpSpPr/>
              <p:nvPr/>
            </p:nvGrpSpPr>
            <p:grpSpPr>
              <a:xfrm>
                <a:off x="6890575" y="2561272"/>
                <a:ext cx="431005" cy="123451"/>
                <a:chOff x="6890575" y="2561272"/>
                <a:chExt cx="431005" cy="123451"/>
              </a:xfrm>
              <a:grpFill/>
            </p:grpSpPr>
            <p:sp>
              <p:nvSpPr>
                <p:cNvPr id="962" name="Freeform: Shape 961">
                  <a:extLst>
                    <a:ext uri="{FF2B5EF4-FFF2-40B4-BE49-F238E27FC236}">
                      <a16:creationId xmlns:a16="http://schemas.microsoft.com/office/drawing/2014/main" id="{DD36C789-3505-4212-AD5A-BDE0AF3BFC5C}"/>
                    </a:ext>
                  </a:extLst>
                </p:cNvPr>
                <p:cNvSpPr/>
                <p:nvPr/>
              </p:nvSpPr>
              <p:spPr>
                <a:xfrm>
                  <a:off x="6928580" y="2561272"/>
                  <a:ext cx="393001" cy="94868"/>
                </a:xfrm>
                <a:custGeom>
                  <a:avLst/>
                  <a:gdLst>
                    <a:gd name="connsiteX0" fmla="*/ 393001 w 393001"/>
                    <a:gd name="connsiteY0" fmla="*/ 16954 h 94868"/>
                    <a:gd name="connsiteX1" fmla="*/ 0 w 393001"/>
                    <a:gd name="connsiteY1" fmla="*/ 94869 h 94868"/>
                    <a:gd name="connsiteX2" fmla="*/ 0 w 393001"/>
                    <a:gd name="connsiteY2" fmla="*/ 79057 h 94868"/>
                    <a:gd name="connsiteX3" fmla="*/ 393001 w 393001"/>
                    <a:gd name="connsiteY3" fmla="*/ 0 h 94868"/>
                  </a:gdLst>
                  <a:ahLst/>
                  <a:cxnLst>
                    <a:cxn ang="0">
                      <a:pos x="connsiteX0" y="connsiteY0"/>
                    </a:cxn>
                    <a:cxn ang="0">
                      <a:pos x="connsiteX1" y="connsiteY1"/>
                    </a:cxn>
                    <a:cxn ang="0">
                      <a:pos x="connsiteX2" y="connsiteY2"/>
                    </a:cxn>
                    <a:cxn ang="0">
                      <a:pos x="connsiteX3" y="connsiteY3"/>
                    </a:cxn>
                  </a:cxnLst>
                  <a:rect l="l" t="t" r="r" b="b"/>
                  <a:pathLst>
                    <a:path w="393001" h="94868">
                      <a:moveTo>
                        <a:pt x="393001" y="16954"/>
                      </a:moveTo>
                      <a:lnTo>
                        <a:pt x="0" y="94869"/>
                      </a:lnTo>
                      <a:lnTo>
                        <a:pt x="0" y="79057"/>
                      </a:lnTo>
                      <a:lnTo>
                        <a:pt x="393001"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63" name="Freeform: Shape 962">
                  <a:extLst>
                    <a:ext uri="{FF2B5EF4-FFF2-40B4-BE49-F238E27FC236}">
                      <a16:creationId xmlns:a16="http://schemas.microsoft.com/office/drawing/2014/main" id="{8457354B-D90B-4E98-8CA5-0A234A5DDF5C}"/>
                    </a:ext>
                  </a:extLst>
                </p:cNvPr>
                <p:cNvSpPr/>
                <p:nvPr/>
              </p:nvSpPr>
              <p:spPr>
                <a:xfrm>
                  <a:off x="6890575" y="2611641"/>
                  <a:ext cx="76580" cy="73083"/>
                </a:xfrm>
                <a:custGeom>
                  <a:avLst/>
                  <a:gdLst>
                    <a:gd name="connsiteX0" fmla="*/ 38005 w 76580"/>
                    <a:gd name="connsiteY0" fmla="*/ 72313 h 73083"/>
                    <a:gd name="connsiteX1" fmla="*/ 0 w 76580"/>
                    <a:gd name="connsiteY1" fmla="*/ 44215 h 73083"/>
                    <a:gd name="connsiteX2" fmla="*/ 38005 w 76580"/>
                    <a:gd name="connsiteY2" fmla="*/ 876 h 73083"/>
                    <a:gd name="connsiteX3" fmla="*/ 76581 w 76580"/>
                    <a:gd name="connsiteY3" fmla="*/ 28879 h 73083"/>
                    <a:gd name="connsiteX4" fmla="*/ 38005 w 76580"/>
                    <a:gd name="connsiteY4" fmla="*/ 72313 h 73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80" h="73083">
                      <a:moveTo>
                        <a:pt x="38005" y="72313"/>
                      </a:moveTo>
                      <a:cubicBezTo>
                        <a:pt x="16954" y="76409"/>
                        <a:pt x="0" y="63741"/>
                        <a:pt x="0" y="44215"/>
                      </a:cubicBezTo>
                      <a:cubicBezTo>
                        <a:pt x="0" y="24593"/>
                        <a:pt x="16954" y="5257"/>
                        <a:pt x="38005" y="876"/>
                      </a:cubicBezTo>
                      <a:cubicBezTo>
                        <a:pt x="59246" y="-3506"/>
                        <a:pt x="76581" y="8972"/>
                        <a:pt x="76581" y="28879"/>
                      </a:cubicBezTo>
                      <a:cubicBezTo>
                        <a:pt x="76581" y="48787"/>
                        <a:pt x="59246" y="68218"/>
                        <a:pt x="38005" y="723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7" name="Graphic 220">
                <a:extLst>
                  <a:ext uri="{FF2B5EF4-FFF2-40B4-BE49-F238E27FC236}">
                    <a16:creationId xmlns:a16="http://schemas.microsoft.com/office/drawing/2014/main" id="{41CE3F17-8F1A-4CBC-9EB6-1600A61853EA}"/>
                  </a:ext>
                </a:extLst>
              </p:cNvPr>
              <p:cNvGrpSpPr/>
              <p:nvPr/>
            </p:nvGrpSpPr>
            <p:grpSpPr>
              <a:xfrm>
                <a:off x="6716683" y="2362878"/>
                <a:ext cx="219230" cy="290786"/>
                <a:chOff x="6716683" y="2362878"/>
                <a:chExt cx="219230" cy="290786"/>
              </a:xfrm>
              <a:grpFill/>
            </p:grpSpPr>
            <p:sp>
              <p:nvSpPr>
                <p:cNvPr id="960" name="Freeform: Shape 959">
                  <a:extLst>
                    <a:ext uri="{FF2B5EF4-FFF2-40B4-BE49-F238E27FC236}">
                      <a16:creationId xmlns:a16="http://schemas.microsoft.com/office/drawing/2014/main" id="{86D5EC82-A71B-426A-BCF3-2F02AEE859AB}"/>
                    </a:ext>
                  </a:extLst>
                </p:cNvPr>
                <p:cNvSpPr/>
                <p:nvPr/>
              </p:nvSpPr>
              <p:spPr>
                <a:xfrm>
                  <a:off x="6745319" y="2392965"/>
                  <a:ext cx="190595" cy="260699"/>
                </a:xfrm>
                <a:custGeom>
                  <a:avLst/>
                  <a:gdLst>
                    <a:gd name="connsiteX0" fmla="*/ 175927 w 190595"/>
                    <a:gd name="connsiteY0" fmla="*/ 260699 h 260699"/>
                    <a:gd name="connsiteX1" fmla="*/ 0 w 190595"/>
                    <a:gd name="connsiteY1" fmla="*/ 11144 h 260699"/>
                    <a:gd name="connsiteX2" fmla="*/ 13716 w 190595"/>
                    <a:gd name="connsiteY2" fmla="*/ 0 h 260699"/>
                    <a:gd name="connsiteX3" fmla="*/ 190595 w 190595"/>
                    <a:gd name="connsiteY3" fmla="*/ 249841 h 260699"/>
                  </a:gdLst>
                  <a:ahLst/>
                  <a:cxnLst>
                    <a:cxn ang="0">
                      <a:pos x="connsiteX0" y="connsiteY0"/>
                    </a:cxn>
                    <a:cxn ang="0">
                      <a:pos x="connsiteX1" y="connsiteY1"/>
                    </a:cxn>
                    <a:cxn ang="0">
                      <a:pos x="connsiteX2" y="connsiteY2"/>
                    </a:cxn>
                    <a:cxn ang="0">
                      <a:pos x="connsiteX3" y="connsiteY3"/>
                    </a:cxn>
                  </a:cxnLst>
                  <a:rect l="l" t="t" r="r" b="b"/>
                  <a:pathLst>
                    <a:path w="190595" h="260699">
                      <a:moveTo>
                        <a:pt x="175927" y="260699"/>
                      </a:moveTo>
                      <a:lnTo>
                        <a:pt x="0" y="11144"/>
                      </a:lnTo>
                      <a:lnTo>
                        <a:pt x="13716" y="0"/>
                      </a:lnTo>
                      <a:lnTo>
                        <a:pt x="190595" y="24984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61" name="Freeform: Shape 960">
                  <a:extLst>
                    <a:ext uri="{FF2B5EF4-FFF2-40B4-BE49-F238E27FC236}">
                      <a16:creationId xmlns:a16="http://schemas.microsoft.com/office/drawing/2014/main" id="{D340EF0C-1F12-488A-A4FE-09E763054222}"/>
                    </a:ext>
                  </a:extLst>
                </p:cNvPr>
                <p:cNvSpPr/>
                <p:nvPr/>
              </p:nvSpPr>
              <p:spPr>
                <a:xfrm>
                  <a:off x="6716683" y="2362878"/>
                  <a:ext cx="71505" cy="71307"/>
                </a:xfrm>
                <a:custGeom>
                  <a:avLst/>
                  <a:gdLst>
                    <a:gd name="connsiteX0" fmla="*/ 4728 w 71505"/>
                    <a:gd name="connsiteY0" fmla="*/ 60758 h 71307"/>
                    <a:gd name="connsiteX1" fmla="*/ 17682 w 71505"/>
                    <a:gd name="connsiteY1" fmla="*/ 10561 h 71307"/>
                    <a:gd name="connsiteX2" fmla="*/ 66640 w 71505"/>
                    <a:gd name="connsiteY2" fmla="*/ 10371 h 71307"/>
                    <a:gd name="connsiteX3" fmla="*/ 53400 w 71505"/>
                    <a:gd name="connsiteY3" fmla="*/ 61139 h 71307"/>
                    <a:gd name="connsiteX4" fmla="*/ 4728 w 71505"/>
                    <a:gd name="connsiteY4" fmla="*/ 60758 h 713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05" h="71307">
                      <a:moveTo>
                        <a:pt x="4728" y="60758"/>
                      </a:moveTo>
                      <a:cubicBezTo>
                        <a:pt x="-4988" y="46851"/>
                        <a:pt x="727" y="24468"/>
                        <a:pt x="17682" y="10561"/>
                      </a:cubicBezTo>
                      <a:cubicBezTo>
                        <a:pt x="34732" y="-3441"/>
                        <a:pt x="56639" y="-3536"/>
                        <a:pt x="66640" y="10371"/>
                      </a:cubicBezTo>
                      <a:cubicBezTo>
                        <a:pt x="76641" y="24372"/>
                        <a:pt x="70736" y="47137"/>
                        <a:pt x="53400" y="61139"/>
                      </a:cubicBezTo>
                      <a:cubicBezTo>
                        <a:pt x="36256" y="74855"/>
                        <a:pt x="14443" y="74664"/>
                        <a:pt x="4728" y="6075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8" name="Graphic 220">
                <a:extLst>
                  <a:ext uri="{FF2B5EF4-FFF2-40B4-BE49-F238E27FC236}">
                    <a16:creationId xmlns:a16="http://schemas.microsoft.com/office/drawing/2014/main" id="{6D055C2E-4F99-4633-994A-15F3877CBA30}"/>
                  </a:ext>
                </a:extLst>
              </p:cNvPr>
              <p:cNvGrpSpPr/>
              <p:nvPr/>
            </p:nvGrpSpPr>
            <p:grpSpPr>
              <a:xfrm>
                <a:off x="6745319" y="2020525"/>
                <a:ext cx="221862" cy="380155"/>
                <a:chOff x="6745319" y="2020525"/>
                <a:chExt cx="221862" cy="380155"/>
              </a:xfrm>
              <a:grpFill/>
            </p:grpSpPr>
            <p:sp>
              <p:nvSpPr>
                <p:cNvPr id="958" name="Freeform: Shape 957">
                  <a:extLst>
                    <a:ext uri="{FF2B5EF4-FFF2-40B4-BE49-F238E27FC236}">
                      <a16:creationId xmlns:a16="http://schemas.microsoft.com/office/drawing/2014/main" id="{F02D16AD-1E7D-4C9F-8AC9-F1A88A093BBA}"/>
                    </a:ext>
                  </a:extLst>
                </p:cNvPr>
                <p:cNvSpPr/>
                <p:nvPr/>
              </p:nvSpPr>
              <p:spPr>
                <a:xfrm>
                  <a:off x="6745319" y="2056733"/>
                  <a:ext cx="190595" cy="343947"/>
                </a:xfrm>
                <a:custGeom>
                  <a:avLst/>
                  <a:gdLst>
                    <a:gd name="connsiteX0" fmla="*/ 13716 w 190595"/>
                    <a:gd name="connsiteY0" fmla="*/ 343948 h 343947"/>
                    <a:gd name="connsiteX1" fmla="*/ 0 w 190595"/>
                    <a:gd name="connsiteY1" fmla="*/ 339757 h 343947"/>
                    <a:gd name="connsiteX2" fmla="*/ 175927 w 190595"/>
                    <a:gd name="connsiteY2" fmla="*/ 0 h 343947"/>
                    <a:gd name="connsiteX3" fmla="*/ 190595 w 190595"/>
                    <a:gd name="connsiteY3" fmla="*/ 3334 h 343947"/>
                  </a:gdLst>
                  <a:ahLst/>
                  <a:cxnLst>
                    <a:cxn ang="0">
                      <a:pos x="connsiteX0" y="connsiteY0"/>
                    </a:cxn>
                    <a:cxn ang="0">
                      <a:pos x="connsiteX1" y="connsiteY1"/>
                    </a:cxn>
                    <a:cxn ang="0">
                      <a:pos x="connsiteX2" y="connsiteY2"/>
                    </a:cxn>
                    <a:cxn ang="0">
                      <a:pos x="connsiteX3" y="connsiteY3"/>
                    </a:cxn>
                  </a:cxnLst>
                  <a:rect l="l" t="t" r="r" b="b"/>
                  <a:pathLst>
                    <a:path w="190595" h="343947">
                      <a:moveTo>
                        <a:pt x="13716" y="343948"/>
                      </a:moveTo>
                      <a:lnTo>
                        <a:pt x="0" y="339757"/>
                      </a:lnTo>
                      <a:lnTo>
                        <a:pt x="175927" y="0"/>
                      </a:lnTo>
                      <a:lnTo>
                        <a:pt x="190595" y="33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59" name="Freeform: Shape 958">
                  <a:extLst>
                    <a:ext uri="{FF2B5EF4-FFF2-40B4-BE49-F238E27FC236}">
                      <a16:creationId xmlns:a16="http://schemas.microsoft.com/office/drawing/2014/main" id="{72E0FE83-5C99-482B-ADA0-FE44CBB8874A}"/>
                    </a:ext>
                  </a:extLst>
                </p:cNvPr>
                <p:cNvSpPr/>
                <p:nvPr/>
              </p:nvSpPr>
              <p:spPr>
                <a:xfrm>
                  <a:off x="6890571" y="2020525"/>
                  <a:ext cx="76611" cy="75375"/>
                </a:xfrm>
                <a:custGeom>
                  <a:avLst/>
                  <a:gdLst>
                    <a:gd name="connsiteX0" fmla="*/ 5053 w 76611"/>
                    <a:gd name="connsiteY0" fmla="*/ 30397 h 75375"/>
                    <a:gd name="connsiteX1" fmla="*/ 57249 w 76611"/>
                    <a:gd name="connsiteY1" fmla="*/ 679 h 75375"/>
                    <a:gd name="connsiteX2" fmla="*/ 71442 w 76611"/>
                    <a:gd name="connsiteY2" fmla="*/ 45256 h 75375"/>
                    <a:gd name="connsiteX3" fmla="*/ 18959 w 76611"/>
                    <a:gd name="connsiteY3" fmla="*/ 74593 h 75375"/>
                    <a:gd name="connsiteX4" fmla="*/ 5053 w 76611"/>
                    <a:gd name="connsiteY4" fmla="*/ 30397 h 753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11" h="75375">
                      <a:moveTo>
                        <a:pt x="5053" y="30397"/>
                      </a:moveTo>
                      <a:cubicBezTo>
                        <a:pt x="15530" y="10109"/>
                        <a:pt x="38866" y="-3226"/>
                        <a:pt x="57249" y="679"/>
                      </a:cubicBezTo>
                      <a:cubicBezTo>
                        <a:pt x="75728" y="4680"/>
                        <a:pt x="82110" y="24682"/>
                        <a:pt x="71442" y="45256"/>
                      </a:cubicBezTo>
                      <a:cubicBezTo>
                        <a:pt x="60774" y="65735"/>
                        <a:pt x="37247" y="78784"/>
                        <a:pt x="18959" y="74593"/>
                      </a:cubicBezTo>
                      <a:cubicBezTo>
                        <a:pt x="766" y="70402"/>
                        <a:pt x="-5330" y="50685"/>
                        <a:pt x="5053" y="3039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9" name="Graphic 220">
                <a:extLst>
                  <a:ext uri="{FF2B5EF4-FFF2-40B4-BE49-F238E27FC236}">
                    <a16:creationId xmlns:a16="http://schemas.microsoft.com/office/drawing/2014/main" id="{F2CCCE48-F459-4C2B-AB49-001A94D21313}"/>
                  </a:ext>
                </a:extLst>
              </p:cNvPr>
              <p:cNvGrpSpPr/>
              <p:nvPr/>
            </p:nvGrpSpPr>
            <p:grpSpPr>
              <a:xfrm>
                <a:off x="7493889" y="2775394"/>
                <a:ext cx="543781" cy="120841"/>
                <a:chOff x="7493889" y="2775394"/>
                <a:chExt cx="543781" cy="120841"/>
              </a:xfrm>
              <a:grpFill/>
            </p:grpSpPr>
            <p:sp>
              <p:nvSpPr>
                <p:cNvPr id="956" name="Freeform: Shape 955">
                  <a:extLst>
                    <a:ext uri="{FF2B5EF4-FFF2-40B4-BE49-F238E27FC236}">
                      <a16:creationId xmlns:a16="http://schemas.microsoft.com/office/drawing/2014/main" id="{B299215F-7E67-41E0-B805-2AB3367E9530}"/>
                    </a:ext>
                  </a:extLst>
                </p:cNvPr>
                <p:cNvSpPr/>
                <p:nvPr/>
              </p:nvSpPr>
              <p:spPr>
                <a:xfrm>
                  <a:off x="7541418" y="2775394"/>
                  <a:ext cx="496252" cy="89249"/>
                </a:xfrm>
                <a:custGeom>
                  <a:avLst/>
                  <a:gdLst>
                    <a:gd name="connsiteX0" fmla="*/ 496252 w 496252"/>
                    <a:gd name="connsiteY0" fmla="*/ 19240 h 89249"/>
                    <a:gd name="connsiteX1" fmla="*/ 0 w 496252"/>
                    <a:gd name="connsiteY1" fmla="*/ 89249 h 89249"/>
                    <a:gd name="connsiteX2" fmla="*/ 0 w 496252"/>
                    <a:gd name="connsiteY2" fmla="*/ 71533 h 89249"/>
                    <a:gd name="connsiteX3" fmla="*/ 496252 w 496252"/>
                    <a:gd name="connsiteY3" fmla="*/ 0 h 89249"/>
                  </a:gdLst>
                  <a:ahLst/>
                  <a:cxnLst>
                    <a:cxn ang="0">
                      <a:pos x="connsiteX0" y="connsiteY0"/>
                    </a:cxn>
                    <a:cxn ang="0">
                      <a:pos x="connsiteX1" y="connsiteY1"/>
                    </a:cxn>
                    <a:cxn ang="0">
                      <a:pos x="connsiteX2" y="connsiteY2"/>
                    </a:cxn>
                    <a:cxn ang="0">
                      <a:pos x="connsiteX3" y="connsiteY3"/>
                    </a:cxn>
                  </a:cxnLst>
                  <a:rect l="l" t="t" r="r" b="b"/>
                  <a:pathLst>
                    <a:path w="496252" h="89249">
                      <a:moveTo>
                        <a:pt x="496252" y="19240"/>
                      </a:moveTo>
                      <a:lnTo>
                        <a:pt x="0" y="89249"/>
                      </a:lnTo>
                      <a:lnTo>
                        <a:pt x="0" y="71533"/>
                      </a:lnTo>
                      <a:lnTo>
                        <a:pt x="49625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57" name="Freeform: Shape 956">
                  <a:extLst>
                    <a:ext uri="{FF2B5EF4-FFF2-40B4-BE49-F238E27FC236}">
                      <a16:creationId xmlns:a16="http://schemas.microsoft.com/office/drawing/2014/main" id="{F2C5F617-9A43-426A-BA00-443890E54EBD}"/>
                    </a:ext>
                  </a:extLst>
                </p:cNvPr>
                <p:cNvSpPr/>
                <p:nvPr/>
              </p:nvSpPr>
              <p:spPr>
                <a:xfrm>
                  <a:off x="7493889" y="2815224"/>
                  <a:ext cx="95821" cy="81010"/>
                </a:xfrm>
                <a:custGeom>
                  <a:avLst/>
                  <a:gdLst>
                    <a:gd name="connsiteX0" fmla="*/ 47530 w 95821"/>
                    <a:gd name="connsiteY0" fmla="*/ 80470 h 81010"/>
                    <a:gd name="connsiteX1" fmla="*/ 0 w 95821"/>
                    <a:gd name="connsiteY1" fmla="*/ 47323 h 81010"/>
                    <a:gd name="connsiteX2" fmla="*/ 47530 w 95821"/>
                    <a:gd name="connsiteY2" fmla="*/ 651 h 81010"/>
                    <a:gd name="connsiteX3" fmla="*/ 95821 w 95821"/>
                    <a:gd name="connsiteY3" fmla="*/ 33703 h 81010"/>
                    <a:gd name="connsiteX4" fmla="*/ 47530 w 95821"/>
                    <a:gd name="connsiteY4" fmla="*/ 80470 h 81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21" h="81010">
                      <a:moveTo>
                        <a:pt x="47530" y="80470"/>
                      </a:moveTo>
                      <a:cubicBezTo>
                        <a:pt x="21145" y="84090"/>
                        <a:pt x="0" y="69136"/>
                        <a:pt x="0" y="47323"/>
                      </a:cubicBezTo>
                      <a:cubicBezTo>
                        <a:pt x="0" y="25416"/>
                        <a:pt x="21145" y="4556"/>
                        <a:pt x="47530" y="651"/>
                      </a:cubicBezTo>
                      <a:cubicBezTo>
                        <a:pt x="74104" y="-3350"/>
                        <a:pt x="95821" y="11509"/>
                        <a:pt x="95821" y="33703"/>
                      </a:cubicBezTo>
                      <a:cubicBezTo>
                        <a:pt x="95917" y="55896"/>
                        <a:pt x="74104" y="76851"/>
                        <a:pt x="47530" y="8047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0" name="Graphic 220">
                <a:extLst>
                  <a:ext uri="{FF2B5EF4-FFF2-40B4-BE49-F238E27FC236}">
                    <a16:creationId xmlns:a16="http://schemas.microsoft.com/office/drawing/2014/main" id="{C9484B47-8C7B-4B80-A1A3-24ABFAA4111B}"/>
                  </a:ext>
                </a:extLst>
              </p:cNvPr>
              <p:cNvGrpSpPr/>
              <p:nvPr/>
            </p:nvGrpSpPr>
            <p:grpSpPr>
              <a:xfrm>
                <a:off x="7277620" y="2530215"/>
                <a:ext cx="273036" cy="331284"/>
                <a:chOff x="7277620" y="2530215"/>
                <a:chExt cx="273036" cy="331284"/>
              </a:xfrm>
              <a:grpFill/>
            </p:grpSpPr>
            <p:sp>
              <p:nvSpPr>
                <p:cNvPr id="954" name="Freeform: Shape 953">
                  <a:extLst>
                    <a:ext uri="{FF2B5EF4-FFF2-40B4-BE49-F238E27FC236}">
                      <a16:creationId xmlns:a16="http://schemas.microsoft.com/office/drawing/2014/main" id="{9F67BFA5-0200-4E84-A397-5AF0FE788132}"/>
                    </a:ext>
                  </a:extLst>
                </p:cNvPr>
                <p:cNvSpPr/>
                <p:nvPr/>
              </p:nvSpPr>
              <p:spPr>
                <a:xfrm>
                  <a:off x="7313104" y="2563749"/>
                  <a:ext cx="237552" cy="297751"/>
                </a:xfrm>
                <a:custGeom>
                  <a:avLst/>
                  <a:gdLst>
                    <a:gd name="connsiteX0" fmla="*/ 219170 w 237552"/>
                    <a:gd name="connsiteY0" fmla="*/ 297751 h 297751"/>
                    <a:gd name="connsiteX1" fmla="*/ 0 w 237552"/>
                    <a:gd name="connsiteY1" fmla="*/ 11906 h 297751"/>
                    <a:gd name="connsiteX2" fmla="*/ 17050 w 237552"/>
                    <a:gd name="connsiteY2" fmla="*/ 0 h 297751"/>
                    <a:gd name="connsiteX3" fmla="*/ 237553 w 237552"/>
                    <a:gd name="connsiteY3" fmla="*/ 286226 h 297751"/>
                  </a:gdLst>
                  <a:ahLst/>
                  <a:cxnLst>
                    <a:cxn ang="0">
                      <a:pos x="connsiteX0" y="connsiteY0"/>
                    </a:cxn>
                    <a:cxn ang="0">
                      <a:pos x="connsiteX1" y="connsiteY1"/>
                    </a:cxn>
                    <a:cxn ang="0">
                      <a:pos x="connsiteX2" y="connsiteY2"/>
                    </a:cxn>
                    <a:cxn ang="0">
                      <a:pos x="connsiteX3" y="connsiteY3"/>
                    </a:cxn>
                  </a:cxnLst>
                  <a:rect l="l" t="t" r="r" b="b"/>
                  <a:pathLst>
                    <a:path w="237552" h="297751">
                      <a:moveTo>
                        <a:pt x="219170" y="297751"/>
                      </a:moveTo>
                      <a:lnTo>
                        <a:pt x="0" y="11906"/>
                      </a:lnTo>
                      <a:lnTo>
                        <a:pt x="17050" y="0"/>
                      </a:lnTo>
                      <a:lnTo>
                        <a:pt x="237553" y="28622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55" name="Freeform: Shape 954">
                  <a:extLst>
                    <a:ext uri="{FF2B5EF4-FFF2-40B4-BE49-F238E27FC236}">
                      <a16:creationId xmlns:a16="http://schemas.microsoft.com/office/drawing/2014/main" id="{BECF5E60-19B5-4F53-BB54-82442CCB2EFB}"/>
                    </a:ext>
                  </a:extLst>
                </p:cNvPr>
                <p:cNvSpPr/>
                <p:nvPr/>
              </p:nvSpPr>
              <p:spPr>
                <a:xfrm>
                  <a:off x="7277620" y="2530215"/>
                  <a:ext cx="88789" cy="78884"/>
                </a:xfrm>
                <a:custGeom>
                  <a:avLst/>
                  <a:gdLst>
                    <a:gd name="connsiteX0" fmla="*/ 5861 w 88789"/>
                    <a:gd name="connsiteY0" fmla="*/ 66204 h 78884"/>
                    <a:gd name="connsiteX1" fmla="*/ 21958 w 88789"/>
                    <a:gd name="connsiteY1" fmla="*/ 10769 h 78884"/>
                    <a:gd name="connsiteX2" fmla="*/ 82728 w 88789"/>
                    <a:gd name="connsiteY2" fmla="*/ 12483 h 78884"/>
                    <a:gd name="connsiteX3" fmla="*/ 66345 w 88789"/>
                    <a:gd name="connsiteY3" fmla="*/ 68490 h 78884"/>
                    <a:gd name="connsiteX4" fmla="*/ 5861 w 88789"/>
                    <a:gd name="connsiteY4" fmla="*/ 66204 h 788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89" h="78884">
                      <a:moveTo>
                        <a:pt x="5861" y="66204"/>
                      </a:moveTo>
                      <a:cubicBezTo>
                        <a:pt x="-6236" y="50393"/>
                        <a:pt x="1003" y="25628"/>
                        <a:pt x="21958" y="10769"/>
                      </a:cubicBezTo>
                      <a:cubicBezTo>
                        <a:pt x="43104" y="-4186"/>
                        <a:pt x="70345" y="-3519"/>
                        <a:pt x="82728" y="12483"/>
                      </a:cubicBezTo>
                      <a:cubicBezTo>
                        <a:pt x="95205" y="28485"/>
                        <a:pt x="87776" y="53631"/>
                        <a:pt x="66345" y="68490"/>
                      </a:cubicBezTo>
                      <a:cubicBezTo>
                        <a:pt x="45009" y="83254"/>
                        <a:pt x="17958" y="82111"/>
                        <a:pt x="5861" y="662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1" name="Graphic 220">
                <a:extLst>
                  <a:ext uri="{FF2B5EF4-FFF2-40B4-BE49-F238E27FC236}">
                    <a16:creationId xmlns:a16="http://schemas.microsoft.com/office/drawing/2014/main" id="{735293D0-4620-425D-81F7-B5DE549F904E}"/>
                  </a:ext>
                </a:extLst>
              </p:cNvPr>
              <p:cNvGrpSpPr/>
              <p:nvPr/>
            </p:nvGrpSpPr>
            <p:grpSpPr>
              <a:xfrm>
                <a:off x="7313104" y="2154111"/>
                <a:ext cx="276712" cy="418210"/>
                <a:chOff x="7313104" y="2154111"/>
                <a:chExt cx="276712" cy="418210"/>
              </a:xfrm>
              <a:grpFill/>
            </p:grpSpPr>
            <p:sp>
              <p:nvSpPr>
                <p:cNvPr id="952" name="Freeform: Shape 951">
                  <a:extLst>
                    <a:ext uri="{FF2B5EF4-FFF2-40B4-BE49-F238E27FC236}">
                      <a16:creationId xmlns:a16="http://schemas.microsoft.com/office/drawing/2014/main" id="{8C6FC61F-0A4E-4DFA-8F13-A3F8256EBEAF}"/>
                    </a:ext>
                  </a:extLst>
                </p:cNvPr>
                <p:cNvSpPr/>
                <p:nvPr/>
              </p:nvSpPr>
              <p:spPr>
                <a:xfrm>
                  <a:off x="7313104" y="2193893"/>
                  <a:ext cx="237552" cy="378428"/>
                </a:xfrm>
                <a:custGeom>
                  <a:avLst/>
                  <a:gdLst>
                    <a:gd name="connsiteX0" fmla="*/ 17050 w 237552"/>
                    <a:gd name="connsiteY0" fmla="*/ 378428 h 378428"/>
                    <a:gd name="connsiteX1" fmla="*/ 0 w 237552"/>
                    <a:gd name="connsiteY1" fmla="*/ 373285 h 378428"/>
                    <a:gd name="connsiteX2" fmla="*/ 219170 w 237552"/>
                    <a:gd name="connsiteY2" fmla="*/ 0 h 378428"/>
                    <a:gd name="connsiteX3" fmla="*/ 237553 w 237552"/>
                    <a:gd name="connsiteY3" fmla="*/ 4191 h 378428"/>
                  </a:gdLst>
                  <a:ahLst/>
                  <a:cxnLst>
                    <a:cxn ang="0">
                      <a:pos x="connsiteX0" y="connsiteY0"/>
                    </a:cxn>
                    <a:cxn ang="0">
                      <a:pos x="connsiteX1" y="connsiteY1"/>
                    </a:cxn>
                    <a:cxn ang="0">
                      <a:pos x="connsiteX2" y="connsiteY2"/>
                    </a:cxn>
                    <a:cxn ang="0">
                      <a:pos x="connsiteX3" y="connsiteY3"/>
                    </a:cxn>
                  </a:cxnLst>
                  <a:rect l="l" t="t" r="r" b="b"/>
                  <a:pathLst>
                    <a:path w="237552" h="378428">
                      <a:moveTo>
                        <a:pt x="17050" y="378428"/>
                      </a:moveTo>
                      <a:lnTo>
                        <a:pt x="0" y="373285"/>
                      </a:lnTo>
                      <a:lnTo>
                        <a:pt x="219170" y="0"/>
                      </a:lnTo>
                      <a:lnTo>
                        <a:pt x="237553" y="41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53" name="Freeform: Shape 952">
                  <a:extLst>
                    <a:ext uri="{FF2B5EF4-FFF2-40B4-BE49-F238E27FC236}">
                      <a16:creationId xmlns:a16="http://schemas.microsoft.com/office/drawing/2014/main" id="{7B0649EC-BBAE-4DCD-AF12-483DB6FF1257}"/>
                    </a:ext>
                  </a:extLst>
                </p:cNvPr>
                <p:cNvSpPr/>
                <p:nvPr/>
              </p:nvSpPr>
              <p:spPr>
                <a:xfrm>
                  <a:off x="7493926" y="2154111"/>
                  <a:ext cx="95890" cy="83592"/>
                </a:xfrm>
                <a:custGeom>
                  <a:avLst/>
                  <a:gdLst>
                    <a:gd name="connsiteX0" fmla="*/ 6344 w 95890"/>
                    <a:gd name="connsiteY0" fmla="*/ 32638 h 83592"/>
                    <a:gd name="connsiteX1" fmla="*/ 71590 w 95890"/>
                    <a:gd name="connsiteY1" fmla="*/ 1015 h 83592"/>
                    <a:gd name="connsiteX2" fmla="*/ 89307 w 95890"/>
                    <a:gd name="connsiteY2" fmla="*/ 51307 h 83592"/>
                    <a:gd name="connsiteX3" fmla="*/ 23679 w 95890"/>
                    <a:gd name="connsiteY3" fmla="*/ 82454 h 83592"/>
                    <a:gd name="connsiteX4" fmla="*/ 6344 w 95890"/>
                    <a:gd name="connsiteY4" fmla="*/ 32638 h 83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90" h="83592">
                      <a:moveTo>
                        <a:pt x="6344" y="32638"/>
                      </a:moveTo>
                      <a:cubicBezTo>
                        <a:pt x="19393" y="10254"/>
                        <a:pt x="48635" y="-4033"/>
                        <a:pt x="71590" y="1015"/>
                      </a:cubicBezTo>
                      <a:cubicBezTo>
                        <a:pt x="94831" y="6063"/>
                        <a:pt x="102832" y="28638"/>
                        <a:pt x="89307" y="51307"/>
                      </a:cubicBezTo>
                      <a:cubicBezTo>
                        <a:pt x="75876" y="73881"/>
                        <a:pt x="46444" y="87788"/>
                        <a:pt x="23679" y="82454"/>
                      </a:cubicBezTo>
                      <a:cubicBezTo>
                        <a:pt x="1010" y="77215"/>
                        <a:pt x="-6705" y="54927"/>
                        <a:pt x="6344" y="3263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2" name="Graphic 220">
                <a:extLst>
                  <a:ext uri="{FF2B5EF4-FFF2-40B4-BE49-F238E27FC236}">
                    <a16:creationId xmlns:a16="http://schemas.microsoft.com/office/drawing/2014/main" id="{3DF58A23-C398-4BB0-AF6A-331C1AE114CC}"/>
                  </a:ext>
                </a:extLst>
              </p:cNvPr>
              <p:cNvGrpSpPr/>
              <p:nvPr/>
            </p:nvGrpSpPr>
            <p:grpSpPr>
              <a:xfrm>
                <a:off x="5898832" y="2138552"/>
                <a:ext cx="151769" cy="234005"/>
                <a:chOff x="5898832" y="2138552"/>
                <a:chExt cx="151769" cy="234005"/>
              </a:xfrm>
              <a:grpFill/>
            </p:grpSpPr>
            <p:sp>
              <p:nvSpPr>
                <p:cNvPr id="950" name="Freeform: Shape 949">
                  <a:extLst>
                    <a:ext uri="{FF2B5EF4-FFF2-40B4-BE49-F238E27FC236}">
                      <a16:creationId xmlns:a16="http://schemas.microsoft.com/office/drawing/2014/main" id="{D76671A2-E0BB-45CF-BBC0-B7F31E3300B4}"/>
                    </a:ext>
                  </a:extLst>
                </p:cNvPr>
                <p:cNvSpPr/>
                <p:nvPr/>
              </p:nvSpPr>
              <p:spPr>
                <a:xfrm>
                  <a:off x="5898832" y="2138552"/>
                  <a:ext cx="130492" cy="208311"/>
                </a:xfrm>
                <a:custGeom>
                  <a:avLst/>
                  <a:gdLst>
                    <a:gd name="connsiteX0" fmla="*/ 120491 w 130492"/>
                    <a:gd name="connsiteY0" fmla="*/ 208312 h 208311"/>
                    <a:gd name="connsiteX1" fmla="*/ 0 w 130492"/>
                    <a:gd name="connsiteY1" fmla="*/ 9811 h 208311"/>
                    <a:gd name="connsiteX2" fmla="*/ 9430 w 130492"/>
                    <a:gd name="connsiteY2" fmla="*/ 0 h 208311"/>
                    <a:gd name="connsiteX3" fmla="*/ 130493 w 130492"/>
                    <a:gd name="connsiteY3" fmla="*/ 198596 h 208311"/>
                  </a:gdLst>
                  <a:ahLst/>
                  <a:cxnLst>
                    <a:cxn ang="0">
                      <a:pos x="connsiteX0" y="connsiteY0"/>
                    </a:cxn>
                    <a:cxn ang="0">
                      <a:pos x="connsiteX1" y="connsiteY1"/>
                    </a:cxn>
                    <a:cxn ang="0">
                      <a:pos x="connsiteX2" y="connsiteY2"/>
                    </a:cxn>
                    <a:cxn ang="0">
                      <a:pos x="connsiteX3" y="connsiteY3"/>
                    </a:cxn>
                  </a:cxnLst>
                  <a:rect l="l" t="t" r="r" b="b"/>
                  <a:pathLst>
                    <a:path w="130492" h="208311">
                      <a:moveTo>
                        <a:pt x="120491" y="208312"/>
                      </a:moveTo>
                      <a:lnTo>
                        <a:pt x="0" y="9811"/>
                      </a:lnTo>
                      <a:lnTo>
                        <a:pt x="9430" y="0"/>
                      </a:lnTo>
                      <a:lnTo>
                        <a:pt x="130493" y="19859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51" name="Freeform: Shape 950">
                  <a:extLst>
                    <a:ext uri="{FF2B5EF4-FFF2-40B4-BE49-F238E27FC236}">
                      <a16:creationId xmlns:a16="http://schemas.microsoft.com/office/drawing/2014/main" id="{17530018-0723-474C-A7AA-A8FC73BE90B8}"/>
                    </a:ext>
                  </a:extLst>
                </p:cNvPr>
                <p:cNvSpPr/>
                <p:nvPr/>
              </p:nvSpPr>
              <p:spPr>
                <a:xfrm>
                  <a:off x="5998431" y="2311416"/>
                  <a:ext cx="52169" cy="61141"/>
                </a:xfrm>
                <a:custGeom>
                  <a:avLst/>
                  <a:gdLst>
                    <a:gd name="connsiteX0" fmla="*/ 48610 w 52169"/>
                    <a:gd name="connsiteY0" fmla="*/ 8683 h 61141"/>
                    <a:gd name="connsiteX1" fmla="*/ 38990 w 52169"/>
                    <a:gd name="connsiteY1" fmla="*/ 52117 h 61141"/>
                    <a:gd name="connsiteX2" fmla="*/ 3461 w 52169"/>
                    <a:gd name="connsiteY2" fmla="*/ 52307 h 61141"/>
                    <a:gd name="connsiteX3" fmla="*/ 12891 w 52169"/>
                    <a:gd name="connsiteY3" fmla="*/ 9254 h 61141"/>
                    <a:gd name="connsiteX4" fmla="*/ 48610 w 52169"/>
                    <a:gd name="connsiteY4" fmla="*/ 8683 h 61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69" h="61141">
                      <a:moveTo>
                        <a:pt x="48610" y="8683"/>
                      </a:moveTo>
                      <a:cubicBezTo>
                        <a:pt x="55944" y="20589"/>
                        <a:pt x="51563" y="40020"/>
                        <a:pt x="38990" y="52117"/>
                      </a:cubicBezTo>
                      <a:cubicBezTo>
                        <a:pt x="26512" y="64118"/>
                        <a:pt x="10605" y="64118"/>
                        <a:pt x="3461" y="52307"/>
                      </a:cubicBezTo>
                      <a:cubicBezTo>
                        <a:pt x="-3682" y="40496"/>
                        <a:pt x="604" y="21256"/>
                        <a:pt x="12891" y="9254"/>
                      </a:cubicBezTo>
                      <a:cubicBezTo>
                        <a:pt x="25369" y="-2843"/>
                        <a:pt x="41371" y="-3128"/>
                        <a:pt x="48610" y="868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3" name="Graphic 220">
                <a:extLst>
                  <a:ext uri="{FF2B5EF4-FFF2-40B4-BE49-F238E27FC236}">
                    <a16:creationId xmlns:a16="http://schemas.microsoft.com/office/drawing/2014/main" id="{9A5935FF-BEF6-4466-9D8E-8AA2CA04951D}"/>
                  </a:ext>
                </a:extLst>
              </p:cNvPr>
              <p:cNvGrpSpPr/>
              <p:nvPr/>
            </p:nvGrpSpPr>
            <p:grpSpPr>
              <a:xfrm>
                <a:off x="5879012" y="2340292"/>
                <a:ext cx="150312" cy="305356"/>
                <a:chOff x="5879012" y="2340292"/>
                <a:chExt cx="150312" cy="305356"/>
              </a:xfrm>
              <a:grpFill/>
            </p:grpSpPr>
            <p:sp>
              <p:nvSpPr>
                <p:cNvPr id="948" name="Freeform: Shape 947">
                  <a:extLst>
                    <a:ext uri="{FF2B5EF4-FFF2-40B4-BE49-F238E27FC236}">
                      <a16:creationId xmlns:a16="http://schemas.microsoft.com/office/drawing/2014/main" id="{D9DD0939-53BD-4ED8-AE0A-9F50D1FC3692}"/>
                    </a:ext>
                  </a:extLst>
                </p:cNvPr>
                <p:cNvSpPr/>
                <p:nvPr/>
              </p:nvSpPr>
              <p:spPr>
                <a:xfrm>
                  <a:off x="5898832" y="2340292"/>
                  <a:ext cx="130492" cy="278034"/>
                </a:xfrm>
                <a:custGeom>
                  <a:avLst/>
                  <a:gdLst>
                    <a:gd name="connsiteX0" fmla="*/ 9430 w 130492"/>
                    <a:gd name="connsiteY0" fmla="*/ 278035 h 278034"/>
                    <a:gd name="connsiteX1" fmla="*/ 0 w 130492"/>
                    <a:gd name="connsiteY1" fmla="*/ 274130 h 278034"/>
                    <a:gd name="connsiteX2" fmla="*/ 120491 w 130492"/>
                    <a:gd name="connsiteY2" fmla="*/ 0 h 278034"/>
                    <a:gd name="connsiteX3" fmla="*/ 130493 w 130492"/>
                    <a:gd name="connsiteY3" fmla="*/ 3429 h 278034"/>
                  </a:gdLst>
                  <a:ahLst/>
                  <a:cxnLst>
                    <a:cxn ang="0">
                      <a:pos x="connsiteX0" y="connsiteY0"/>
                    </a:cxn>
                    <a:cxn ang="0">
                      <a:pos x="connsiteX1" y="connsiteY1"/>
                    </a:cxn>
                    <a:cxn ang="0">
                      <a:pos x="connsiteX2" y="connsiteY2"/>
                    </a:cxn>
                    <a:cxn ang="0">
                      <a:pos x="connsiteX3" y="connsiteY3"/>
                    </a:cxn>
                  </a:cxnLst>
                  <a:rect l="l" t="t" r="r" b="b"/>
                  <a:pathLst>
                    <a:path w="130492" h="278034">
                      <a:moveTo>
                        <a:pt x="9430" y="278035"/>
                      </a:moveTo>
                      <a:lnTo>
                        <a:pt x="0" y="274130"/>
                      </a:lnTo>
                      <a:lnTo>
                        <a:pt x="120491" y="0"/>
                      </a:lnTo>
                      <a:lnTo>
                        <a:pt x="130493" y="34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49" name="Freeform: Shape 948">
                  <a:extLst>
                    <a:ext uri="{FF2B5EF4-FFF2-40B4-BE49-F238E27FC236}">
                      <a16:creationId xmlns:a16="http://schemas.microsoft.com/office/drawing/2014/main" id="{6E906DE2-A834-4AB2-8840-FA4371A62BD4}"/>
                    </a:ext>
                  </a:extLst>
                </p:cNvPr>
                <p:cNvSpPr/>
                <p:nvPr/>
              </p:nvSpPr>
              <p:spPr>
                <a:xfrm>
                  <a:off x="5879012" y="2587008"/>
                  <a:ext cx="49262" cy="58640"/>
                </a:xfrm>
                <a:custGeom>
                  <a:avLst/>
                  <a:gdLst>
                    <a:gd name="connsiteX0" fmla="*/ 45918 w 49262"/>
                    <a:gd name="connsiteY0" fmla="*/ 38272 h 58640"/>
                    <a:gd name="connsiteX1" fmla="*/ 12200 w 49262"/>
                    <a:gd name="connsiteY1" fmla="*/ 57227 h 58640"/>
                    <a:gd name="connsiteX2" fmla="*/ 3246 w 49262"/>
                    <a:gd name="connsiteY2" fmla="*/ 20556 h 58640"/>
                    <a:gd name="connsiteX3" fmla="*/ 36774 w 49262"/>
                    <a:gd name="connsiteY3" fmla="*/ 1315 h 58640"/>
                    <a:gd name="connsiteX4" fmla="*/ 45918 w 49262"/>
                    <a:gd name="connsiteY4" fmla="*/ 38272 h 58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62" h="58640">
                      <a:moveTo>
                        <a:pt x="45918" y="38272"/>
                      </a:moveTo>
                      <a:cubicBezTo>
                        <a:pt x="39060" y="53703"/>
                        <a:pt x="23915" y="62180"/>
                        <a:pt x="12200" y="57227"/>
                      </a:cubicBezTo>
                      <a:cubicBezTo>
                        <a:pt x="484" y="52274"/>
                        <a:pt x="-3422" y="35891"/>
                        <a:pt x="3246" y="20556"/>
                      </a:cubicBezTo>
                      <a:cubicBezTo>
                        <a:pt x="10009" y="5125"/>
                        <a:pt x="24963" y="-3447"/>
                        <a:pt x="36774" y="1315"/>
                      </a:cubicBezTo>
                      <a:cubicBezTo>
                        <a:pt x="48776" y="6173"/>
                        <a:pt x="52776" y="22746"/>
                        <a:pt x="45918" y="382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4" name="Graphic 220">
                <a:extLst>
                  <a:ext uri="{FF2B5EF4-FFF2-40B4-BE49-F238E27FC236}">
                    <a16:creationId xmlns:a16="http://schemas.microsoft.com/office/drawing/2014/main" id="{0BEF03CD-884F-4D24-A9AE-1F40126F9062}"/>
                  </a:ext>
                </a:extLst>
              </p:cNvPr>
              <p:cNvGrpSpPr/>
              <p:nvPr/>
            </p:nvGrpSpPr>
            <p:grpSpPr>
              <a:xfrm>
                <a:off x="5659374" y="2610040"/>
                <a:ext cx="244125" cy="91051"/>
                <a:chOff x="5659374" y="2610040"/>
                <a:chExt cx="244125" cy="91051"/>
              </a:xfrm>
              <a:grpFill/>
            </p:grpSpPr>
            <p:sp>
              <p:nvSpPr>
                <p:cNvPr id="946" name="Freeform: Shape 945">
                  <a:extLst>
                    <a:ext uri="{FF2B5EF4-FFF2-40B4-BE49-F238E27FC236}">
                      <a16:creationId xmlns:a16="http://schemas.microsoft.com/office/drawing/2014/main" id="{AC7C2FE4-414C-47A6-A245-CFB39729FA58}"/>
                    </a:ext>
                  </a:extLst>
                </p:cNvPr>
                <p:cNvSpPr/>
                <p:nvPr/>
              </p:nvSpPr>
              <p:spPr>
                <a:xfrm>
                  <a:off x="5681281" y="2610040"/>
                  <a:ext cx="222218" cy="69437"/>
                </a:xfrm>
                <a:custGeom>
                  <a:avLst/>
                  <a:gdLst>
                    <a:gd name="connsiteX0" fmla="*/ 222218 w 222218"/>
                    <a:gd name="connsiteY0" fmla="*/ 12668 h 69437"/>
                    <a:gd name="connsiteX1" fmla="*/ 0 w 222218"/>
                    <a:gd name="connsiteY1" fmla="*/ 69437 h 69437"/>
                    <a:gd name="connsiteX2" fmla="*/ 0 w 222218"/>
                    <a:gd name="connsiteY2" fmla="*/ 57341 h 69437"/>
                    <a:gd name="connsiteX3" fmla="*/ 222218 w 222218"/>
                    <a:gd name="connsiteY3" fmla="*/ 0 h 69437"/>
                  </a:gdLst>
                  <a:ahLst/>
                  <a:cxnLst>
                    <a:cxn ang="0">
                      <a:pos x="connsiteX0" y="connsiteY0"/>
                    </a:cxn>
                    <a:cxn ang="0">
                      <a:pos x="connsiteX1" y="connsiteY1"/>
                    </a:cxn>
                    <a:cxn ang="0">
                      <a:pos x="connsiteX2" y="connsiteY2"/>
                    </a:cxn>
                    <a:cxn ang="0">
                      <a:pos x="connsiteX3" y="connsiteY3"/>
                    </a:cxn>
                  </a:cxnLst>
                  <a:rect l="l" t="t" r="r" b="b"/>
                  <a:pathLst>
                    <a:path w="222218" h="69437">
                      <a:moveTo>
                        <a:pt x="222218" y="12668"/>
                      </a:moveTo>
                      <a:lnTo>
                        <a:pt x="0" y="69437"/>
                      </a:lnTo>
                      <a:lnTo>
                        <a:pt x="0" y="57341"/>
                      </a:lnTo>
                      <a:lnTo>
                        <a:pt x="222218"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47" name="Freeform: Shape 946">
                  <a:extLst>
                    <a:ext uri="{FF2B5EF4-FFF2-40B4-BE49-F238E27FC236}">
                      <a16:creationId xmlns:a16="http://schemas.microsoft.com/office/drawing/2014/main" id="{BB9C6D78-704A-48F1-B1BB-FE40D109EABD}"/>
                    </a:ext>
                  </a:extLst>
                </p:cNvPr>
                <p:cNvSpPr/>
                <p:nvPr/>
              </p:nvSpPr>
              <p:spPr>
                <a:xfrm>
                  <a:off x="5659374" y="2645703"/>
                  <a:ext cx="44100" cy="55388"/>
                </a:xfrm>
                <a:custGeom>
                  <a:avLst/>
                  <a:gdLst>
                    <a:gd name="connsiteX0" fmla="*/ 21907 w 44100"/>
                    <a:gd name="connsiteY0" fmla="*/ 54825 h 55388"/>
                    <a:gd name="connsiteX1" fmla="*/ 0 w 44100"/>
                    <a:gd name="connsiteY1" fmla="*/ 33393 h 55388"/>
                    <a:gd name="connsiteX2" fmla="*/ 21907 w 44100"/>
                    <a:gd name="connsiteY2" fmla="*/ 627 h 55388"/>
                    <a:gd name="connsiteX3" fmla="*/ 44101 w 44100"/>
                    <a:gd name="connsiteY3" fmla="*/ 22059 h 55388"/>
                    <a:gd name="connsiteX4" fmla="*/ 21907 w 44100"/>
                    <a:gd name="connsiteY4" fmla="*/ 54825 h 553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100" h="55388">
                      <a:moveTo>
                        <a:pt x="21907" y="54825"/>
                      </a:moveTo>
                      <a:cubicBezTo>
                        <a:pt x="9811" y="57873"/>
                        <a:pt x="0" y="48252"/>
                        <a:pt x="0" y="33393"/>
                      </a:cubicBezTo>
                      <a:cubicBezTo>
                        <a:pt x="0" y="18534"/>
                        <a:pt x="9811" y="3866"/>
                        <a:pt x="21907" y="627"/>
                      </a:cubicBezTo>
                      <a:cubicBezTo>
                        <a:pt x="34099" y="-2611"/>
                        <a:pt x="44101" y="7009"/>
                        <a:pt x="44101" y="22059"/>
                      </a:cubicBezTo>
                      <a:cubicBezTo>
                        <a:pt x="44101" y="37108"/>
                        <a:pt x="34099" y="51777"/>
                        <a:pt x="21907" y="548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5" name="Graphic 220">
                <a:extLst>
                  <a:ext uri="{FF2B5EF4-FFF2-40B4-BE49-F238E27FC236}">
                    <a16:creationId xmlns:a16="http://schemas.microsoft.com/office/drawing/2014/main" id="{245F3C89-C7D4-462D-B615-559BB6666AE3}"/>
                  </a:ext>
                </a:extLst>
              </p:cNvPr>
              <p:cNvGrpSpPr/>
              <p:nvPr/>
            </p:nvGrpSpPr>
            <p:grpSpPr>
              <a:xfrm>
                <a:off x="6259187" y="1945766"/>
                <a:ext cx="179998" cy="345942"/>
                <a:chOff x="6259187" y="1945766"/>
                <a:chExt cx="179998" cy="345942"/>
              </a:xfrm>
              <a:grpFill/>
            </p:grpSpPr>
            <p:sp>
              <p:nvSpPr>
                <p:cNvPr id="944" name="Freeform: Shape 943">
                  <a:extLst>
                    <a:ext uri="{FF2B5EF4-FFF2-40B4-BE49-F238E27FC236}">
                      <a16:creationId xmlns:a16="http://schemas.microsoft.com/office/drawing/2014/main" id="{226D877C-915C-450C-8A5F-CCEBF09D56E1}"/>
                    </a:ext>
                  </a:extLst>
                </p:cNvPr>
                <p:cNvSpPr/>
                <p:nvPr/>
              </p:nvSpPr>
              <p:spPr>
                <a:xfrm>
                  <a:off x="6282785" y="1945766"/>
                  <a:ext cx="156400" cy="315087"/>
                </a:xfrm>
                <a:custGeom>
                  <a:avLst/>
                  <a:gdLst>
                    <a:gd name="connsiteX0" fmla="*/ 11335 w 156400"/>
                    <a:gd name="connsiteY0" fmla="*/ 315087 h 315087"/>
                    <a:gd name="connsiteX1" fmla="*/ 0 w 156400"/>
                    <a:gd name="connsiteY1" fmla="*/ 311753 h 315087"/>
                    <a:gd name="connsiteX2" fmla="*/ 144399 w 156400"/>
                    <a:gd name="connsiteY2" fmla="*/ 0 h 315087"/>
                    <a:gd name="connsiteX3" fmla="*/ 156401 w 156400"/>
                    <a:gd name="connsiteY3" fmla="*/ 2667 h 315087"/>
                  </a:gdLst>
                  <a:ahLst/>
                  <a:cxnLst>
                    <a:cxn ang="0">
                      <a:pos x="connsiteX0" y="connsiteY0"/>
                    </a:cxn>
                    <a:cxn ang="0">
                      <a:pos x="connsiteX1" y="connsiteY1"/>
                    </a:cxn>
                    <a:cxn ang="0">
                      <a:pos x="connsiteX2" y="connsiteY2"/>
                    </a:cxn>
                    <a:cxn ang="0">
                      <a:pos x="connsiteX3" y="connsiteY3"/>
                    </a:cxn>
                  </a:cxnLst>
                  <a:rect l="l" t="t" r="r" b="b"/>
                  <a:pathLst>
                    <a:path w="156400" h="315087">
                      <a:moveTo>
                        <a:pt x="11335" y="315087"/>
                      </a:moveTo>
                      <a:lnTo>
                        <a:pt x="0" y="311753"/>
                      </a:lnTo>
                      <a:lnTo>
                        <a:pt x="144399" y="0"/>
                      </a:lnTo>
                      <a:lnTo>
                        <a:pt x="156401" y="2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45" name="Freeform: Shape 944">
                  <a:extLst>
                    <a:ext uri="{FF2B5EF4-FFF2-40B4-BE49-F238E27FC236}">
                      <a16:creationId xmlns:a16="http://schemas.microsoft.com/office/drawing/2014/main" id="{0A0CD77B-825B-4628-878C-C0339A38DCB0}"/>
                    </a:ext>
                  </a:extLst>
                </p:cNvPr>
                <p:cNvSpPr/>
                <p:nvPr/>
              </p:nvSpPr>
              <p:spPr>
                <a:xfrm>
                  <a:off x="6259187" y="2226461"/>
                  <a:ext cx="58862" cy="65247"/>
                </a:xfrm>
                <a:custGeom>
                  <a:avLst/>
                  <a:gdLst>
                    <a:gd name="connsiteX0" fmla="*/ 54840 w 58862"/>
                    <a:gd name="connsiteY0" fmla="*/ 40393 h 65247"/>
                    <a:gd name="connsiteX1" fmla="*/ 14549 w 58862"/>
                    <a:gd name="connsiteY1" fmla="*/ 64301 h 65247"/>
                    <a:gd name="connsiteX2" fmla="*/ 3881 w 58862"/>
                    <a:gd name="connsiteY2" fmla="*/ 25058 h 65247"/>
                    <a:gd name="connsiteX3" fmla="*/ 43981 w 58862"/>
                    <a:gd name="connsiteY3" fmla="*/ 864 h 65247"/>
                    <a:gd name="connsiteX4" fmla="*/ 54840 w 58862"/>
                    <a:gd name="connsiteY4" fmla="*/ 40393 h 652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62" h="65247">
                      <a:moveTo>
                        <a:pt x="54840" y="40393"/>
                      </a:moveTo>
                      <a:cubicBezTo>
                        <a:pt x="46648" y="57919"/>
                        <a:pt x="28551" y="68587"/>
                        <a:pt x="14549" y="64301"/>
                      </a:cubicBezTo>
                      <a:cubicBezTo>
                        <a:pt x="643" y="60014"/>
                        <a:pt x="-4120" y="42488"/>
                        <a:pt x="3881" y="25058"/>
                      </a:cubicBezTo>
                      <a:cubicBezTo>
                        <a:pt x="11882" y="7627"/>
                        <a:pt x="29884" y="-3232"/>
                        <a:pt x="43981" y="864"/>
                      </a:cubicBezTo>
                      <a:cubicBezTo>
                        <a:pt x="58174" y="5055"/>
                        <a:pt x="63127" y="22772"/>
                        <a:pt x="54840" y="4039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6" name="Graphic 220">
                <a:extLst>
                  <a:ext uri="{FF2B5EF4-FFF2-40B4-BE49-F238E27FC236}">
                    <a16:creationId xmlns:a16="http://schemas.microsoft.com/office/drawing/2014/main" id="{866150F4-C26C-416E-B66A-162842175FDB}"/>
                  </a:ext>
                </a:extLst>
              </p:cNvPr>
              <p:cNvGrpSpPr/>
              <p:nvPr/>
            </p:nvGrpSpPr>
            <p:grpSpPr>
              <a:xfrm>
                <a:off x="5998464" y="2252281"/>
                <a:ext cx="289941" cy="120318"/>
                <a:chOff x="5998464" y="2252281"/>
                <a:chExt cx="289941" cy="120318"/>
              </a:xfrm>
              <a:grpFill/>
            </p:grpSpPr>
            <p:sp>
              <p:nvSpPr>
                <p:cNvPr id="942" name="Freeform: Shape 941">
                  <a:extLst>
                    <a:ext uri="{FF2B5EF4-FFF2-40B4-BE49-F238E27FC236}">
                      <a16:creationId xmlns:a16="http://schemas.microsoft.com/office/drawing/2014/main" id="{646AB136-A7CE-4481-98B1-100C11D88996}"/>
                    </a:ext>
                  </a:extLst>
                </p:cNvPr>
                <p:cNvSpPr/>
                <p:nvPr/>
              </p:nvSpPr>
              <p:spPr>
                <a:xfrm>
                  <a:off x="6024372" y="2252281"/>
                  <a:ext cx="264033" cy="96297"/>
                </a:xfrm>
                <a:custGeom>
                  <a:avLst/>
                  <a:gdLst>
                    <a:gd name="connsiteX0" fmla="*/ 264033 w 264033"/>
                    <a:gd name="connsiteY0" fmla="*/ 13811 h 96297"/>
                    <a:gd name="connsiteX1" fmla="*/ 0 w 264033"/>
                    <a:gd name="connsiteY1" fmla="*/ 96298 h 96297"/>
                    <a:gd name="connsiteX2" fmla="*/ 0 w 264033"/>
                    <a:gd name="connsiteY2" fmla="*/ 83248 h 96297"/>
                    <a:gd name="connsiteX3" fmla="*/ 264033 w 264033"/>
                    <a:gd name="connsiteY3" fmla="*/ 0 h 96297"/>
                  </a:gdLst>
                  <a:ahLst/>
                  <a:cxnLst>
                    <a:cxn ang="0">
                      <a:pos x="connsiteX0" y="connsiteY0"/>
                    </a:cxn>
                    <a:cxn ang="0">
                      <a:pos x="connsiteX1" y="connsiteY1"/>
                    </a:cxn>
                    <a:cxn ang="0">
                      <a:pos x="connsiteX2" y="connsiteY2"/>
                    </a:cxn>
                    <a:cxn ang="0">
                      <a:pos x="connsiteX3" y="connsiteY3"/>
                    </a:cxn>
                  </a:cxnLst>
                  <a:rect l="l" t="t" r="r" b="b"/>
                  <a:pathLst>
                    <a:path w="264033" h="96297">
                      <a:moveTo>
                        <a:pt x="264033" y="13811"/>
                      </a:moveTo>
                      <a:lnTo>
                        <a:pt x="0" y="96298"/>
                      </a:lnTo>
                      <a:lnTo>
                        <a:pt x="0" y="83248"/>
                      </a:lnTo>
                      <a:lnTo>
                        <a:pt x="26403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43" name="Freeform: Shape 942">
                  <a:extLst>
                    <a:ext uri="{FF2B5EF4-FFF2-40B4-BE49-F238E27FC236}">
                      <a16:creationId xmlns:a16="http://schemas.microsoft.com/office/drawing/2014/main" id="{886128A1-67C0-4F2F-A336-E3A21D145915}"/>
                    </a:ext>
                  </a:extLst>
                </p:cNvPr>
                <p:cNvSpPr/>
                <p:nvPr/>
              </p:nvSpPr>
              <p:spPr>
                <a:xfrm>
                  <a:off x="5998464" y="2311388"/>
                  <a:ext cx="52101" cy="61211"/>
                </a:xfrm>
                <a:custGeom>
                  <a:avLst/>
                  <a:gdLst>
                    <a:gd name="connsiteX0" fmla="*/ 25908 w 52101"/>
                    <a:gd name="connsiteY0" fmla="*/ 60146 h 61211"/>
                    <a:gd name="connsiteX1" fmla="*/ 0 w 52101"/>
                    <a:gd name="connsiteY1" fmla="*/ 38810 h 61211"/>
                    <a:gd name="connsiteX2" fmla="*/ 25908 w 52101"/>
                    <a:gd name="connsiteY2" fmla="*/ 1186 h 61211"/>
                    <a:gd name="connsiteX3" fmla="*/ 52102 w 52101"/>
                    <a:gd name="connsiteY3" fmla="*/ 22427 h 61211"/>
                    <a:gd name="connsiteX4" fmla="*/ 25908 w 52101"/>
                    <a:gd name="connsiteY4" fmla="*/ 60146 h 61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101" h="61211">
                      <a:moveTo>
                        <a:pt x="25908" y="60146"/>
                      </a:moveTo>
                      <a:cubicBezTo>
                        <a:pt x="11525" y="64527"/>
                        <a:pt x="0" y="55002"/>
                        <a:pt x="0" y="38810"/>
                      </a:cubicBezTo>
                      <a:cubicBezTo>
                        <a:pt x="0" y="22617"/>
                        <a:pt x="11525" y="5853"/>
                        <a:pt x="25908" y="1186"/>
                      </a:cubicBezTo>
                      <a:cubicBezTo>
                        <a:pt x="40386" y="-3481"/>
                        <a:pt x="52102" y="6044"/>
                        <a:pt x="52102" y="22427"/>
                      </a:cubicBezTo>
                      <a:cubicBezTo>
                        <a:pt x="52102" y="38810"/>
                        <a:pt x="40291" y="55669"/>
                        <a:pt x="25908" y="6014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7" name="Graphic 220">
                <a:extLst>
                  <a:ext uri="{FF2B5EF4-FFF2-40B4-BE49-F238E27FC236}">
                    <a16:creationId xmlns:a16="http://schemas.microsoft.com/office/drawing/2014/main" id="{CEAD0984-4ECC-4B5E-B852-FBFD10E40206}"/>
                  </a:ext>
                </a:extLst>
              </p:cNvPr>
              <p:cNvGrpSpPr/>
              <p:nvPr/>
            </p:nvGrpSpPr>
            <p:grpSpPr>
              <a:xfrm>
                <a:off x="5879065" y="2113388"/>
                <a:ext cx="150259" cy="233475"/>
                <a:chOff x="5879065" y="2113388"/>
                <a:chExt cx="150259" cy="233475"/>
              </a:xfrm>
              <a:grpFill/>
            </p:grpSpPr>
            <p:sp>
              <p:nvSpPr>
                <p:cNvPr id="940" name="Freeform: Shape 939">
                  <a:extLst>
                    <a:ext uri="{FF2B5EF4-FFF2-40B4-BE49-F238E27FC236}">
                      <a16:creationId xmlns:a16="http://schemas.microsoft.com/office/drawing/2014/main" id="{5EBEB373-32BB-41C3-AB24-C59B50E54F20}"/>
                    </a:ext>
                  </a:extLst>
                </p:cNvPr>
                <p:cNvSpPr/>
                <p:nvPr/>
              </p:nvSpPr>
              <p:spPr>
                <a:xfrm>
                  <a:off x="5898832" y="2138552"/>
                  <a:ext cx="130492" cy="208311"/>
                </a:xfrm>
                <a:custGeom>
                  <a:avLst/>
                  <a:gdLst>
                    <a:gd name="connsiteX0" fmla="*/ 120491 w 130492"/>
                    <a:gd name="connsiteY0" fmla="*/ 208312 h 208311"/>
                    <a:gd name="connsiteX1" fmla="*/ 0 w 130492"/>
                    <a:gd name="connsiteY1" fmla="*/ 9811 h 208311"/>
                    <a:gd name="connsiteX2" fmla="*/ 9430 w 130492"/>
                    <a:gd name="connsiteY2" fmla="*/ 0 h 208311"/>
                    <a:gd name="connsiteX3" fmla="*/ 130493 w 130492"/>
                    <a:gd name="connsiteY3" fmla="*/ 198596 h 208311"/>
                  </a:gdLst>
                  <a:ahLst/>
                  <a:cxnLst>
                    <a:cxn ang="0">
                      <a:pos x="connsiteX0" y="connsiteY0"/>
                    </a:cxn>
                    <a:cxn ang="0">
                      <a:pos x="connsiteX1" y="connsiteY1"/>
                    </a:cxn>
                    <a:cxn ang="0">
                      <a:pos x="connsiteX2" y="connsiteY2"/>
                    </a:cxn>
                    <a:cxn ang="0">
                      <a:pos x="connsiteX3" y="connsiteY3"/>
                    </a:cxn>
                  </a:cxnLst>
                  <a:rect l="l" t="t" r="r" b="b"/>
                  <a:pathLst>
                    <a:path w="130492" h="208311">
                      <a:moveTo>
                        <a:pt x="120491" y="208312"/>
                      </a:moveTo>
                      <a:lnTo>
                        <a:pt x="0" y="9811"/>
                      </a:lnTo>
                      <a:lnTo>
                        <a:pt x="9430" y="0"/>
                      </a:lnTo>
                      <a:lnTo>
                        <a:pt x="130493" y="19859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41" name="Freeform: Shape 940">
                  <a:extLst>
                    <a:ext uri="{FF2B5EF4-FFF2-40B4-BE49-F238E27FC236}">
                      <a16:creationId xmlns:a16="http://schemas.microsoft.com/office/drawing/2014/main" id="{A218FE2B-9851-443B-864A-3170DA5D71B6}"/>
                    </a:ext>
                  </a:extLst>
                </p:cNvPr>
                <p:cNvSpPr/>
                <p:nvPr/>
              </p:nvSpPr>
              <p:spPr>
                <a:xfrm>
                  <a:off x="5879065" y="2113388"/>
                  <a:ext cx="49287" cy="60087"/>
                </a:xfrm>
                <a:custGeom>
                  <a:avLst/>
                  <a:gdLst>
                    <a:gd name="connsiteX0" fmla="*/ 3288 w 49287"/>
                    <a:gd name="connsiteY0" fmla="*/ 52215 h 60087"/>
                    <a:gd name="connsiteX1" fmla="*/ 12242 w 49287"/>
                    <a:gd name="connsiteY1" fmla="*/ 9924 h 60087"/>
                    <a:gd name="connsiteX2" fmla="*/ 45960 w 49287"/>
                    <a:gd name="connsiteY2" fmla="*/ 7733 h 60087"/>
                    <a:gd name="connsiteX3" fmla="*/ 36912 w 49287"/>
                    <a:gd name="connsiteY3" fmla="*/ 50405 h 60087"/>
                    <a:gd name="connsiteX4" fmla="*/ 3288 w 49287"/>
                    <a:gd name="connsiteY4" fmla="*/ 52215 h 60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87" h="60087">
                      <a:moveTo>
                        <a:pt x="3288" y="52215"/>
                      </a:moveTo>
                      <a:cubicBezTo>
                        <a:pt x="-3475" y="41071"/>
                        <a:pt x="526" y="22211"/>
                        <a:pt x="12242" y="9924"/>
                      </a:cubicBezTo>
                      <a:cubicBezTo>
                        <a:pt x="23958" y="-2363"/>
                        <a:pt x="39102" y="-3411"/>
                        <a:pt x="45960" y="7733"/>
                      </a:cubicBezTo>
                      <a:cubicBezTo>
                        <a:pt x="52818" y="18973"/>
                        <a:pt x="48723" y="38118"/>
                        <a:pt x="36912" y="50405"/>
                      </a:cubicBezTo>
                      <a:cubicBezTo>
                        <a:pt x="25005" y="62597"/>
                        <a:pt x="9956" y="63359"/>
                        <a:pt x="3288" y="5221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8" name="Graphic 220">
                <a:extLst>
                  <a:ext uri="{FF2B5EF4-FFF2-40B4-BE49-F238E27FC236}">
                    <a16:creationId xmlns:a16="http://schemas.microsoft.com/office/drawing/2014/main" id="{7DEB8339-DD38-49B1-9DB7-0A94E5B11D70}"/>
                  </a:ext>
                </a:extLst>
              </p:cNvPr>
              <p:cNvGrpSpPr/>
              <p:nvPr/>
            </p:nvGrpSpPr>
            <p:grpSpPr>
              <a:xfrm>
                <a:off x="6716683" y="2056733"/>
                <a:ext cx="219230" cy="377435"/>
                <a:chOff x="6716683" y="2056733"/>
                <a:chExt cx="219230" cy="377435"/>
              </a:xfrm>
              <a:grpFill/>
            </p:grpSpPr>
            <p:sp>
              <p:nvSpPr>
                <p:cNvPr id="938" name="Freeform: Shape 937">
                  <a:extLst>
                    <a:ext uri="{FF2B5EF4-FFF2-40B4-BE49-F238E27FC236}">
                      <a16:creationId xmlns:a16="http://schemas.microsoft.com/office/drawing/2014/main" id="{275B748A-12E2-4D2F-8C04-AD8D23023785}"/>
                    </a:ext>
                  </a:extLst>
                </p:cNvPr>
                <p:cNvSpPr/>
                <p:nvPr/>
              </p:nvSpPr>
              <p:spPr>
                <a:xfrm>
                  <a:off x="6745319" y="2056733"/>
                  <a:ext cx="190595" cy="343947"/>
                </a:xfrm>
                <a:custGeom>
                  <a:avLst/>
                  <a:gdLst>
                    <a:gd name="connsiteX0" fmla="*/ 13716 w 190595"/>
                    <a:gd name="connsiteY0" fmla="*/ 343948 h 343947"/>
                    <a:gd name="connsiteX1" fmla="*/ 0 w 190595"/>
                    <a:gd name="connsiteY1" fmla="*/ 339757 h 343947"/>
                    <a:gd name="connsiteX2" fmla="*/ 175927 w 190595"/>
                    <a:gd name="connsiteY2" fmla="*/ 0 h 343947"/>
                    <a:gd name="connsiteX3" fmla="*/ 190595 w 190595"/>
                    <a:gd name="connsiteY3" fmla="*/ 3334 h 343947"/>
                  </a:gdLst>
                  <a:ahLst/>
                  <a:cxnLst>
                    <a:cxn ang="0">
                      <a:pos x="connsiteX0" y="connsiteY0"/>
                    </a:cxn>
                    <a:cxn ang="0">
                      <a:pos x="connsiteX1" y="connsiteY1"/>
                    </a:cxn>
                    <a:cxn ang="0">
                      <a:pos x="connsiteX2" y="connsiteY2"/>
                    </a:cxn>
                    <a:cxn ang="0">
                      <a:pos x="connsiteX3" y="connsiteY3"/>
                    </a:cxn>
                  </a:cxnLst>
                  <a:rect l="l" t="t" r="r" b="b"/>
                  <a:pathLst>
                    <a:path w="190595" h="343947">
                      <a:moveTo>
                        <a:pt x="13716" y="343948"/>
                      </a:moveTo>
                      <a:lnTo>
                        <a:pt x="0" y="339757"/>
                      </a:lnTo>
                      <a:lnTo>
                        <a:pt x="175927" y="0"/>
                      </a:lnTo>
                      <a:lnTo>
                        <a:pt x="190595" y="33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39" name="Freeform: Shape 938">
                  <a:extLst>
                    <a:ext uri="{FF2B5EF4-FFF2-40B4-BE49-F238E27FC236}">
                      <a16:creationId xmlns:a16="http://schemas.microsoft.com/office/drawing/2014/main" id="{E9BEC12C-CCEE-4199-9D53-856AAFE2FC63}"/>
                    </a:ext>
                  </a:extLst>
                </p:cNvPr>
                <p:cNvSpPr/>
                <p:nvPr/>
              </p:nvSpPr>
              <p:spPr>
                <a:xfrm>
                  <a:off x="6716683" y="2362720"/>
                  <a:ext cx="71484" cy="71448"/>
                </a:xfrm>
                <a:custGeom>
                  <a:avLst/>
                  <a:gdLst>
                    <a:gd name="connsiteX0" fmla="*/ 66640 w 71484"/>
                    <a:gd name="connsiteY0" fmla="*/ 45200 h 71448"/>
                    <a:gd name="connsiteX1" fmla="*/ 17682 w 71484"/>
                    <a:gd name="connsiteY1" fmla="*/ 70155 h 71448"/>
                    <a:gd name="connsiteX2" fmla="*/ 4728 w 71484"/>
                    <a:gd name="connsiteY2" fmla="*/ 26531 h 71448"/>
                    <a:gd name="connsiteX3" fmla="*/ 53400 w 71484"/>
                    <a:gd name="connsiteY3" fmla="*/ 1194 h 71448"/>
                    <a:gd name="connsiteX4" fmla="*/ 66640 w 71484"/>
                    <a:gd name="connsiteY4" fmla="*/ 45200 h 71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484" h="71448">
                      <a:moveTo>
                        <a:pt x="66640" y="45200"/>
                      </a:moveTo>
                      <a:cubicBezTo>
                        <a:pt x="56639" y="64250"/>
                        <a:pt x="34732" y="75394"/>
                        <a:pt x="17682" y="70155"/>
                      </a:cubicBezTo>
                      <a:cubicBezTo>
                        <a:pt x="727" y="64917"/>
                        <a:pt x="-4988" y="45486"/>
                        <a:pt x="4728" y="26531"/>
                      </a:cubicBezTo>
                      <a:cubicBezTo>
                        <a:pt x="14539" y="7576"/>
                        <a:pt x="36256" y="-3854"/>
                        <a:pt x="53400" y="1194"/>
                      </a:cubicBezTo>
                      <a:cubicBezTo>
                        <a:pt x="70641" y="6338"/>
                        <a:pt x="76641" y="26055"/>
                        <a:pt x="66640" y="4520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9" name="Graphic 220">
                <a:extLst>
                  <a:ext uri="{FF2B5EF4-FFF2-40B4-BE49-F238E27FC236}">
                    <a16:creationId xmlns:a16="http://schemas.microsoft.com/office/drawing/2014/main" id="{20BCC370-4900-456F-AB98-62A20B47229C}"/>
                  </a:ext>
                </a:extLst>
              </p:cNvPr>
              <p:cNvGrpSpPr/>
              <p:nvPr/>
            </p:nvGrpSpPr>
            <p:grpSpPr>
              <a:xfrm>
                <a:off x="6402038" y="2390965"/>
                <a:ext cx="350139" cy="122664"/>
                <a:chOff x="6402038" y="2390965"/>
                <a:chExt cx="350139" cy="122664"/>
              </a:xfrm>
              <a:grpFill/>
            </p:grpSpPr>
            <p:sp>
              <p:nvSpPr>
                <p:cNvPr id="936" name="Freeform: Shape 935">
                  <a:extLst>
                    <a:ext uri="{FF2B5EF4-FFF2-40B4-BE49-F238E27FC236}">
                      <a16:creationId xmlns:a16="http://schemas.microsoft.com/office/drawing/2014/main" id="{8DC4F22F-FFCC-4DED-BBCB-3BEB1406E5DE}"/>
                    </a:ext>
                  </a:extLst>
                </p:cNvPr>
                <p:cNvSpPr/>
                <p:nvPr/>
              </p:nvSpPr>
              <p:spPr>
                <a:xfrm>
                  <a:off x="6433184" y="2390965"/>
                  <a:ext cx="318992" cy="96678"/>
                </a:xfrm>
                <a:custGeom>
                  <a:avLst/>
                  <a:gdLst>
                    <a:gd name="connsiteX0" fmla="*/ 318992 w 318992"/>
                    <a:gd name="connsiteY0" fmla="*/ 15240 h 96678"/>
                    <a:gd name="connsiteX1" fmla="*/ 0 w 318992"/>
                    <a:gd name="connsiteY1" fmla="*/ 96679 h 96678"/>
                    <a:gd name="connsiteX2" fmla="*/ 0 w 318992"/>
                    <a:gd name="connsiteY2" fmla="*/ 82296 h 96678"/>
                    <a:gd name="connsiteX3" fmla="*/ 318992 w 318992"/>
                    <a:gd name="connsiteY3" fmla="*/ 0 h 96678"/>
                  </a:gdLst>
                  <a:ahLst/>
                  <a:cxnLst>
                    <a:cxn ang="0">
                      <a:pos x="connsiteX0" y="connsiteY0"/>
                    </a:cxn>
                    <a:cxn ang="0">
                      <a:pos x="connsiteX1" y="connsiteY1"/>
                    </a:cxn>
                    <a:cxn ang="0">
                      <a:pos x="connsiteX2" y="connsiteY2"/>
                    </a:cxn>
                    <a:cxn ang="0">
                      <a:pos x="connsiteX3" y="connsiteY3"/>
                    </a:cxn>
                  </a:cxnLst>
                  <a:rect l="l" t="t" r="r" b="b"/>
                  <a:pathLst>
                    <a:path w="318992" h="96678">
                      <a:moveTo>
                        <a:pt x="318992" y="15240"/>
                      </a:moveTo>
                      <a:lnTo>
                        <a:pt x="0" y="96679"/>
                      </a:lnTo>
                      <a:lnTo>
                        <a:pt x="0" y="82296"/>
                      </a:lnTo>
                      <a:lnTo>
                        <a:pt x="31899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37" name="Freeform: Shape 936">
                  <a:extLst>
                    <a:ext uri="{FF2B5EF4-FFF2-40B4-BE49-F238E27FC236}">
                      <a16:creationId xmlns:a16="http://schemas.microsoft.com/office/drawing/2014/main" id="{F4510D5C-F1BC-40F4-91F3-8E9EED5A2D0A}"/>
                    </a:ext>
                  </a:extLst>
                </p:cNvPr>
                <p:cNvSpPr/>
                <p:nvPr/>
              </p:nvSpPr>
              <p:spPr>
                <a:xfrm>
                  <a:off x="6402038" y="2447070"/>
                  <a:ext cx="62674" cy="66559"/>
                </a:xfrm>
                <a:custGeom>
                  <a:avLst/>
                  <a:gdLst>
                    <a:gd name="connsiteX0" fmla="*/ 31147 w 62674"/>
                    <a:gd name="connsiteY0" fmla="*/ 65625 h 66559"/>
                    <a:gd name="connsiteX1" fmla="*/ 0 w 62674"/>
                    <a:gd name="connsiteY1" fmla="*/ 41336 h 66559"/>
                    <a:gd name="connsiteX2" fmla="*/ 31147 w 62674"/>
                    <a:gd name="connsiteY2" fmla="*/ 1045 h 66559"/>
                    <a:gd name="connsiteX3" fmla="*/ 62674 w 62674"/>
                    <a:gd name="connsiteY3" fmla="*/ 25239 h 66559"/>
                    <a:gd name="connsiteX4" fmla="*/ 31147 w 62674"/>
                    <a:gd name="connsiteY4" fmla="*/ 65625 h 66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674" h="66559">
                      <a:moveTo>
                        <a:pt x="31147" y="65625"/>
                      </a:moveTo>
                      <a:cubicBezTo>
                        <a:pt x="13906" y="69911"/>
                        <a:pt x="0" y="59052"/>
                        <a:pt x="0" y="41336"/>
                      </a:cubicBezTo>
                      <a:cubicBezTo>
                        <a:pt x="0" y="23619"/>
                        <a:pt x="13906" y="5617"/>
                        <a:pt x="31147" y="1045"/>
                      </a:cubicBezTo>
                      <a:cubicBezTo>
                        <a:pt x="48482" y="-3527"/>
                        <a:pt x="62674" y="7332"/>
                        <a:pt x="62674" y="25239"/>
                      </a:cubicBezTo>
                      <a:cubicBezTo>
                        <a:pt x="62674" y="43146"/>
                        <a:pt x="48482" y="61338"/>
                        <a:pt x="31147" y="656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30" name="Graphic 220">
                <a:extLst>
                  <a:ext uri="{FF2B5EF4-FFF2-40B4-BE49-F238E27FC236}">
                    <a16:creationId xmlns:a16="http://schemas.microsoft.com/office/drawing/2014/main" id="{348F8684-B91B-44BD-9669-7C2188CE666A}"/>
                  </a:ext>
                </a:extLst>
              </p:cNvPr>
              <p:cNvGrpSpPr/>
              <p:nvPr/>
            </p:nvGrpSpPr>
            <p:grpSpPr>
              <a:xfrm>
                <a:off x="6259282" y="2226466"/>
                <a:ext cx="179903" cy="259082"/>
                <a:chOff x="6259282" y="2226466"/>
                <a:chExt cx="179903" cy="259082"/>
              </a:xfrm>
              <a:grpFill/>
            </p:grpSpPr>
            <p:sp>
              <p:nvSpPr>
                <p:cNvPr id="934" name="Freeform: Shape 933">
                  <a:extLst>
                    <a:ext uri="{FF2B5EF4-FFF2-40B4-BE49-F238E27FC236}">
                      <a16:creationId xmlns:a16="http://schemas.microsoft.com/office/drawing/2014/main" id="{16F78E76-954C-4EA8-872F-EC1ADD78961F}"/>
                    </a:ext>
                  </a:extLst>
                </p:cNvPr>
                <p:cNvSpPr/>
                <p:nvPr/>
              </p:nvSpPr>
              <p:spPr>
                <a:xfrm>
                  <a:off x="6282785" y="2253900"/>
                  <a:ext cx="156400" cy="231647"/>
                </a:xfrm>
                <a:custGeom>
                  <a:avLst/>
                  <a:gdLst>
                    <a:gd name="connsiteX0" fmla="*/ 144399 w 156400"/>
                    <a:gd name="connsiteY0" fmla="*/ 231648 h 231647"/>
                    <a:gd name="connsiteX1" fmla="*/ 0 w 156400"/>
                    <a:gd name="connsiteY1" fmla="*/ 10478 h 231647"/>
                    <a:gd name="connsiteX2" fmla="*/ 11335 w 156400"/>
                    <a:gd name="connsiteY2" fmla="*/ 0 h 231647"/>
                    <a:gd name="connsiteX3" fmla="*/ 156401 w 156400"/>
                    <a:gd name="connsiteY3" fmla="*/ 221456 h 231647"/>
                  </a:gdLst>
                  <a:ahLst/>
                  <a:cxnLst>
                    <a:cxn ang="0">
                      <a:pos x="connsiteX0" y="connsiteY0"/>
                    </a:cxn>
                    <a:cxn ang="0">
                      <a:pos x="connsiteX1" y="connsiteY1"/>
                    </a:cxn>
                    <a:cxn ang="0">
                      <a:pos x="connsiteX2" y="connsiteY2"/>
                    </a:cxn>
                    <a:cxn ang="0">
                      <a:pos x="connsiteX3" y="connsiteY3"/>
                    </a:cxn>
                  </a:cxnLst>
                  <a:rect l="l" t="t" r="r" b="b"/>
                  <a:pathLst>
                    <a:path w="156400" h="231647">
                      <a:moveTo>
                        <a:pt x="144399" y="231648"/>
                      </a:moveTo>
                      <a:lnTo>
                        <a:pt x="0" y="10478"/>
                      </a:lnTo>
                      <a:lnTo>
                        <a:pt x="11335" y="0"/>
                      </a:lnTo>
                      <a:lnTo>
                        <a:pt x="156401" y="22145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35" name="Freeform: Shape 934">
                  <a:extLst>
                    <a:ext uri="{FF2B5EF4-FFF2-40B4-BE49-F238E27FC236}">
                      <a16:creationId xmlns:a16="http://schemas.microsoft.com/office/drawing/2014/main" id="{CE2AFEED-FFEC-4CCA-B569-96F10C33BA67}"/>
                    </a:ext>
                  </a:extLst>
                </p:cNvPr>
                <p:cNvSpPr/>
                <p:nvPr/>
              </p:nvSpPr>
              <p:spPr>
                <a:xfrm>
                  <a:off x="6259282" y="2226466"/>
                  <a:ext cx="58820" cy="65266"/>
                </a:xfrm>
                <a:custGeom>
                  <a:avLst/>
                  <a:gdLst>
                    <a:gd name="connsiteX0" fmla="*/ 3881 w 58820"/>
                    <a:gd name="connsiteY0" fmla="*/ 56200 h 65266"/>
                    <a:gd name="connsiteX1" fmla="*/ 14549 w 58820"/>
                    <a:gd name="connsiteY1" fmla="*/ 10290 h 65266"/>
                    <a:gd name="connsiteX2" fmla="*/ 54840 w 58820"/>
                    <a:gd name="connsiteY2" fmla="*/ 8956 h 65266"/>
                    <a:gd name="connsiteX3" fmla="*/ 43982 w 58820"/>
                    <a:gd name="connsiteY3" fmla="*/ 55248 h 65266"/>
                    <a:gd name="connsiteX4" fmla="*/ 3881 w 58820"/>
                    <a:gd name="connsiteY4" fmla="*/ 56200 h 6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20" h="65266">
                      <a:moveTo>
                        <a:pt x="3881" y="56200"/>
                      </a:moveTo>
                      <a:cubicBezTo>
                        <a:pt x="-4120" y="43818"/>
                        <a:pt x="643" y="23339"/>
                        <a:pt x="14549" y="10290"/>
                      </a:cubicBezTo>
                      <a:cubicBezTo>
                        <a:pt x="28551" y="-2855"/>
                        <a:pt x="46649" y="-3522"/>
                        <a:pt x="54840" y="8956"/>
                      </a:cubicBezTo>
                      <a:cubicBezTo>
                        <a:pt x="63032" y="21434"/>
                        <a:pt x="58174" y="42198"/>
                        <a:pt x="43982" y="55248"/>
                      </a:cubicBezTo>
                      <a:cubicBezTo>
                        <a:pt x="29789" y="68297"/>
                        <a:pt x="11883" y="68583"/>
                        <a:pt x="3881" y="5620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31" name="Graphic 220">
                <a:extLst>
                  <a:ext uri="{FF2B5EF4-FFF2-40B4-BE49-F238E27FC236}">
                    <a16:creationId xmlns:a16="http://schemas.microsoft.com/office/drawing/2014/main" id="{5739E61B-2BA6-484D-8A66-BB950D4BE3C2}"/>
                  </a:ext>
                </a:extLst>
              </p:cNvPr>
              <p:cNvGrpSpPr/>
              <p:nvPr/>
            </p:nvGrpSpPr>
            <p:grpSpPr>
              <a:xfrm>
                <a:off x="6282785" y="1912775"/>
                <a:ext cx="181818" cy="348078"/>
                <a:chOff x="6282785" y="1912775"/>
                <a:chExt cx="181818" cy="348078"/>
              </a:xfrm>
              <a:grpFill/>
            </p:grpSpPr>
            <p:sp>
              <p:nvSpPr>
                <p:cNvPr id="932" name="Freeform: Shape 931">
                  <a:extLst>
                    <a:ext uri="{FF2B5EF4-FFF2-40B4-BE49-F238E27FC236}">
                      <a16:creationId xmlns:a16="http://schemas.microsoft.com/office/drawing/2014/main" id="{B0DC108E-582F-4C26-B270-0C5F20EEC1AA}"/>
                    </a:ext>
                  </a:extLst>
                </p:cNvPr>
                <p:cNvSpPr/>
                <p:nvPr/>
              </p:nvSpPr>
              <p:spPr>
                <a:xfrm>
                  <a:off x="6282785" y="1945766"/>
                  <a:ext cx="156400" cy="315087"/>
                </a:xfrm>
                <a:custGeom>
                  <a:avLst/>
                  <a:gdLst>
                    <a:gd name="connsiteX0" fmla="*/ 11335 w 156400"/>
                    <a:gd name="connsiteY0" fmla="*/ 315087 h 315087"/>
                    <a:gd name="connsiteX1" fmla="*/ 0 w 156400"/>
                    <a:gd name="connsiteY1" fmla="*/ 311753 h 315087"/>
                    <a:gd name="connsiteX2" fmla="*/ 144399 w 156400"/>
                    <a:gd name="connsiteY2" fmla="*/ 0 h 315087"/>
                    <a:gd name="connsiteX3" fmla="*/ 156401 w 156400"/>
                    <a:gd name="connsiteY3" fmla="*/ 2667 h 315087"/>
                  </a:gdLst>
                  <a:ahLst/>
                  <a:cxnLst>
                    <a:cxn ang="0">
                      <a:pos x="connsiteX0" y="connsiteY0"/>
                    </a:cxn>
                    <a:cxn ang="0">
                      <a:pos x="connsiteX1" y="connsiteY1"/>
                    </a:cxn>
                    <a:cxn ang="0">
                      <a:pos x="connsiteX2" y="connsiteY2"/>
                    </a:cxn>
                    <a:cxn ang="0">
                      <a:pos x="connsiteX3" y="connsiteY3"/>
                    </a:cxn>
                  </a:cxnLst>
                  <a:rect l="l" t="t" r="r" b="b"/>
                  <a:pathLst>
                    <a:path w="156400" h="315087">
                      <a:moveTo>
                        <a:pt x="11335" y="315087"/>
                      </a:moveTo>
                      <a:lnTo>
                        <a:pt x="0" y="311753"/>
                      </a:lnTo>
                      <a:lnTo>
                        <a:pt x="144399" y="0"/>
                      </a:lnTo>
                      <a:lnTo>
                        <a:pt x="156401" y="2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933" name="Freeform: Shape 932">
                  <a:extLst>
                    <a:ext uri="{FF2B5EF4-FFF2-40B4-BE49-F238E27FC236}">
                      <a16:creationId xmlns:a16="http://schemas.microsoft.com/office/drawing/2014/main" id="{0CB665E1-E04C-4EA1-8084-549553B06050}"/>
                    </a:ext>
                  </a:extLst>
                </p:cNvPr>
                <p:cNvSpPr/>
                <p:nvPr/>
              </p:nvSpPr>
              <p:spPr>
                <a:xfrm>
                  <a:off x="6402023" y="1912775"/>
                  <a:ext cx="62580" cy="68617"/>
                </a:xfrm>
                <a:custGeom>
                  <a:avLst/>
                  <a:gdLst>
                    <a:gd name="connsiteX0" fmla="*/ 4111 w 62580"/>
                    <a:gd name="connsiteY0" fmla="*/ 28325 h 68617"/>
                    <a:gd name="connsiteX1" fmla="*/ 46783 w 62580"/>
                    <a:gd name="connsiteY1" fmla="*/ 512 h 68617"/>
                    <a:gd name="connsiteX2" fmla="*/ 58308 w 62580"/>
                    <a:gd name="connsiteY2" fmla="*/ 40517 h 68617"/>
                    <a:gd name="connsiteX3" fmla="*/ 15445 w 62580"/>
                    <a:gd name="connsiteY3" fmla="*/ 68044 h 68617"/>
                    <a:gd name="connsiteX4" fmla="*/ 4111 w 62580"/>
                    <a:gd name="connsiteY4" fmla="*/ 28325 h 68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580" h="68617">
                      <a:moveTo>
                        <a:pt x="4111" y="28325"/>
                      </a:moveTo>
                      <a:cubicBezTo>
                        <a:pt x="12683" y="9751"/>
                        <a:pt x="31733" y="-2727"/>
                        <a:pt x="46783" y="512"/>
                      </a:cubicBezTo>
                      <a:cubicBezTo>
                        <a:pt x="61927" y="3750"/>
                        <a:pt x="67071" y="21752"/>
                        <a:pt x="58308" y="40517"/>
                      </a:cubicBezTo>
                      <a:cubicBezTo>
                        <a:pt x="49545" y="59186"/>
                        <a:pt x="30304" y="71473"/>
                        <a:pt x="15445" y="68044"/>
                      </a:cubicBezTo>
                      <a:cubicBezTo>
                        <a:pt x="682" y="64520"/>
                        <a:pt x="-4367" y="46803"/>
                        <a:pt x="4111" y="283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23" name="Graphic 220">
              <a:extLst>
                <a:ext uri="{FF2B5EF4-FFF2-40B4-BE49-F238E27FC236}">
                  <a16:creationId xmlns:a16="http://schemas.microsoft.com/office/drawing/2014/main" id="{CCD406C4-0065-44F9-A869-7ECD9C2B3920}"/>
                </a:ext>
              </a:extLst>
            </p:cNvPr>
            <p:cNvGrpSpPr/>
            <p:nvPr/>
          </p:nvGrpSpPr>
          <p:grpSpPr>
            <a:xfrm>
              <a:off x="5220915" y="198120"/>
              <a:ext cx="7641646" cy="5135880"/>
              <a:chOff x="4026693" y="1717055"/>
              <a:chExt cx="4650200" cy="3125357"/>
            </a:xfrm>
            <a:grpFill/>
          </p:grpSpPr>
          <p:grpSp>
            <p:nvGrpSpPr>
              <p:cNvPr id="24" name="Graphic 220">
                <a:extLst>
                  <a:ext uri="{FF2B5EF4-FFF2-40B4-BE49-F238E27FC236}">
                    <a16:creationId xmlns:a16="http://schemas.microsoft.com/office/drawing/2014/main" id="{79C361BD-7EA0-4F89-8104-3664FF116E8A}"/>
                  </a:ext>
                </a:extLst>
              </p:cNvPr>
              <p:cNvGrpSpPr/>
              <p:nvPr/>
            </p:nvGrpSpPr>
            <p:grpSpPr>
              <a:xfrm>
                <a:off x="4116895" y="4425505"/>
                <a:ext cx="54874" cy="187690"/>
                <a:chOff x="4116895" y="4425505"/>
                <a:chExt cx="54874" cy="187690"/>
              </a:xfrm>
              <a:grpFill/>
            </p:grpSpPr>
            <p:sp>
              <p:nvSpPr>
                <p:cNvPr id="771" name="Freeform: Shape 770">
                  <a:extLst>
                    <a:ext uri="{FF2B5EF4-FFF2-40B4-BE49-F238E27FC236}">
                      <a16:creationId xmlns:a16="http://schemas.microsoft.com/office/drawing/2014/main" id="{D70F3385-EB15-421F-8F11-37FDB17FE9D9}"/>
                    </a:ext>
                  </a:extLst>
                </p:cNvPr>
                <p:cNvSpPr/>
                <p:nvPr/>
              </p:nvSpPr>
              <p:spPr>
                <a:xfrm>
                  <a:off x="4116895" y="4425505"/>
                  <a:ext cx="47339" cy="170116"/>
                </a:xfrm>
                <a:custGeom>
                  <a:avLst/>
                  <a:gdLst>
                    <a:gd name="connsiteX0" fmla="*/ 43815 w 47339"/>
                    <a:gd name="connsiteY0" fmla="*/ 170117 h 170116"/>
                    <a:gd name="connsiteX1" fmla="*/ 0 w 47339"/>
                    <a:gd name="connsiteY1" fmla="*/ 3238 h 170116"/>
                    <a:gd name="connsiteX2" fmla="*/ 3524 w 47339"/>
                    <a:gd name="connsiteY2" fmla="*/ 0 h 170116"/>
                    <a:gd name="connsiteX3" fmla="*/ 47339 w 47339"/>
                    <a:gd name="connsiteY3" fmla="*/ 166973 h 170116"/>
                  </a:gdLst>
                  <a:ahLst/>
                  <a:cxnLst>
                    <a:cxn ang="0">
                      <a:pos x="connsiteX0" y="connsiteY0"/>
                    </a:cxn>
                    <a:cxn ang="0">
                      <a:pos x="connsiteX1" y="connsiteY1"/>
                    </a:cxn>
                    <a:cxn ang="0">
                      <a:pos x="connsiteX2" y="connsiteY2"/>
                    </a:cxn>
                    <a:cxn ang="0">
                      <a:pos x="connsiteX3" y="connsiteY3"/>
                    </a:cxn>
                  </a:cxnLst>
                  <a:rect l="l" t="t" r="r" b="b"/>
                  <a:pathLst>
                    <a:path w="47339" h="170116">
                      <a:moveTo>
                        <a:pt x="43815" y="170117"/>
                      </a:moveTo>
                      <a:lnTo>
                        <a:pt x="0" y="3238"/>
                      </a:lnTo>
                      <a:lnTo>
                        <a:pt x="3524" y="0"/>
                      </a:lnTo>
                      <a:lnTo>
                        <a:pt x="47339" y="16697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72" name="Freeform: Shape 771">
                  <a:extLst>
                    <a:ext uri="{FF2B5EF4-FFF2-40B4-BE49-F238E27FC236}">
                      <a16:creationId xmlns:a16="http://schemas.microsoft.com/office/drawing/2014/main" id="{89B82275-5841-42BE-9D32-8573ABA689A8}"/>
                    </a:ext>
                  </a:extLst>
                </p:cNvPr>
                <p:cNvSpPr/>
                <p:nvPr/>
              </p:nvSpPr>
              <p:spPr>
                <a:xfrm>
                  <a:off x="4153079" y="4574987"/>
                  <a:ext cx="18690" cy="38207"/>
                </a:xfrm>
                <a:custGeom>
                  <a:avLst/>
                  <a:gdLst>
                    <a:gd name="connsiteX0" fmla="*/ 17442 w 18690"/>
                    <a:gd name="connsiteY0" fmla="*/ 12157 h 38207"/>
                    <a:gd name="connsiteX1" fmla="*/ 14013 w 18690"/>
                    <a:gd name="connsiteY1" fmla="*/ 36922 h 38207"/>
                    <a:gd name="connsiteX2" fmla="*/ 1249 w 18690"/>
                    <a:gd name="connsiteY2" fmla="*/ 25968 h 38207"/>
                    <a:gd name="connsiteX3" fmla="*/ 4678 w 18690"/>
                    <a:gd name="connsiteY3" fmla="*/ 1299 h 38207"/>
                    <a:gd name="connsiteX4" fmla="*/ 17442 w 18690"/>
                    <a:gd name="connsiteY4" fmla="*/ 12157 h 38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90" h="38207">
                      <a:moveTo>
                        <a:pt x="17442" y="12157"/>
                      </a:moveTo>
                      <a:cubicBezTo>
                        <a:pt x="20013" y="21968"/>
                        <a:pt x="18489" y="33112"/>
                        <a:pt x="14013" y="36922"/>
                      </a:cubicBezTo>
                      <a:cubicBezTo>
                        <a:pt x="9536" y="40732"/>
                        <a:pt x="3821" y="35779"/>
                        <a:pt x="1249" y="25968"/>
                      </a:cubicBezTo>
                      <a:cubicBezTo>
                        <a:pt x="-1323" y="16158"/>
                        <a:pt x="201" y="5204"/>
                        <a:pt x="4678" y="1299"/>
                      </a:cubicBezTo>
                      <a:cubicBezTo>
                        <a:pt x="9155" y="-2512"/>
                        <a:pt x="14870" y="2346"/>
                        <a:pt x="17442" y="1215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5" name="Graphic 220">
                <a:extLst>
                  <a:ext uri="{FF2B5EF4-FFF2-40B4-BE49-F238E27FC236}">
                    <a16:creationId xmlns:a16="http://schemas.microsoft.com/office/drawing/2014/main" id="{D504949C-F57E-4D74-A348-B2074CFA4AB1}"/>
                  </a:ext>
                </a:extLst>
              </p:cNvPr>
              <p:cNvGrpSpPr/>
              <p:nvPr/>
            </p:nvGrpSpPr>
            <p:grpSpPr>
              <a:xfrm>
                <a:off x="4035170" y="4401692"/>
                <a:ext cx="92487" cy="44068"/>
                <a:chOff x="4035170" y="4401692"/>
                <a:chExt cx="92487" cy="44068"/>
              </a:xfrm>
              <a:grpFill/>
            </p:grpSpPr>
            <p:sp>
              <p:nvSpPr>
                <p:cNvPr id="769" name="Freeform: Shape 768">
                  <a:extLst>
                    <a:ext uri="{FF2B5EF4-FFF2-40B4-BE49-F238E27FC236}">
                      <a16:creationId xmlns:a16="http://schemas.microsoft.com/office/drawing/2014/main" id="{BD22EDA0-7CF5-4F11-AC93-ACACC73C5BC3}"/>
                    </a:ext>
                  </a:extLst>
                </p:cNvPr>
                <p:cNvSpPr/>
                <p:nvPr/>
              </p:nvSpPr>
              <p:spPr>
                <a:xfrm>
                  <a:off x="4035170" y="4401692"/>
                  <a:ext cx="83438" cy="29527"/>
                </a:xfrm>
                <a:custGeom>
                  <a:avLst/>
                  <a:gdLst>
                    <a:gd name="connsiteX0" fmla="*/ 83439 w 83438"/>
                    <a:gd name="connsiteY0" fmla="*/ 29528 h 29527"/>
                    <a:gd name="connsiteX1" fmla="*/ 0 w 83438"/>
                    <a:gd name="connsiteY1" fmla="*/ 8001 h 29527"/>
                    <a:gd name="connsiteX2" fmla="*/ 0 w 83438"/>
                    <a:gd name="connsiteY2" fmla="*/ 0 h 29527"/>
                    <a:gd name="connsiteX3" fmla="*/ 83439 w 83438"/>
                    <a:gd name="connsiteY3" fmla="*/ 21336 h 29527"/>
                  </a:gdLst>
                  <a:ahLst/>
                  <a:cxnLst>
                    <a:cxn ang="0">
                      <a:pos x="connsiteX0" y="connsiteY0"/>
                    </a:cxn>
                    <a:cxn ang="0">
                      <a:pos x="connsiteX1" y="connsiteY1"/>
                    </a:cxn>
                    <a:cxn ang="0">
                      <a:pos x="connsiteX2" y="connsiteY2"/>
                    </a:cxn>
                    <a:cxn ang="0">
                      <a:pos x="connsiteX3" y="connsiteY3"/>
                    </a:cxn>
                  </a:cxnLst>
                  <a:rect l="l" t="t" r="r" b="b"/>
                  <a:pathLst>
                    <a:path w="83438" h="29527">
                      <a:moveTo>
                        <a:pt x="83439" y="29528"/>
                      </a:moveTo>
                      <a:lnTo>
                        <a:pt x="0" y="8001"/>
                      </a:lnTo>
                      <a:lnTo>
                        <a:pt x="0" y="0"/>
                      </a:lnTo>
                      <a:lnTo>
                        <a:pt x="83439" y="2133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70" name="Freeform: Shape 769">
                  <a:extLst>
                    <a:ext uri="{FF2B5EF4-FFF2-40B4-BE49-F238E27FC236}">
                      <a16:creationId xmlns:a16="http://schemas.microsoft.com/office/drawing/2014/main" id="{25AA7DB4-1F44-4FD8-8C16-07959C6997F0}"/>
                    </a:ext>
                  </a:extLst>
                </p:cNvPr>
                <p:cNvSpPr/>
                <p:nvPr/>
              </p:nvSpPr>
              <p:spPr>
                <a:xfrm>
                  <a:off x="4109561" y="4408414"/>
                  <a:ext cx="18097" cy="37347"/>
                </a:xfrm>
                <a:custGeom>
                  <a:avLst/>
                  <a:gdLst>
                    <a:gd name="connsiteX0" fmla="*/ 9049 w 18097"/>
                    <a:gd name="connsiteY0" fmla="*/ 136 h 37347"/>
                    <a:gd name="connsiteX1" fmla="*/ 18098 w 18097"/>
                    <a:gd name="connsiteY1" fmla="*/ 20996 h 37347"/>
                    <a:gd name="connsiteX2" fmla="*/ 9049 w 18097"/>
                    <a:gd name="connsiteY2" fmla="*/ 37189 h 37347"/>
                    <a:gd name="connsiteX3" fmla="*/ 0 w 18097"/>
                    <a:gd name="connsiteY3" fmla="*/ 16329 h 37347"/>
                    <a:gd name="connsiteX4" fmla="*/ 9049 w 18097"/>
                    <a:gd name="connsiteY4" fmla="*/ 136 h 37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97" h="37347">
                      <a:moveTo>
                        <a:pt x="9049" y="136"/>
                      </a:moveTo>
                      <a:cubicBezTo>
                        <a:pt x="14002" y="1375"/>
                        <a:pt x="18098" y="10709"/>
                        <a:pt x="18098" y="20996"/>
                      </a:cubicBezTo>
                      <a:cubicBezTo>
                        <a:pt x="18098" y="31283"/>
                        <a:pt x="14002" y="38522"/>
                        <a:pt x="9049" y="37189"/>
                      </a:cubicBezTo>
                      <a:cubicBezTo>
                        <a:pt x="4096" y="35855"/>
                        <a:pt x="0" y="26521"/>
                        <a:pt x="0" y="16329"/>
                      </a:cubicBezTo>
                      <a:cubicBezTo>
                        <a:pt x="95" y="6233"/>
                        <a:pt x="4096" y="-1102"/>
                        <a:pt x="9049" y="13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6" name="Graphic 220">
                <a:extLst>
                  <a:ext uri="{FF2B5EF4-FFF2-40B4-BE49-F238E27FC236}">
                    <a16:creationId xmlns:a16="http://schemas.microsoft.com/office/drawing/2014/main" id="{5F6B78FD-F00D-4954-AB44-B1119BC26C3E}"/>
                  </a:ext>
                </a:extLst>
              </p:cNvPr>
              <p:cNvGrpSpPr/>
              <p:nvPr/>
            </p:nvGrpSpPr>
            <p:grpSpPr>
              <a:xfrm>
                <a:off x="4252531" y="4621339"/>
                <a:ext cx="60723" cy="200646"/>
                <a:chOff x="4252531" y="4621339"/>
                <a:chExt cx="60723" cy="200646"/>
              </a:xfrm>
              <a:grpFill/>
            </p:grpSpPr>
            <p:sp>
              <p:nvSpPr>
                <p:cNvPr id="767" name="Freeform: Shape 766">
                  <a:extLst>
                    <a:ext uri="{FF2B5EF4-FFF2-40B4-BE49-F238E27FC236}">
                      <a16:creationId xmlns:a16="http://schemas.microsoft.com/office/drawing/2014/main" id="{4083DD51-2851-427A-9000-7A274BC0F169}"/>
                    </a:ext>
                  </a:extLst>
                </p:cNvPr>
                <p:cNvSpPr/>
                <p:nvPr/>
              </p:nvSpPr>
              <p:spPr>
                <a:xfrm>
                  <a:off x="4252531" y="4621339"/>
                  <a:ext cx="52292" cy="181927"/>
                </a:xfrm>
                <a:custGeom>
                  <a:avLst/>
                  <a:gdLst>
                    <a:gd name="connsiteX0" fmla="*/ 48387 w 52292"/>
                    <a:gd name="connsiteY0" fmla="*/ 181928 h 181927"/>
                    <a:gd name="connsiteX1" fmla="*/ 0 w 52292"/>
                    <a:gd name="connsiteY1" fmla="*/ 3143 h 181927"/>
                    <a:gd name="connsiteX2" fmla="*/ 3905 w 52292"/>
                    <a:gd name="connsiteY2" fmla="*/ 0 h 181927"/>
                    <a:gd name="connsiteX3" fmla="*/ 52292 w 52292"/>
                    <a:gd name="connsiteY3" fmla="*/ 178975 h 181927"/>
                  </a:gdLst>
                  <a:ahLst/>
                  <a:cxnLst>
                    <a:cxn ang="0">
                      <a:pos x="connsiteX0" y="connsiteY0"/>
                    </a:cxn>
                    <a:cxn ang="0">
                      <a:pos x="connsiteX1" y="connsiteY1"/>
                    </a:cxn>
                    <a:cxn ang="0">
                      <a:pos x="connsiteX2" y="connsiteY2"/>
                    </a:cxn>
                    <a:cxn ang="0">
                      <a:pos x="connsiteX3" y="connsiteY3"/>
                    </a:cxn>
                  </a:cxnLst>
                  <a:rect l="l" t="t" r="r" b="b"/>
                  <a:pathLst>
                    <a:path w="52292" h="181927">
                      <a:moveTo>
                        <a:pt x="48387" y="181928"/>
                      </a:moveTo>
                      <a:lnTo>
                        <a:pt x="0" y="3143"/>
                      </a:lnTo>
                      <a:lnTo>
                        <a:pt x="3905" y="0"/>
                      </a:lnTo>
                      <a:lnTo>
                        <a:pt x="52292" y="17897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68" name="Freeform: Shape 767">
                  <a:extLst>
                    <a:ext uri="{FF2B5EF4-FFF2-40B4-BE49-F238E27FC236}">
                      <a16:creationId xmlns:a16="http://schemas.microsoft.com/office/drawing/2014/main" id="{A8239C20-5786-47CB-BBDE-9C7356E8AA0E}"/>
                    </a:ext>
                  </a:extLst>
                </p:cNvPr>
                <p:cNvSpPr/>
                <p:nvPr/>
              </p:nvSpPr>
              <p:spPr>
                <a:xfrm>
                  <a:off x="4292578" y="4781584"/>
                  <a:ext cx="20676" cy="40402"/>
                </a:xfrm>
                <a:custGeom>
                  <a:avLst/>
                  <a:gdLst>
                    <a:gd name="connsiteX0" fmla="*/ 19294 w 20676"/>
                    <a:gd name="connsiteY0" fmla="*/ 13586 h 40402"/>
                    <a:gd name="connsiteX1" fmla="*/ 15484 w 20676"/>
                    <a:gd name="connsiteY1" fmla="*/ 39304 h 40402"/>
                    <a:gd name="connsiteX2" fmla="*/ 1387 w 20676"/>
                    <a:gd name="connsiteY2" fmla="*/ 26731 h 40402"/>
                    <a:gd name="connsiteX3" fmla="*/ 5101 w 20676"/>
                    <a:gd name="connsiteY3" fmla="*/ 1109 h 40402"/>
                    <a:gd name="connsiteX4" fmla="*/ 19294 w 20676"/>
                    <a:gd name="connsiteY4" fmla="*/ 13586 h 40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6" h="40402">
                      <a:moveTo>
                        <a:pt x="19294" y="13586"/>
                      </a:moveTo>
                      <a:cubicBezTo>
                        <a:pt x="22151" y="24159"/>
                        <a:pt x="20437" y="35684"/>
                        <a:pt x="15484" y="39304"/>
                      </a:cubicBezTo>
                      <a:cubicBezTo>
                        <a:pt x="10531" y="42924"/>
                        <a:pt x="4244" y="37304"/>
                        <a:pt x="1387" y="26731"/>
                      </a:cubicBezTo>
                      <a:cubicBezTo>
                        <a:pt x="-1471" y="16253"/>
                        <a:pt x="244" y="4728"/>
                        <a:pt x="5101" y="1109"/>
                      </a:cubicBezTo>
                      <a:cubicBezTo>
                        <a:pt x="10054" y="-2511"/>
                        <a:pt x="16436" y="3014"/>
                        <a:pt x="19294" y="1358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7" name="Graphic 220">
                <a:extLst>
                  <a:ext uri="{FF2B5EF4-FFF2-40B4-BE49-F238E27FC236}">
                    <a16:creationId xmlns:a16="http://schemas.microsoft.com/office/drawing/2014/main" id="{09FC03B6-FD67-4559-B417-B76EB3FF5DA2}"/>
                  </a:ext>
                </a:extLst>
              </p:cNvPr>
              <p:cNvGrpSpPr/>
              <p:nvPr/>
            </p:nvGrpSpPr>
            <p:grpSpPr>
              <a:xfrm>
                <a:off x="4162425" y="4589907"/>
                <a:ext cx="102108" cy="52826"/>
                <a:chOff x="4162425" y="4589907"/>
                <a:chExt cx="102108" cy="52826"/>
              </a:xfrm>
              <a:grpFill/>
            </p:grpSpPr>
            <p:sp>
              <p:nvSpPr>
                <p:cNvPr id="765" name="Freeform: Shape 764">
                  <a:extLst>
                    <a:ext uri="{FF2B5EF4-FFF2-40B4-BE49-F238E27FC236}">
                      <a16:creationId xmlns:a16="http://schemas.microsoft.com/office/drawing/2014/main" id="{A24BA876-2677-4055-8274-7BB1A1E73D31}"/>
                    </a:ext>
                  </a:extLst>
                </p:cNvPr>
                <p:cNvSpPr/>
                <p:nvPr/>
              </p:nvSpPr>
              <p:spPr>
                <a:xfrm>
                  <a:off x="4162425" y="4589907"/>
                  <a:ext cx="92106" cy="37337"/>
                </a:xfrm>
                <a:custGeom>
                  <a:avLst/>
                  <a:gdLst>
                    <a:gd name="connsiteX0" fmla="*/ 92107 w 92106"/>
                    <a:gd name="connsiteY0" fmla="*/ 37338 h 37337"/>
                    <a:gd name="connsiteX1" fmla="*/ 0 w 92106"/>
                    <a:gd name="connsiteY1" fmla="*/ 8287 h 37337"/>
                    <a:gd name="connsiteX2" fmla="*/ 0 w 92106"/>
                    <a:gd name="connsiteY2" fmla="*/ 0 h 37337"/>
                    <a:gd name="connsiteX3" fmla="*/ 92107 w 92106"/>
                    <a:gd name="connsiteY3" fmla="*/ 28670 h 37337"/>
                  </a:gdLst>
                  <a:ahLst/>
                  <a:cxnLst>
                    <a:cxn ang="0">
                      <a:pos x="connsiteX0" y="connsiteY0"/>
                    </a:cxn>
                    <a:cxn ang="0">
                      <a:pos x="connsiteX1" y="connsiteY1"/>
                    </a:cxn>
                    <a:cxn ang="0">
                      <a:pos x="connsiteX2" y="connsiteY2"/>
                    </a:cxn>
                    <a:cxn ang="0">
                      <a:pos x="connsiteX3" y="connsiteY3"/>
                    </a:cxn>
                  </a:cxnLst>
                  <a:rect l="l" t="t" r="r" b="b"/>
                  <a:pathLst>
                    <a:path w="92106" h="37337">
                      <a:moveTo>
                        <a:pt x="92107" y="37338"/>
                      </a:moveTo>
                      <a:lnTo>
                        <a:pt x="0" y="8287"/>
                      </a:lnTo>
                      <a:lnTo>
                        <a:pt x="0" y="0"/>
                      </a:lnTo>
                      <a:lnTo>
                        <a:pt x="92107" y="2867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66" name="Freeform: Shape 765">
                  <a:extLst>
                    <a:ext uri="{FF2B5EF4-FFF2-40B4-BE49-F238E27FC236}">
                      <a16:creationId xmlns:a16="http://schemas.microsoft.com/office/drawing/2014/main" id="{6932D6F2-E60A-42D7-A879-018892C7B9A6}"/>
                    </a:ext>
                  </a:extLst>
                </p:cNvPr>
                <p:cNvSpPr/>
                <p:nvPr/>
              </p:nvSpPr>
              <p:spPr>
                <a:xfrm>
                  <a:off x="4244624" y="4603183"/>
                  <a:ext cx="19908" cy="39549"/>
                </a:xfrm>
                <a:custGeom>
                  <a:avLst/>
                  <a:gdLst>
                    <a:gd name="connsiteX0" fmla="*/ 9907 w 19908"/>
                    <a:gd name="connsiteY0" fmla="*/ 249 h 39549"/>
                    <a:gd name="connsiteX1" fmla="*/ 19909 w 19908"/>
                    <a:gd name="connsiteY1" fmla="*/ 22918 h 39549"/>
                    <a:gd name="connsiteX2" fmla="*/ 9907 w 19908"/>
                    <a:gd name="connsiteY2" fmla="*/ 39301 h 39549"/>
                    <a:gd name="connsiteX3" fmla="*/ 1 w 19908"/>
                    <a:gd name="connsiteY3" fmla="*/ 16727 h 39549"/>
                    <a:gd name="connsiteX4" fmla="*/ 9907 w 19908"/>
                    <a:gd name="connsiteY4" fmla="*/ 249 h 395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08" h="39549">
                      <a:moveTo>
                        <a:pt x="9907" y="249"/>
                      </a:moveTo>
                      <a:cubicBezTo>
                        <a:pt x="15432" y="1963"/>
                        <a:pt x="19909" y="12060"/>
                        <a:pt x="19909" y="22918"/>
                      </a:cubicBezTo>
                      <a:cubicBezTo>
                        <a:pt x="19909" y="33681"/>
                        <a:pt x="15432" y="41016"/>
                        <a:pt x="9907" y="39301"/>
                      </a:cubicBezTo>
                      <a:cubicBezTo>
                        <a:pt x="4383" y="37491"/>
                        <a:pt x="1" y="27395"/>
                        <a:pt x="1" y="16727"/>
                      </a:cubicBezTo>
                      <a:cubicBezTo>
                        <a:pt x="-94" y="5869"/>
                        <a:pt x="4383" y="-1466"/>
                        <a:pt x="9907" y="24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8" name="Graphic 220">
                <a:extLst>
                  <a:ext uri="{FF2B5EF4-FFF2-40B4-BE49-F238E27FC236}">
                    <a16:creationId xmlns:a16="http://schemas.microsoft.com/office/drawing/2014/main" id="{5F0C78D0-BF24-4F0A-9B72-8F7FD08B6A88}"/>
                  </a:ext>
                </a:extLst>
              </p:cNvPr>
              <p:cNvGrpSpPr/>
              <p:nvPr/>
            </p:nvGrpSpPr>
            <p:grpSpPr>
              <a:xfrm>
                <a:off x="4402645" y="4498848"/>
                <a:ext cx="67398" cy="209218"/>
                <a:chOff x="4402645" y="4498848"/>
                <a:chExt cx="67398" cy="209218"/>
              </a:xfrm>
              <a:grpFill/>
            </p:grpSpPr>
            <p:sp>
              <p:nvSpPr>
                <p:cNvPr id="763" name="Freeform: Shape 762">
                  <a:extLst>
                    <a:ext uri="{FF2B5EF4-FFF2-40B4-BE49-F238E27FC236}">
                      <a16:creationId xmlns:a16="http://schemas.microsoft.com/office/drawing/2014/main" id="{8237FAAA-6200-44FC-9699-452D61765518}"/>
                    </a:ext>
                  </a:extLst>
                </p:cNvPr>
                <p:cNvSpPr/>
                <p:nvPr/>
              </p:nvSpPr>
              <p:spPr>
                <a:xfrm>
                  <a:off x="4402645" y="4498848"/>
                  <a:ext cx="58102" cy="189737"/>
                </a:xfrm>
                <a:custGeom>
                  <a:avLst/>
                  <a:gdLst>
                    <a:gd name="connsiteX0" fmla="*/ 53721 w 58102"/>
                    <a:gd name="connsiteY0" fmla="*/ 189738 h 189737"/>
                    <a:gd name="connsiteX1" fmla="*/ 0 w 58102"/>
                    <a:gd name="connsiteY1" fmla="*/ 3429 h 189737"/>
                    <a:gd name="connsiteX2" fmla="*/ 4286 w 58102"/>
                    <a:gd name="connsiteY2" fmla="*/ 0 h 189737"/>
                    <a:gd name="connsiteX3" fmla="*/ 58103 w 58102"/>
                    <a:gd name="connsiteY3" fmla="*/ 186499 h 189737"/>
                  </a:gdLst>
                  <a:ahLst/>
                  <a:cxnLst>
                    <a:cxn ang="0">
                      <a:pos x="connsiteX0" y="connsiteY0"/>
                    </a:cxn>
                    <a:cxn ang="0">
                      <a:pos x="connsiteX1" y="connsiteY1"/>
                    </a:cxn>
                    <a:cxn ang="0">
                      <a:pos x="connsiteX2" y="connsiteY2"/>
                    </a:cxn>
                    <a:cxn ang="0">
                      <a:pos x="connsiteX3" y="connsiteY3"/>
                    </a:cxn>
                  </a:cxnLst>
                  <a:rect l="l" t="t" r="r" b="b"/>
                  <a:pathLst>
                    <a:path w="58102" h="189737">
                      <a:moveTo>
                        <a:pt x="53721" y="189738"/>
                      </a:moveTo>
                      <a:lnTo>
                        <a:pt x="0" y="3429"/>
                      </a:lnTo>
                      <a:lnTo>
                        <a:pt x="4286" y="0"/>
                      </a:lnTo>
                      <a:lnTo>
                        <a:pt x="58103" y="18649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64" name="Freeform: Shape 763">
                  <a:extLst>
                    <a:ext uri="{FF2B5EF4-FFF2-40B4-BE49-F238E27FC236}">
                      <a16:creationId xmlns:a16="http://schemas.microsoft.com/office/drawing/2014/main" id="{825F4708-1279-4DE7-B878-3A8A0AA68248}"/>
                    </a:ext>
                  </a:extLst>
                </p:cNvPr>
                <p:cNvSpPr/>
                <p:nvPr/>
              </p:nvSpPr>
              <p:spPr>
                <a:xfrm>
                  <a:off x="4447133" y="4665675"/>
                  <a:ext cx="22909" cy="42391"/>
                </a:xfrm>
                <a:custGeom>
                  <a:avLst/>
                  <a:gdLst>
                    <a:gd name="connsiteX0" fmla="*/ 21329 w 22909"/>
                    <a:gd name="connsiteY0" fmla="*/ 13862 h 42391"/>
                    <a:gd name="connsiteX1" fmla="*/ 17138 w 22909"/>
                    <a:gd name="connsiteY1" fmla="*/ 41104 h 42391"/>
                    <a:gd name="connsiteX2" fmla="*/ 1517 w 22909"/>
                    <a:gd name="connsiteY2" fmla="*/ 28436 h 42391"/>
                    <a:gd name="connsiteX3" fmla="*/ 5708 w 22909"/>
                    <a:gd name="connsiteY3" fmla="*/ 1289 h 42391"/>
                    <a:gd name="connsiteX4" fmla="*/ 21329 w 22909"/>
                    <a:gd name="connsiteY4" fmla="*/ 13862 h 42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9" h="42391">
                      <a:moveTo>
                        <a:pt x="21329" y="13862"/>
                      </a:moveTo>
                      <a:cubicBezTo>
                        <a:pt x="24568" y="24911"/>
                        <a:pt x="22663" y="37103"/>
                        <a:pt x="17138" y="41104"/>
                      </a:cubicBezTo>
                      <a:cubicBezTo>
                        <a:pt x="11614" y="45104"/>
                        <a:pt x="4661" y="39485"/>
                        <a:pt x="1517" y="28436"/>
                      </a:cubicBezTo>
                      <a:cubicBezTo>
                        <a:pt x="-1626" y="17482"/>
                        <a:pt x="279" y="5385"/>
                        <a:pt x="5708" y="1289"/>
                      </a:cubicBezTo>
                      <a:cubicBezTo>
                        <a:pt x="11138" y="-2711"/>
                        <a:pt x="18186" y="2909"/>
                        <a:pt x="21329" y="1386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9" name="Graphic 220">
                <a:extLst>
                  <a:ext uri="{FF2B5EF4-FFF2-40B4-BE49-F238E27FC236}">
                    <a16:creationId xmlns:a16="http://schemas.microsoft.com/office/drawing/2014/main" id="{6DAA5EC4-D51F-46A6-9AE3-ED465E46FFA2}"/>
                  </a:ext>
                </a:extLst>
              </p:cNvPr>
              <p:cNvGrpSpPr/>
              <p:nvPr/>
            </p:nvGrpSpPr>
            <p:grpSpPr>
              <a:xfrm>
                <a:off x="4244516" y="4603160"/>
                <a:ext cx="60307" cy="200106"/>
                <a:chOff x="4244516" y="4603160"/>
                <a:chExt cx="60307" cy="200106"/>
              </a:xfrm>
              <a:grpFill/>
            </p:grpSpPr>
            <p:sp>
              <p:nvSpPr>
                <p:cNvPr id="761" name="Freeform: Shape 760">
                  <a:extLst>
                    <a:ext uri="{FF2B5EF4-FFF2-40B4-BE49-F238E27FC236}">
                      <a16:creationId xmlns:a16="http://schemas.microsoft.com/office/drawing/2014/main" id="{978B920D-0A7D-4126-8446-0D50FC7C456B}"/>
                    </a:ext>
                  </a:extLst>
                </p:cNvPr>
                <p:cNvSpPr/>
                <p:nvPr/>
              </p:nvSpPr>
              <p:spPr>
                <a:xfrm>
                  <a:off x="4252531" y="4621339"/>
                  <a:ext cx="52292" cy="181927"/>
                </a:xfrm>
                <a:custGeom>
                  <a:avLst/>
                  <a:gdLst>
                    <a:gd name="connsiteX0" fmla="*/ 48387 w 52292"/>
                    <a:gd name="connsiteY0" fmla="*/ 181928 h 181927"/>
                    <a:gd name="connsiteX1" fmla="*/ 0 w 52292"/>
                    <a:gd name="connsiteY1" fmla="*/ 3143 h 181927"/>
                    <a:gd name="connsiteX2" fmla="*/ 3905 w 52292"/>
                    <a:gd name="connsiteY2" fmla="*/ 0 h 181927"/>
                    <a:gd name="connsiteX3" fmla="*/ 52292 w 52292"/>
                    <a:gd name="connsiteY3" fmla="*/ 178975 h 181927"/>
                  </a:gdLst>
                  <a:ahLst/>
                  <a:cxnLst>
                    <a:cxn ang="0">
                      <a:pos x="connsiteX0" y="connsiteY0"/>
                    </a:cxn>
                    <a:cxn ang="0">
                      <a:pos x="connsiteX1" y="connsiteY1"/>
                    </a:cxn>
                    <a:cxn ang="0">
                      <a:pos x="connsiteX2" y="connsiteY2"/>
                    </a:cxn>
                    <a:cxn ang="0">
                      <a:pos x="connsiteX3" y="connsiteY3"/>
                    </a:cxn>
                  </a:cxnLst>
                  <a:rect l="l" t="t" r="r" b="b"/>
                  <a:pathLst>
                    <a:path w="52292" h="181927">
                      <a:moveTo>
                        <a:pt x="48387" y="181928"/>
                      </a:moveTo>
                      <a:lnTo>
                        <a:pt x="0" y="3143"/>
                      </a:lnTo>
                      <a:lnTo>
                        <a:pt x="3905" y="0"/>
                      </a:lnTo>
                      <a:lnTo>
                        <a:pt x="52292" y="17897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62" name="Freeform: Shape 761">
                  <a:extLst>
                    <a:ext uri="{FF2B5EF4-FFF2-40B4-BE49-F238E27FC236}">
                      <a16:creationId xmlns:a16="http://schemas.microsoft.com/office/drawing/2014/main" id="{11686036-9BB9-4238-AFC8-F67A5320BCC5}"/>
                    </a:ext>
                  </a:extLst>
                </p:cNvPr>
                <p:cNvSpPr/>
                <p:nvPr/>
              </p:nvSpPr>
              <p:spPr>
                <a:xfrm>
                  <a:off x="4244516" y="4603160"/>
                  <a:ext cx="19932" cy="39489"/>
                </a:xfrm>
                <a:custGeom>
                  <a:avLst/>
                  <a:gdLst>
                    <a:gd name="connsiteX0" fmla="*/ 1348 w 19932"/>
                    <a:gd name="connsiteY0" fmla="*/ 26752 h 39489"/>
                    <a:gd name="connsiteX1" fmla="*/ 4967 w 19932"/>
                    <a:gd name="connsiteY1" fmla="*/ 1320 h 39489"/>
                    <a:gd name="connsiteX2" fmla="*/ 18588 w 19932"/>
                    <a:gd name="connsiteY2" fmla="*/ 12655 h 39489"/>
                    <a:gd name="connsiteX3" fmla="*/ 14873 w 19932"/>
                    <a:gd name="connsiteY3" fmla="*/ 38182 h 39489"/>
                    <a:gd name="connsiteX4" fmla="*/ 1348 w 19932"/>
                    <a:gd name="connsiteY4" fmla="*/ 26752 h 39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2" h="39489">
                      <a:moveTo>
                        <a:pt x="1348" y="26752"/>
                      </a:moveTo>
                      <a:cubicBezTo>
                        <a:pt x="-1415" y="16560"/>
                        <a:pt x="205" y="5225"/>
                        <a:pt x="4967" y="1320"/>
                      </a:cubicBezTo>
                      <a:cubicBezTo>
                        <a:pt x="9730" y="-2585"/>
                        <a:pt x="15826" y="2463"/>
                        <a:pt x="18588" y="12655"/>
                      </a:cubicBezTo>
                      <a:cubicBezTo>
                        <a:pt x="21350" y="22847"/>
                        <a:pt x="19731" y="34277"/>
                        <a:pt x="14873" y="38182"/>
                      </a:cubicBezTo>
                      <a:cubicBezTo>
                        <a:pt x="10206" y="42087"/>
                        <a:pt x="4110" y="36943"/>
                        <a:pt x="1348" y="267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0" name="Graphic 220">
                <a:extLst>
                  <a:ext uri="{FF2B5EF4-FFF2-40B4-BE49-F238E27FC236}">
                    <a16:creationId xmlns:a16="http://schemas.microsoft.com/office/drawing/2014/main" id="{C08903AC-CBBA-431A-96A0-A51FB281D7F0}"/>
                  </a:ext>
                </a:extLst>
              </p:cNvPr>
              <p:cNvGrpSpPr/>
              <p:nvPr/>
            </p:nvGrpSpPr>
            <p:grpSpPr>
              <a:xfrm>
                <a:off x="4252531" y="4454456"/>
                <a:ext cx="60723" cy="171265"/>
                <a:chOff x="4252531" y="4454456"/>
                <a:chExt cx="60723" cy="171265"/>
              </a:xfrm>
              <a:grpFill/>
            </p:grpSpPr>
            <p:sp>
              <p:nvSpPr>
                <p:cNvPr id="759" name="Freeform: Shape 758">
                  <a:extLst>
                    <a:ext uri="{FF2B5EF4-FFF2-40B4-BE49-F238E27FC236}">
                      <a16:creationId xmlns:a16="http://schemas.microsoft.com/office/drawing/2014/main" id="{C175A8ED-68B1-417E-8141-A3B9479A76BD}"/>
                    </a:ext>
                  </a:extLst>
                </p:cNvPr>
                <p:cNvSpPr/>
                <p:nvPr/>
              </p:nvSpPr>
              <p:spPr>
                <a:xfrm>
                  <a:off x="4252531" y="4471701"/>
                  <a:ext cx="52292" cy="154019"/>
                </a:xfrm>
                <a:custGeom>
                  <a:avLst/>
                  <a:gdLst>
                    <a:gd name="connsiteX0" fmla="*/ 3905 w 52292"/>
                    <a:gd name="connsiteY0" fmla="*/ 154019 h 154019"/>
                    <a:gd name="connsiteX1" fmla="*/ 0 w 52292"/>
                    <a:gd name="connsiteY1" fmla="*/ 148495 h 154019"/>
                    <a:gd name="connsiteX2" fmla="*/ 48387 w 52292"/>
                    <a:gd name="connsiteY2" fmla="*/ 0 h 154019"/>
                    <a:gd name="connsiteX3" fmla="*/ 52292 w 52292"/>
                    <a:gd name="connsiteY3" fmla="*/ 5429 h 154019"/>
                  </a:gdLst>
                  <a:ahLst/>
                  <a:cxnLst>
                    <a:cxn ang="0">
                      <a:pos x="connsiteX0" y="connsiteY0"/>
                    </a:cxn>
                    <a:cxn ang="0">
                      <a:pos x="connsiteX1" y="connsiteY1"/>
                    </a:cxn>
                    <a:cxn ang="0">
                      <a:pos x="connsiteX2" y="connsiteY2"/>
                    </a:cxn>
                    <a:cxn ang="0">
                      <a:pos x="connsiteX3" y="connsiteY3"/>
                    </a:cxn>
                  </a:cxnLst>
                  <a:rect l="l" t="t" r="r" b="b"/>
                  <a:pathLst>
                    <a:path w="52292" h="154019">
                      <a:moveTo>
                        <a:pt x="3905" y="154019"/>
                      </a:moveTo>
                      <a:lnTo>
                        <a:pt x="0" y="148495"/>
                      </a:lnTo>
                      <a:lnTo>
                        <a:pt x="48387" y="0"/>
                      </a:lnTo>
                      <a:lnTo>
                        <a:pt x="52292" y="54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60" name="Freeform: Shape 759">
                  <a:extLst>
                    <a:ext uri="{FF2B5EF4-FFF2-40B4-BE49-F238E27FC236}">
                      <a16:creationId xmlns:a16="http://schemas.microsoft.com/office/drawing/2014/main" id="{BE3821B9-41E8-44E9-AE4E-8CC69A5A7413}"/>
                    </a:ext>
                  </a:extLst>
                </p:cNvPr>
                <p:cNvSpPr/>
                <p:nvPr/>
              </p:nvSpPr>
              <p:spPr>
                <a:xfrm>
                  <a:off x="4292582" y="4454456"/>
                  <a:ext cx="20673" cy="39937"/>
                </a:xfrm>
                <a:custGeom>
                  <a:avLst/>
                  <a:gdLst>
                    <a:gd name="connsiteX0" fmla="*/ 1383 w 20673"/>
                    <a:gd name="connsiteY0" fmla="*/ 7816 h 39937"/>
                    <a:gd name="connsiteX1" fmla="*/ 15480 w 20673"/>
                    <a:gd name="connsiteY1" fmla="*/ 4101 h 39937"/>
                    <a:gd name="connsiteX2" fmla="*/ 19290 w 20673"/>
                    <a:gd name="connsiteY2" fmla="*/ 32200 h 39937"/>
                    <a:gd name="connsiteX3" fmla="*/ 5193 w 20673"/>
                    <a:gd name="connsiteY3" fmla="*/ 35724 h 39937"/>
                    <a:gd name="connsiteX4" fmla="*/ 1383 w 20673"/>
                    <a:gd name="connsiteY4" fmla="*/ 7816 h 39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3" h="39937">
                      <a:moveTo>
                        <a:pt x="1383" y="7816"/>
                      </a:moveTo>
                      <a:cubicBezTo>
                        <a:pt x="4241" y="-947"/>
                        <a:pt x="10527" y="-2566"/>
                        <a:pt x="15480" y="4101"/>
                      </a:cubicBezTo>
                      <a:cubicBezTo>
                        <a:pt x="20433" y="10864"/>
                        <a:pt x="22148" y="23437"/>
                        <a:pt x="19290" y="32200"/>
                      </a:cubicBezTo>
                      <a:cubicBezTo>
                        <a:pt x="16433" y="40963"/>
                        <a:pt x="10146" y="42487"/>
                        <a:pt x="5193" y="35724"/>
                      </a:cubicBezTo>
                      <a:cubicBezTo>
                        <a:pt x="240" y="29057"/>
                        <a:pt x="-1474" y="16484"/>
                        <a:pt x="1383" y="78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1" name="Graphic 220">
                <a:extLst>
                  <a:ext uri="{FF2B5EF4-FFF2-40B4-BE49-F238E27FC236}">
                    <a16:creationId xmlns:a16="http://schemas.microsoft.com/office/drawing/2014/main" id="{640BBE48-88C6-446C-B3D2-DA7AB23EC9AD}"/>
                  </a:ext>
                </a:extLst>
              </p:cNvPr>
              <p:cNvGrpSpPr/>
              <p:nvPr/>
            </p:nvGrpSpPr>
            <p:grpSpPr>
              <a:xfrm>
                <a:off x="4302918" y="4469987"/>
                <a:ext cx="113061" cy="51337"/>
                <a:chOff x="4302918" y="4469987"/>
                <a:chExt cx="113061" cy="51337"/>
              </a:xfrm>
              <a:grpFill/>
            </p:grpSpPr>
            <p:sp>
              <p:nvSpPr>
                <p:cNvPr id="757" name="Freeform: Shape 756">
                  <a:extLst>
                    <a:ext uri="{FF2B5EF4-FFF2-40B4-BE49-F238E27FC236}">
                      <a16:creationId xmlns:a16="http://schemas.microsoft.com/office/drawing/2014/main" id="{9ADAE655-E272-401E-8048-A9A69F34A720}"/>
                    </a:ext>
                  </a:extLst>
                </p:cNvPr>
                <p:cNvSpPr/>
                <p:nvPr/>
              </p:nvSpPr>
              <p:spPr>
                <a:xfrm>
                  <a:off x="4302918" y="4469987"/>
                  <a:ext cx="101917" cy="35147"/>
                </a:xfrm>
                <a:custGeom>
                  <a:avLst/>
                  <a:gdLst>
                    <a:gd name="connsiteX0" fmla="*/ 101917 w 101917"/>
                    <a:gd name="connsiteY0" fmla="*/ 35147 h 35147"/>
                    <a:gd name="connsiteX1" fmla="*/ 0 w 101917"/>
                    <a:gd name="connsiteY1" fmla="*/ 8858 h 35147"/>
                    <a:gd name="connsiteX2" fmla="*/ 0 w 101917"/>
                    <a:gd name="connsiteY2" fmla="*/ 0 h 35147"/>
                    <a:gd name="connsiteX3" fmla="*/ 101917 w 101917"/>
                    <a:gd name="connsiteY3" fmla="*/ 26003 h 35147"/>
                  </a:gdLst>
                  <a:ahLst/>
                  <a:cxnLst>
                    <a:cxn ang="0">
                      <a:pos x="connsiteX0" y="connsiteY0"/>
                    </a:cxn>
                    <a:cxn ang="0">
                      <a:pos x="connsiteX1" y="connsiteY1"/>
                    </a:cxn>
                    <a:cxn ang="0">
                      <a:pos x="connsiteX2" y="connsiteY2"/>
                    </a:cxn>
                    <a:cxn ang="0">
                      <a:pos x="connsiteX3" y="connsiteY3"/>
                    </a:cxn>
                  </a:cxnLst>
                  <a:rect l="l" t="t" r="r" b="b"/>
                  <a:pathLst>
                    <a:path w="101917" h="35147">
                      <a:moveTo>
                        <a:pt x="101917" y="35147"/>
                      </a:moveTo>
                      <a:lnTo>
                        <a:pt x="0" y="8858"/>
                      </a:lnTo>
                      <a:lnTo>
                        <a:pt x="0" y="0"/>
                      </a:lnTo>
                      <a:lnTo>
                        <a:pt x="101917" y="2600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58" name="Freeform: Shape 757">
                  <a:extLst>
                    <a:ext uri="{FF2B5EF4-FFF2-40B4-BE49-F238E27FC236}">
                      <a16:creationId xmlns:a16="http://schemas.microsoft.com/office/drawing/2014/main" id="{C8CFF716-D9FD-4F23-B0FB-C25B2367B223}"/>
                    </a:ext>
                  </a:extLst>
                </p:cNvPr>
                <p:cNvSpPr/>
                <p:nvPr/>
              </p:nvSpPr>
              <p:spPr>
                <a:xfrm>
                  <a:off x="4393787" y="4479897"/>
                  <a:ext cx="22193" cy="41426"/>
                </a:xfrm>
                <a:custGeom>
                  <a:avLst/>
                  <a:gdLst>
                    <a:gd name="connsiteX0" fmla="*/ 11049 w 22193"/>
                    <a:gd name="connsiteY0" fmla="*/ 186 h 41426"/>
                    <a:gd name="connsiteX1" fmla="*/ 22193 w 22193"/>
                    <a:gd name="connsiteY1" fmla="*/ 23522 h 41426"/>
                    <a:gd name="connsiteX2" fmla="*/ 11049 w 22193"/>
                    <a:gd name="connsiteY2" fmla="*/ 41239 h 41426"/>
                    <a:gd name="connsiteX3" fmla="*/ 0 w 22193"/>
                    <a:gd name="connsiteY3" fmla="*/ 17903 h 41426"/>
                    <a:gd name="connsiteX4" fmla="*/ 11049 w 22193"/>
                    <a:gd name="connsiteY4" fmla="*/ 186 h 41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3" h="41426">
                      <a:moveTo>
                        <a:pt x="11049" y="186"/>
                      </a:moveTo>
                      <a:cubicBezTo>
                        <a:pt x="17145" y="1710"/>
                        <a:pt x="22193" y="12188"/>
                        <a:pt x="22193" y="23522"/>
                      </a:cubicBezTo>
                      <a:cubicBezTo>
                        <a:pt x="22193" y="34857"/>
                        <a:pt x="17240" y="42763"/>
                        <a:pt x="11049" y="41239"/>
                      </a:cubicBezTo>
                      <a:cubicBezTo>
                        <a:pt x="4953" y="39620"/>
                        <a:pt x="0" y="29142"/>
                        <a:pt x="0" y="17903"/>
                      </a:cubicBezTo>
                      <a:cubicBezTo>
                        <a:pt x="0" y="6663"/>
                        <a:pt x="4953" y="-1338"/>
                        <a:pt x="11049" y="18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2" name="Graphic 220">
                <a:extLst>
                  <a:ext uri="{FF2B5EF4-FFF2-40B4-BE49-F238E27FC236}">
                    <a16:creationId xmlns:a16="http://schemas.microsoft.com/office/drawing/2014/main" id="{26355961-98FD-422E-B691-3242972C4BC0}"/>
                  </a:ext>
                </a:extLst>
              </p:cNvPr>
              <p:cNvGrpSpPr/>
              <p:nvPr/>
            </p:nvGrpSpPr>
            <p:grpSpPr>
              <a:xfrm>
                <a:off x="4116895" y="4118991"/>
                <a:ext cx="54874" cy="182638"/>
                <a:chOff x="4116895" y="4118991"/>
                <a:chExt cx="54874" cy="182638"/>
              </a:xfrm>
              <a:grpFill/>
            </p:grpSpPr>
            <p:sp>
              <p:nvSpPr>
                <p:cNvPr id="755" name="Freeform: Shape 754">
                  <a:extLst>
                    <a:ext uri="{FF2B5EF4-FFF2-40B4-BE49-F238E27FC236}">
                      <a16:creationId xmlns:a16="http://schemas.microsoft.com/office/drawing/2014/main" id="{0F492F32-B88E-4F76-A34F-F0159CACAE7A}"/>
                    </a:ext>
                  </a:extLst>
                </p:cNvPr>
                <p:cNvSpPr/>
                <p:nvPr/>
              </p:nvSpPr>
              <p:spPr>
                <a:xfrm>
                  <a:off x="4116895" y="4118991"/>
                  <a:ext cx="47339" cy="165449"/>
                </a:xfrm>
                <a:custGeom>
                  <a:avLst/>
                  <a:gdLst>
                    <a:gd name="connsiteX0" fmla="*/ 43815 w 47339"/>
                    <a:gd name="connsiteY0" fmla="*/ 165449 h 165449"/>
                    <a:gd name="connsiteX1" fmla="*/ 0 w 47339"/>
                    <a:gd name="connsiteY1" fmla="*/ 3620 h 165449"/>
                    <a:gd name="connsiteX2" fmla="*/ 3524 w 47339"/>
                    <a:gd name="connsiteY2" fmla="*/ 0 h 165449"/>
                    <a:gd name="connsiteX3" fmla="*/ 47339 w 47339"/>
                    <a:gd name="connsiteY3" fmla="*/ 162020 h 165449"/>
                  </a:gdLst>
                  <a:ahLst/>
                  <a:cxnLst>
                    <a:cxn ang="0">
                      <a:pos x="connsiteX0" y="connsiteY0"/>
                    </a:cxn>
                    <a:cxn ang="0">
                      <a:pos x="connsiteX1" y="connsiteY1"/>
                    </a:cxn>
                    <a:cxn ang="0">
                      <a:pos x="connsiteX2" y="connsiteY2"/>
                    </a:cxn>
                    <a:cxn ang="0">
                      <a:pos x="connsiteX3" y="connsiteY3"/>
                    </a:cxn>
                  </a:cxnLst>
                  <a:rect l="l" t="t" r="r" b="b"/>
                  <a:pathLst>
                    <a:path w="47339" h="165449">
                      <a:moveTo>
                        <a:pt x="43815" y="165449"/>
                      </a:moveTo>
                      <a:lnTo>
                        <a:pt x="0" y="3620"/>
                      </a:lnTo>
                      <a:lnTo>
                        <a:pt x="3524" y="0"/>
                      </a:lnTo>
                      <a:lnTo>
                        <a:pt x="47339" y="1620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56" name="Freeform: Shape 755">
                  <a:extLst>
                    <a:ext uri="{FF2B5EF4-FFF2-40B4-BE49-F238E27FC236}">
                      <a16:creationId xmlns:a16="http://schemas.microsoft.com/office/drawing/2014/main" id="{DD02DDCF-1BEF-4BCF-AFC8-7AA6894804DA}"/>
                    </a:ext>
                  </a:extLst>
                </p:cNvPr>
                <p:cNvSpPr/>
                <p:nvPr/>
              </p:nvSpPr>
              <p:spPr>
                <a:xfrm>
                  <a:off x="4153079" y="4263710"/>
                  <a:ext cx="18690" cy="37919"/>
                </a:xfrm>
                <a:custGeom>
                  <a:avLst/>
                  <a:gdLst>
                    <a:gd name="connsiteX0" fmla="*/ 17442 w 18690"/>
                    <a:gd name="connsiteY0" fmla="*/ 11110 h 37919"/>
                    <a:gd name="connsiteX1" fmla="*/ 14013 w 18690"/>
                    <a:gd name="connsiteY1" fmla="*/ 36256 h 37919"/>
                    <a:gd name="connsiteX2" fmla="*/ 1249 w 18690"/>
                    <a:gd name="connsiteY2" fmla="*/ 26731 h 37919"/>
                    <a:gd name="connsiteX3" fmla="*/ 4678 w 18690"/>
                    <a:gd name="connsiteY3" fmla="*/ 1680 h 37919"/>
                    <a:gd name="connsiteX4" fmla="*/ 17442 w 18690"/>
                    <a:gd name="connsiteY4" fmla="*/ 11110 h 37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90" h="37919">
                      <a:moveTo>
                        <a:pt x="17442" y="11110"/>
                      </a:moveTo>
                      <a:cubicBezTo>
                        <a:pt x="20013" y="20635"/>
                        <a:pt x="18489" y="31970"/>
                        <a:pt x="14013" y="36256"/>
                      </a:cubicBezTo>
                      <a:cubicBezTo>
                        <a:pt x="9536" y="40542"/>
                        <a:pt x="3821" y="36256"/>
                        <a:pt x="1249" y="26731"/>
                      </a:cubicBezTo>
                      <a:cubicBezTo>
                        <a:pt x="-1323" y="17206"/>
                        <a:pt x="201" y="6062"/>
                        <a:pt x="4678" y="1680"/>
                      </a:cubicBezTo>
                      <a:cubicBezTo>
                        <a:pt x="9155" y="-2606"/>
                        <a:pt x="14870" y="1585"/>
                        <a:pt x="17442" y="1111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3" name="Graphic 220">
                <a:extLst>
                  <a:ext uri="{FF2B5EF4-FFF2-40B4-BE49-F238E27FC236}">
                    <a16:creationId xmlns:a16="http://schemas.microsoft.com/office/drawing/2014/main" id="{1DCA0D2B-5175-4A34-80CB-9335A7DCCCD8}"/>
                  </a:ext>
                </a:extLst>
              </p:cNvPr>
              <p:cNvGrpSpPr/>
              <p:nvPr/>
            </p:nvGrpSpPr>
            <p:grpSpPr>
              <a:xfrm>
                <a:off x="4109610" y="4280249"/>
                <a:ext cx="54624" cy="165572"/>
                <a:chOff x="4109610" y="4280249"/>
                <a:chExt cx="54624" cy="165572"/>
              </a:xfrm>
              <a:grpFill/>
            </p:grpSpPr>
            <p:sp>
              <p:nvSpPr>
                <p:cNvPr id="753" name="Freeform: Shape 752">
                  <a:extLst>
                    <a:ext uri="{FF2B5EF4-FFF2-40B4-BE49-F238E27FC236}">
                      <a16:creationId xmlns:a16="http://schemas.microsoft.com/office/drawing/2014/main" id="{54AD7E8A-9B54-4593-8539-B54BE2E261FF}"/>
                    </a:ext>
                  </a:extLst>
                </p:cNvPr>
                <p:cNvSpPr/>
                <p:nvPr/>
              </p:nvSpPr>
              <p:spPr>
                <a:xfrm>
                  <a:off x="4116895" y="4280249"/>
                  <a:ext cx="47339" cy="149351"/>
                </a:xfrm>
                <a:custGeom>
                  <a:avLst/>
                  <a:gdLst>
                    <a:gd name="connsiteX0" fmla="*/ 3524 w 47339"/>
                    <a:gd name="connsiteY0" fmla="*/ 149352 h 149351"/>
                    <a:gd name="connsiteX1" fmla="*/ 0 w 47339"/>
                    <a:gd name="connsiteY1" fmla="*/ 144399 h 149351"/>
                    <a:gd name="connsiteX2" fmla="*/ 43815 w 47339"/>
                    <a:gd name="connsiteY2" fmla="*/ 0 h 149351"/>
                    <a:gd name="connsiteX3" fmla="*/ 47339 w 47339"/>
                    <a:gd name="connsiteY3" fmla="*/ 4858 h 149351"/>
                  </a:gdLst>
                  <a:ahLst/>
                  <a:cxnLst>
                    <a:cxn ang="0">
                      <a:pos x="connsiteX0" y="connsiteY0"/>
                    </a:cxn>
                    <a:cxn ang="0">
                      <a:pos x="connsiteX1" y="connsiteY1"/>
                    </a:cxn>
                    <a:cxn ang="0">
                      <a:pos x="connsiteX2" y="connsiteY2"/>
                    </a:cxn>
                    <a:cxn ang="0">
                      <a:pos x="connsiteX3" y="connsiteY3"/>
                    </a:cxn>
                  </a:cxnLst>
                  <a:rect l="l" t="t" r="r" b="b"/>
                  <a:pathLst>
                    <a:path w="47339" h="149351">
                      <a:moveTo>
                        <a:pt x="3524" y="149352"/>
                      </a:moveTo>
                      <a:lnTo>
                        <a:pt x="0" y="144399"/>
                      </a:lnTo>
                      <a:lnTo>
                        <a:pt x="43815" y="0"/>
                      </a:lnTo>
                      <a:lnTo>
                        <a:pt x="47339"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54" name="Freeform: Shape 753">
                  <a:extLst>
                    <a:ext uri="{FF2B5EF4-FFF2-40B4-BE49-F238E27FC236}">
                      <a16:creationId xmlns:a16="http://schemas.microsoft.com/office/drawing/2014/main" id="{9DF20F8F-9603-48FD-80A0-166208C9CA9B}"/>
                    </a:ext>
                  </a:extLst>
                </p:cNvPr>
                <p:cNvSpPr/>
                <p:nvPr/>
              </p:nvSpPr>
              <p:spPr>
                <a:xfrm>
                  <a:off x="4109610" y="4408443"/>
                  <a:ext cx="18112" cy="37377"/>
                </a:xfrm>
                <a:custGeom>
                  <a:avLst/>
                  <a:gdLst>
                    <a:gd name="connsiteX0" fmla="*/ 16906 w 18112"/>
                    <a:gd name="connsiteY0" fmla="*/ 30016 h 37377"/>
                    <a:gd name="connsiteX1" fmla="*/ 4523 w 18112"/>
                    <a:gd name="connsiteY1" fmla="*/ 33540 h 37377"/>
                    <a:gd name="connsiteX2" fmla="*/ 1189 w 18112"/>
                    <a:gd name="connsiteY2" fmla="*/ 7442 h 37377"/>
                    <a:gd name="connsiteX3" fmla="*/ 13477 w 18112"/>
                    <a:gd name="connsiteY3" fmla="*/ 3727 h 37377"/>
                    <a:gd name="connsiteX4" fmla="*/ 16906 w 18112"/>
                    <a:gd name="connsiteY4" fmla="*/ 30016 h 373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2" h="37377">
                      <a:moveTo>
                        <a:pt x="16906" y="30016"/>
                      </a:moveTo>
                      <a:cubicBezTo>
                        <a:pt x="14429" y="38208"/>
                        <a:pt x="8905" y="39827"/>
                        <a:pt x="4523" y="33540"/>
                      </a:cubicBezTo>
                      <a:cubicBezTo>
                        <a:pt x="237" y="27349"/>
                        <a:pt x="-1287" y="15633"/>
                        <a:pt x="1189" y="7442"/>
                      </a:cubicBezTo>
                      <a:cubicBezTo>
                        <a:pt x="3666" y="-750"/>
                        <a:pt x="9190" y="-2464"/>
                        <a:pt x="13477" y="3727"/>
                      </a:cubicBezTo>
                      <a:cubicBezTo>
                        <a:pt x="17953" y="10014"/>
                        <a:pt x="19382" y="21729"/>
                        <a:pt x="16906" y="300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4" name="Graphic 220">
                <a:extLst>
                  <a:ext uri="{FF2B5EF4-FFF2-40B4-BE49-F238E27FC236}">
                    <a16:creationId xmlns:a16="http://schemas.microsoft.com/office/drawing/2014/main" id="{3EDD07D0-CDBE-463A-A00A-4E7317D8327A}"/>
                  </a:ext>
                </a:extLst>
              </p:cNvPr>
              <p:cNvGrpSpPr/>
              <p:nvPr/>
            </p:nvGrpSpPr>
            <p:grpSpPr>
              <a:xfrm>
                <a:off x="4026693" y="4387666"/>
                <a:ext cx="91916" cy="43554"/>
                <a:chOff x="4026693" y="4387666"/>
                <a:chExt cx="91916" cy="43554"/>
              </a:xfrm>
              <a:grpFill/>
            </p:grpSpPr>
            <p:sp>
              <p:nvSpPr>
                <p:cNvPr id="751" name="Freeform: Shape 750">
                  <a:extLst>
                    <a:ext uri="{FF2B5EF4-FFF2-40B4-BE49-F238E27FC236}">
                      <a16:creationId xmlns:a16="http://schemas.microsoft.com/office/drawing/2014/main" id="{94B05794-8404-4AE2-B143-F66D43FB6747}"/>
                    </a:ext>
                  </a:extLst>
                </p:cNvPr>
                <p:cNvSpPr/>
                <p:nvPr/>
              </p:nvSpPr>
              <p:spPr>
                <a:xfrm>
                  <a:off x="4035170" y="4401692"/>
                  <a:ext cx="83438" cy="29527"/>
                </a:xfrm>
                <a:custGeom>
                  <a:avLst/>
                  <a:gdLst>
                    <a:gd name="connsiteX0" fmla="*/ 83439 w 83438"/>
                    <a:gd name="connsiteY0" fmla="*/ 29528 h 29527"/>
                    <a:gd name="connsiteX1" fmla="*/ 0 w 83438"/>
                    <a:gd name="connsiteY1" fmla="*/ 8001 h 29527"/>
                    <a:gd name="connsiteX2" fmla="*/ 0 w 83438"/>
                    <a:gd name="connsiteY2" fmla="*/ 0 h 29527"/>
                    <a:gd name="connsiteX3" fmla="*/ 83439 w 83438"/>
                    <a:gd name="connsiteY3" fmla="*/ 21336 h 29527"/>
                  </a:gdLst>
                  <a:ahLst/>
                  <a:cxnLst>
                    <a:cxn ang="0">
                      <a:pos x="connsiteX0" y="connsiteY0"/>
                    </a:cxn>
                    <a:cxn ang="0">
                      <a:pos x="connsiteX1" y="connsiteY1"/>
                    </a:cxn>
                    <a:cxn ang="0">
                      <a:pos x="connsiteX2" y="connsiteY2"/>
                    </a:cxn>
                    <a:cxn ang="0">
                      <a:pos x="connsiteX3" y="connsiteY3"/>
                    </a:cxn>
                  </a:cxnLst>
                  <a:rect l="l" t="t" r="r" b="b"/>
                  <a:pathLst>
                    <a:path w="83438" h="29527">
                      <a:moveTo>
                        <a:pt x="83439" y="29528"/>
                      </a:moveTo>
                      <a:lnTo>
                        <a:pt x="0" y="8001"/>
                      </a:lnTo>
                      <a:lnTo>
                        <a:pt x="0" y="0"/>
                      </a:lnTo>
                      <a:lnTo>
                        <a:pt x="83439" y="2133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52" name="Freeform: Shape 751">
                  <a:extLst>
                    <a:ext uri="{FF2B5EF4-FFF2-40B4-BE49-F238E27FC236}">
                      <a16:creationId xmlns:a16="http://schemas.microsoft.com/office/drawing/2014/main" id="{470AFED2-47B9-4C50-84E6-A33E67A99D02}"/>
                    </a:ext>
                  </a:extLst>
                </p:cNvPr>
                <p:cNvSpPr/>
                <p:nvPr/>
              </p:nvSpPr>
              <p:spPr>
                <a:xfrm>
                  <a:off x="4026693" y="4387666"/>
                  <a:ext cx="16954" cy="36168"/>
                </a:xfrm>
                <a:custGeom>
                  <a:avLst/>
                  <a:gdLst>
                    <a:gd name="connsiteX0" fmla="*/ 8477 w 16954"/>
                    <a:gd name="connsiteY0" fmla="*/ 36029 h 36168"/>
                    <a:gd name="connsiteX1" fmla="*/ 0 w 16954"/>
                    <a:gd name="connsiteY1" fmla="*/ 15932 h 36168"/>
                    <a:gd name="connsiteX2" fmla="*/ 8477 w 16954"/>
                    <a:gd name="connsiteY2" fmla="*/ 120 h 36168"/>
                    <a:gd name="connsiteX3" fmla="*/ 16954 w 16954"/>
                    <a:gd name="connsiteY3" fmla="*/ 20313 h 36168"/>
                    <a:gd name="connsiteX4" fmla="*/ 8477 w 16954"/>
                    <a:gd name="connsiteY4" fmla="*/ 36029 h 36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54" h="36168">
                      <a:moveTo>
                        <a:pt x="8477" y="36029"/>
                      </a:moveTo>
                      <a:cubicBezTo>
                        <a:pt x="3810" y="34791"/>
                        <a:pt x="0" y="25742"/>
                        <a:pt x="0" y="15932"/>
                      </a:cubicBezTo>
                      <a:cubicBezTo>
                        <a:pt x="0" y="6121"/>
                        <a:pt x="3810" y="-1023"/>
                        <a:pt x="8477" y="120"/>
                      </a:cubicBezTo>
                      <a:cubicBezTo>
                        <a:pt x="13145" y="1263"/>
                        <a:pt x="16954" y="10312"/>
                        <a:pt x="16954" y="20313"/>
                      </a:cubicBezTo>
                      <a:cubicBezTo>
                        <a:pt x="16954" y="30124"/>
                        <a:pt x="13145" y="37268"/>
                        <a:pt x="8477" y="3602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5" name="Graphic 220">
                <a:extLst>
                  <a:ext uri="{FF2B5EF4-FFF2-40B4-BE49-F238E27FC236}">
                    <a16:creationId xmlns:a16="http://schemas.microsoft.com/office/drawing/2014/main" id="{300E3DCA-646E-4CF9-A32B-C4C063972AA9}"/>
                  </a:ext>
                </a:extLst>
              </p:cNvPr>
              <p:cNvGrpSpPr/>
              <p:nvPr/>
            </p:nvGrpSpPr>
            <p:grpSpPr>
              <a:xfrm>
                <a:off x="4252531" y="4299299"/>
                <a:ext cx="60723" cy="195134"/>
                <a:chOff x="4252531" y="4299299"/>
                <a:chExt cx="60723" cy="195134"/>
              </a:xfrm>
              <a:grpFill/>
            </p:grpSpPr>
            <p:sp>
              <p:nvSpPr>
                <p:cNvPr id="749" name="Freeform: Shape 748">
                  <a:extLst>
                    <a:ext uri="{FF2B5EF4-FFF2-40B4-BE49-F238E27FC236}">
                      <a16:creationId xmlns:a16="http://schemas.microsoft.com/office/drawing/2014/main" id="{83C3C501-6803-491D-A618-ECFBE89B7957}"/>
                    </a:ext>
                  </a:extLst>
                </p:cNvPr>
                <p:cNvSpPr/>
                <p:nvPr/>
              </p:nvSpPr>
              <p:spPr>
                <a:xfrm>
                  <a:off x="4252531" y="4299299"/>
                  <a:ext cx="52292" cy="176783"/>
                </a:xfrm>
                <a:custGeom>
                  <a:avLst/>
                  <a:gdLst>
                    <a:gd name="connsiteX0" fmla="*/ 48387 w 52292"/>
                    <a:gd name="connsiteY0" fmla="*/ 176784 h 176783"/>
                    <a:gd name="connsiteX1" fmla="*/ 0 w 52292"/>
                    <a:gd name="connsiteY1" fmla="*/ 3524 h 176783"/>
                    <a:gd name="connsiteX2" fmla="*/ 3905 w 52292"/>
                    <a:gd name="connsiteY2" fmla="*/ 0 h 176783"/>
                    <a:gd name="connsiteX3" fmla="*/ 52292 w 52292"/>
                    <a:gd name="connsiteY3" fmla="*/ 173450 h 176783"/>
                  </a:gdLst>
                  <a:ahLst/>
                  <a:cxnLst>
                    <a:cxn ang="0">
                      <a:pos x="connsiteX0" y="connsiteY0"/>
                    </a:cxn>
                    <a:cxn ang="0">
                      <a:pos x="connsiteX1" y="connsiteY1"/>
                    </a:cxn>
                    <a:cxn ang="0">
                      <a:pos x="connsiteX2" y="connsiteY2"/>
                    </a:cxn>
                    <a:cxn ang="0">
                      <a:pos x="connsiteX3" y="connsiteY3"/>
                    </a:cxn>
                  </a:cxnLst>
                  <a:rect l="l" t="t" r="r" b="b"/>
                  <a:pathLst>
                    <a:path w="52292" h="176783">
                      <a:moveTo>
                        <a:pt x="48387" y="176784"/>
                      </a:moveTo>
                      <a:lnTo>
                        <a:pt x="0" y="3524"/>
                      </a:lnTo>
                      <a:lnTo>
                        <a:pt x="3905" y="0"/>
                      </a:lnTo>
                      <a:lnTo>
                        <a:pt x="52292" y="17345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50" name="Freeform: Shape 749">
                  <a:extLst>
                    <a:ext uri="{FF2B5EF4-FFF2-40B4-BE49-F238E27FC236}">
                      <a16:creationId xmlns:a16="http://schemas.microsoft.com/office/drawing/2014/main" id="{0F3049FC-D80F-4007-B635-A1B861885829}"/>
                    </a:ext>
                  </a:extLst>
                </p:cNvPr>
                <p:cNvSpPr/>
                <p:nvPr/>
              </p:nvSpPr>
              <p:spPr>
                <a:xfrm>
                  <a:off x="4292578" y="4454425"/>
                  <a:ext cx="20676" cy="40008"/>
                </a:xfrm>
                <a:custGeom>
                  <a:avLst/>
                  <a:gdLst>
                    <a:gd name="connsiteX0" fmla="*/ 19294 w 20676"/>
                    <a:gd name="connsiteY0" fmla="*/ 12323 h 40008"/>
                    <a:gd name="connsiteX1" fmla="*/ 15484 w 20676"/>
                    <a:gd name="connsiteY1" fmla="*/ 38517 h 40008"/>
                    <a:gd name="connsiteX2" fmla="*/ 1387 w 20676"/>
                    <a:gd name="connsiteY2" fmla="*/ 27563 h 40008"/>
                    <a:gd name="connsiteX3" fmla="*/ 5101 w 20676"/>
                    <a:gd name="connsiteY3" fmla="*/ 1560 h 40008"/>
                    <a:gd name="connsiteX4" fmla="*/ 19294 w 20676"/>
                    <a:gd name="connsiteY4" fmla="*/ 12323 h 40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6" h="40008">
                      <a:moveTo>
                        <a:pt x="19294" y="12323"/>
                      </a:moveTo>
                      <a:cubicBezTo>
                        <a:pt x="22151" y="22610"/>
                        <a:pt x="20437" y="34326"/>
                        <a:pt x="15484" y="38517"/>
                      </a:cubicBezTo>
                      <a:cubicBezTo>
                        <a:pt x="10531" y="42708"/>
                        <a:pt x="4244" y="37755"/>
                        <a:pt x="1387" y="27563"/>
                      </a:cubicBezTo>
                      <a:cubicBezTo>
                        <a:pt x="-1471" y="17372"/>
                        <a:pt x="244" y="5751"/>
                        <a:pt x="5101" y="1560"/>
                      </a:cubicBezTo>
                      <a:cubicBezTo>
                        <a:pt x="10054" y="-2726"/>
                        <a:pt x="16436" y="2131"/>
                        <a:pt x="19294" y="123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6" name="Graphic 220">
                <a:extLst>
                  <a:ext uri="{FF2B5EF4-FFF2-40B4-BE49-F238E27FC236}">
                    <a16:creationId xmlns:a16="http://schemas.microsoft.com/office/drawing/2014/main" id="{2928D552-03E9-4961-9B95-460F87B7A85B}"/>
                  </a:ext>
                </a:extLst>
              </p:cNvPr>
              <p:cNvGrpSpPr/>
              <p:nvPr/>
            </p:nvGrpSpPr>
            <p:grpSpPr>
              <a:xfrm>
                <a:off x="4244611" y="4471701"/>
                <a:ext cx="60212" cy="170999"/>
                <a:chOff x="4244611" y="4471701"/>
                <a:chExt cx="60212" cy="170999"/>
              </a:xfrm>
              <a:grpFill/>
            </p:grpSpPr>
            <p:sp>
              <p:nvSpPr>
                <p:cNvPr id="747" name="Freeform: Shape 746">
                  <a:extLst>
                    <a:ext uri="{FF2B5EF4-FFF2-40B4-BE49-F238E27FC236}">
                      <a16:creationId xmlns:a16="http://schemas.microsoft.com/office/drawing/2014/main" id="{48512F37-11AF-4E98-865F-2CA98350759D}"/>
                    </a:ext>
                  </a:extLst>
                </p:cNvPr>
                <p:cNvSpPr/>
                <p:nvPr/>
              </p:nvSpPr>
              <p:spPr>
                <a:xfrm>
                  <a:off x="4252531" y="4471701"/>
                  <a:ext cx="52292" cy="154019"/>
                </a:xfrm>
                <a:custGeom>
                  <a:avLst/>
                  <a:gdLst>
                    <a:gd name="connsiteX0" fmla="*/ 3905 w 52292"/>
                    <a:gd name="connsiteY0" fmla="*/ 154019 h 154019"/>
                    <a:gd name="connsiteX1" fmla="*/ 0 w 52292"/>
                    <a:gd name="connsiteY1" fmla="*/ 148495 h 154019"/>
                    <a:gd name="connsiteX2" fmla="*/ 48387 w 52292"/>
                    <a:gd name="connsiteY2" fmla="*/ 0 h 154019"/>
                    <a:gd name="connsiteX3" fmla="*/ 52292 w 52292"/>
                    <a:gd name="connsiteY3" fmla="*/ 5429 h 154019"/>
                  </a:gdLst>
                  <a:ahLst/>
                  <a:cxnLst>
                    <a:cxn ang="0">
                      <a:pos x="connsiteX0" y="connsiteY0"/>
                    </a:cxn>
                    <a:cxn ang="0">
                      <a:pos x="connsiteX1" y="connsiteY1"/>
                    </a:cxn>
                    <a:cxn ang="0">
                      <a:pos x="connsiteX2" y="connsiteY2"/>
                    </a:cxn>
                    <a:cxn ang="0">
                      <a:pos x="connsiteX3" y="connsiteY3"/>
                    </a:cxn>
                  </a:cxnLst>
                  <a:rect l="l" t="t" r="r" b="b"/>
                  <a:pathLst>
                    <a:path w="52292" h="154019">
                      <a:moveTo>
                        <a:pt x="3905" y="154019"/>
                      </a:moveTo>
                      <a:lnTo>
                        <a:pt x="0" y="148495"/>
                      </a:lnTo>
                      <a:lnTo>
                        <a:pt x="48387" y="0"/>
                      </a:lnTo>
                      <a:lnTo>
                        <a:pt x="52292" y="54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48" name="Freeform: Shape 747">
                  <a:extLst>
                    <a:ext uri="{FF2B5EF4-FFF2-40B4-BE49-F238E27FC236}">
                      <a16:creationId xmlns:a16="http://schemas.microsoft.com/office/drawing/2014/main" id="{7CAA4D6C-4589-4860-8AE6-8B12BEE59560}"/>
                    </a:ext>
                  </a:extLst>
                </p:cNvPr>
                <p:cNvSpPr/>
                <p:nvPr/>
              </p:nvSpPr>
              <p:spPr>
                <a:xfrm>
                  <a:off x="4244611" y="4603141"/>
                  <a:ext cx="19914" cy="39559"/>
                </a:xfrm>
                <a:custGeom>
                  <a:avLst/>
                  <a:gdLst>
                    <a:gd name="connsiteX0" fmla="*/ 18588 w 19914"/>
                    <a:gd name="connsiteY0" fmla="*/ 32295 h 39559"/>
                    <a:gd name="connsiteX1" fmla="*/ 4967 w 19914"/>
                    <a:gd name="connsiteY1" fmla="*/ 35057 h 39559"/>
                    <a:gd name="connsiteX2" fmla="*/ 1348 w 19914"/>
                    <a:gd name="connsiteY2" fmla="*/ 7339 h 39559"/>
                    <a:gd name="connsiteX3" fmla="*/ 14968 w 19914"/>
                    <a:gd name="connsiteY3" fmla="*/ 4386 h 39559"/>
                    <a:gd name="connsiteX4" fmla="*/ 18588 w 19914"/>
                    <a:gd name="connsiteY4" fmla="*/ 32295 h 39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14" h="39559">
                      <a:moveTo>
                        <a:pt x="18588" y="32295"/>
                      </a:moveTo>
                      <a:cubicBezTo>
                        <a:pt x="15826" y="40772"/>
                        <a:pt x="9730" y="42010"/>
                        <a:pt x="4967" y="35057"/>
                      </a:cubicBezTo>
                      <a:cubicBezTo>
                        <a:pt x="205" y="28199"/>
                        <a:pt x="-1415" y="15816"/>
                        <a:pt x="1348" y="7339"/>
                      </a:cubicBezTo>
                      <a:cubicBezTo>
                        <a:pt x="4110" y="-1138"/>
                        <a:pt x="10206" y="-2472"/>
                        <a:pt x="14968" y="4386"/>
                      </a:cubicBezTo>
                      <a:cubicBezTo>
                        <a:pt x="19636" y="11339"/>
                        <a:pt x="21350" y="23817"/>
                        <a:pt x="18588" y="3229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7" name="Graphic 220">
                <a:extLst>
                  <a:ext uri="{FF2B5EF4-FFF2-40B4-BE49-F238E27FC236}">
                    <a16:creationId xmlns:a16="http://schemas.microsoft.com/office/drawing/2014/main" id="{D1387D08-BF29-436C-8171-D698EA0C295B}"/>
                  </a:ext>
                </a:extLst>
              </p:cNvPr>
              <p:cNvGrpSpPr/>
              <p:nvPr/>
            </p:nvGrpSpPr>
            <p:grpSpPr>
              <a:xfrm>
                <a:off x="4153090" y="4574914"/>
                <a:ext cx="101441" cy="52330"/>
                <a:chOff x="4153090" y="4574914"/>
                <a:chExt cx="101441" cy="52330"/>
              </a:xfrm>
              <a:grpFill/>
            </p:grpSpPr>
            <p:sp>
              <p:nvSpPr>
                <p:cNvPr id="745" name="Freeform: Shape 744">
                  <a:extLst>
                    <a:ext uri="{FF2B5EF4-FFF2-40B4-BE49-F238E27FC236}">
                      <a16:creationId xmlns:a16="http://schemas.microsoft.com/office/drawing/2014/main" id="{7E9AD288-3B27-4A14-B749-2C5D559FC307}"/>
                    </a:ext>
                  </a:extLst>
                </p:cNvPr>
                <p:cNvSpPr/>
                <p:nvPr/>
              </p:nvSpPr>
              <p:spPr>
                <a:xfrm>
                  <a:off x="4162425" y="4589907"/>
                  <a:ext cx="92106" cy="37337"/>
                </a:xfrm>
                <a:custGeom>
                  <a:avLst/>
                  <a:gdLst>
                    <a:gd name="connsiteX0" fmla="*/ 92107 w 92106"/>
                    <a:gd name="connsiteY0" fmla="*/ 37338 h 37337"/>
                    <a:gd name="connsiteX1" fmla="*/ 0 w 92106"/>
                    <a:gd name="connsiteY1" fmla="*/ 8287 h 37337"/>
                    <a:gd name="connsiteX2" fmla="*/ 0 w 92106"/>
                    <a:gd name="connsiteY2" fmla="*/ 0 h 37337"/>
                    <a:gd name="connsiteX3" fmla="*/ 92107 w 92106"/>
                    <a:gd name="connsiteY3" fmla="*/ 28670 h 37337"/>
                  </a:gdLst>
                  <a:ahLst/>
                  <a:cxnLst>
                    <a:cxn ang="0">
                      <a:pos x="connsiteX0" y="connsiteY0"/>
                    </a:cxn>
                    <a:cxn ang="0">
                      <a:pos x="connsiteX1" y="connsiteY1"/>
                    </a:cxn>
                    <a:cxn ang="0">
                      <a:pos x="connsiteX2" y="connsiteY2"/>
                    </a:cxn>
                    <a:cxn ang="0">
                      <a:pos x="connsiteX3" y="connsiteY3"/>
                    </a:cxn>
                  </a:cxnLst>
                  <a:rect l="l" t="t" r="r" b="b"/>
                  <a:pathLst>
                    <a:path w="92106" h="37337">
                      <a:moveTo>
                        <a:pt x="92107" y="37338"/>
                      </a:moveTo>
                      <a:lnTo>
                        <a:pt x="0" y="8287"/>
                      </a:lnTo>
                      <a:lnTo>
                        <a:pt x="0" y="0"/>
                      </a:lnTo>
                      <a:lnTo>
                        <a:pt x="92107" y="2867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46" name="Freeform: Shape 745">
                  <a:extLst>
                    <a:ext uri="{FF2B5EF4-FFF2-40B4-BE49-F238E27FC236}">
                      <a16:creationId xmlns:a16="http://schemas.microsoft.com/office/drawing/2014/main" id="{50A3515E-44E2-4C2F-9FC9-61E9A9440C35}"/>
                    </a:ext>
                  </a:extLst>
                </p:cNvPr>
                <p:cNvSpPr/>
                <p:nvPr/>
              </p:nvSpPr>
              <p:spPr>
                <a:xfrm>
                  <a:off x="4153090" y="4574914"/>
                  <a:ext cx="18670" cy="38202"/>
                </a:xfrm>
                <a:custGeom>
                  <a:avLst/>
                  <a:gdLst>
                    <a:gd name="connsiteX0" fmla="*/ 9334 w 18670"/>
                    <a:gd name="connsiteY0" fmla="*/ 37948 h 38202"/>
                    <a:gd name="connsiteX1" fmla="*/ 0 w 18670"/>
                    <a:gd name="connsiteY1" fmla="*/ 16136 h 38202"/>
                    <a:gd name="connsiteX2" fmla="*/ 9334 w 18670"/>
                    <a:gd name="connsiteY2" fmla="*/ 229 h 38202"/>
                    <a:gd name="connsiteX3" fmla="*/ 18669 w 18670"/>
                    <a:gd name="connsiteY3" fmla="*/ 22041 h 38202"/>
                    <a:gd name="connsiteX4" fmla="*/ 9334 w 18670"/>
                    <a:gd name="connsiteY4" fmla="*/ 37948 h 38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70" h="38202">
                      <a:moveTo>
                        <a:pt x="9334" y="37948"/>
                      </a:moveTo>
                      <a:cubicBezTo>
                        <a:pt x="4191" y="36329"/>
                        <a:pt x="0" y="26518"/>
                        <a:pt x="0" y="16136"/>
                      </a:cubicBezTo>
                      <a:cubicBezTo>
                        <a:pt x="0" y="5754"/>
                        <a:pt x="4191" y="-1390"/>
                        <a:pt x="9334" y="229"/>
                      </a:cubicBezTo>
                      <a:cubicBezTo>
                        <a:pt x="14478" y="1848"/>
                        <a:pt x="18669" y="11564"/>
                        <a:pt x="18669" y="22041"/>
                      </a:cubicBezTo>
                      <a:cubicBezTo>
                        <a:pt x="18764" y="32519"/>
                        <a:pt x="14573" y="39663"/>
                        <a:pt x="9334" y="379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8" name="Graphic 220">
                <a:extLst>
                  <a:ext uri="{FF2B5EF4-FFF2-40B4-BE49-F238E27FC236}">
                    <a16:creationId xmlns:a16="http://schemas.microsoft.com/office/drawing/2014/main" id="{002A4084-DADA-4B8C-BCE1-DD0C1E725CF1}"/>
                  </a:ext>
                </a:extLst>
              </p:cNvPr>
              <p:cNvGrpSpPr/>
              <p:nvPr/>
            </p:nvGrpSpPr>
            <p:grpSpPr>
              <a:xfrm>
                <a:off x="4109589" y="4408405"/>
                <a:ext cx="54645" cy="187216"/>
                <a:chOff x="4109589" y="4408405"/>
                <a:chExt cx="54645" cy="187216"/>
              </a:xfrm>
              <a:grpFill/>
            </p:grpSpPr>
            <p:sp>
              <p:nvSpPr>
                <p:cNvPr id="743" name="Freeform: Shape 742">
                  <a:extLst>
                    <a:ext uri="{FF2B5EF4-FFF2-40B4-BE49-F238E27FC236}">
                      <a16:creationId xmlns:a16="http://schemas.microsoft.com/office/drawing/2014/main" id="{ABE26D93-090F-4F7A-9B49-3B941AFF2B30}"/>
                    </a:ext>
                  </a:extLst>
                </p:cNvPr>
                <p:cNvSpPr/>
                <p:nvPr/>
              </p:nvSpPr>
              <p:spPr>
                <a:xfrm>
                  <a:off x="4116895" y="4425505"/>
                  <a:ext cx="47339" cy="170116"/>
                </a:xfrm>
                <a:custGeom>
                  <a:avLst/>
                  <a:gdLst>
                    <a:gd name="connsiteX0" fmla="*/ 43815 w 47339"/>
                    <a:gd name="connsiteY0" fmla="*/ 170117 h 170116"/>
                    <a:gd name="connsiteX1" fmla="*/ 0 w 47339"/>
                    <a:gd name="connsiteY1" fmla="*/ 3238 h 170116"/>
                    <a:gd name="connsiteX2" fmla="*/ 3524 w 47339"/>
                    <a:gd name="connsiteY2" fmla="*/ 0 h 170116"/>
                    <a:gd name="connsiteX3" fmla="*/ 47339 w 47339"/>
                    <a:gd name="connsiteY3" fmla="*/ 166973 h 170116"/>
                  </a:gdLst>
                  <a:ahLst/>
                  <a:cxnLst>
                    <a:cxn ang="0">
                      <a:pos x="connsiteX0" y="connsiteY0"/>
                    </a:cxn>
                    <a:cxn ang="0">
                      <a:pos x="connsiteX1" y="connsiteY1"/>
                    </a:cxn>
                    <a:cxn ang="0">
                      <a:pos x="connsiteX2" y="connsiteY2"/>
                    </a:cxn>
                    <a:cxn ang="0">
                      <a:pos x="connsiteX3" y="connsiteY3"/>
                    </a:cxn>
                  </a:cxnLst>
                  <a:rect l="l" t="t" r="r" b="b"/>
                  <a:pathLst>
                    <a:path w="47339" h="170116">
                      <a:moveTo>
                        <a:pt x="43815" y="170117"/>
                      </a:moveTo>
                      <a:lnTo>
                        <a:pt x="0" y="3238"/>
                      </a:lnTo>
                      <a:lnTo>
                        <a:pt x="3524" y="0"/>
                      </a:lnTo>
                      <a:lnTo>
                        <a:pt x="47339" y="16697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44" name="Freeform: Shape 743">
                  <a:extLst>
                    <a:ext uri="{FF2B5EF4-FFF2-40B4-BE49-F238E27FC236}">
                      <a16:creationId xmlns:a16="http://schemas.microsoft.com/office/drawing/2014/main" id="{1BDF5B94-8F47-4EC2-97B5-7E9C05B04AEA}"/>
                    </a:ext>
                  </a:extLst>
                </p:cNvPr>
                <p:cNvSpPr/>
                <p:nvPr/>
              </p:nvSpPr>
              <p:spPr>
                <a:xfrm>
                  <a:off x="4109589" y="4408405"/>
                  <a:ext cx="18136" cy="37424"/>
                </a:xfrm>
                <a:custGeom>
                  <a:avLst/>
                  <a:gdLst>
                    <a:gd name="connsiteX0" fmla="*/ 1210 w 18136"/>
                    <a:gd name="connsiteY0" fmla="*/ 25958 h 37424"/>
                    <a:gd name="connsiteX1" fmla="*/ 4544 w 18136"/>
                    <a:gd name="connsiteY1" fmla="*/ 1479 h 37424"/>
                    <a:gd name="connsiteX2" fmla="*/ 16926 w 18136"/>
                    <a:gd name="connsiteY2" fmla="*/ 11385 h 37424"/>
                    <a:gd name="connsiteX3" fmla="*/ 13593 w 18136"/>
                    <a:gd name="connsiteY3" fmla="*/ 35960 h 37424"/>
                    <a:gd name="connsiteX4" fmla="*/ 1210 w 18136"/>
                    <a:gd name="connsiteY4" fmla="*/ 25958 h 374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36" h="37424">
                      <a:moveTo>
                        <a:pt x="1210" y="25958"/>
                      </a:moveTo>
                      <a:cubicBezTo>
                        <a:pt x="-1266" y="16433"/>
                        <a:pt x="162" y="5575"/>
                        <a:pt x="4544" y="1479"/>
                      </a:cubicBezTo>
                      <a:cubicBezTo>
                        <a:pt x="8830" y="-2521"/>
                        <a:pt x="14355" y="1860"/>
                        <a:pt x="16926" y="11385"/>
                      </a:cubicBezTo>
                      <a:cubicBezTo>
                        <a:pt x="19403" y="20910"/>
                        <a:pt x="17974" y="31959"/>
                        <a:pt x="13593" y="35960"/>
                      </a:cubicBezTo>
                      <a:cubicBezTo>
                        <a:pt x="9211" y="39960"/>
                        <a:pt x="3782" y="35483"/>
                        <a:pt x="1210" y="2595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9" name="Graphic 220">
                <a:extLst>
                  <a:ext uri="{FF2B5EF4-FFF2-40B4-BE49-F238E27FC236}">
                    <a16:creationId xmlns:a16="http://schemas.microsoft.com/office/drawing/2014/main" id="{8D826DF6-64E5-448C-B619-2F9BBBA037AA}"/>
                  </a:ext>
                </a:extLst>
              </p:cNvPr>
              <p:cNvGrpSpPr/>
              <p:nvPr/>
            </p:nvGrpSpPr>
            <p:grpSpPr>
              <a:xfrm>
                <a:off x="4116895" y="4263761"/>
                <a:ext cx="54970" cy="165840"/>
                <a:chOff x="4116895" y="4263761"/>
                <a:chExt cx="54970" cy="165840"/>
              </a:xfrm>
              <a:grpFill/>
            </p:grpSpPr>
            <p:sp>
              <p:nvSpPr>
                <p:cNvPr id="741" name="Freeform: Shape 740">
                  <a:extLst>
                    <a:ext uri="{FF2B5EF4-FFF2-40B4-BE49-F238E27FC236}">
                      <a16:creationId xmlns:a16="http://schemas.microsoft.com/office/drawing/2014/main" id="{C568E188-7135-43D8-82E0-78660523E201}"/>
                    </a:ext>
                  </a:extLst>
                </p:cNvPr>
                <p:cNvSpPr/>
                <p:nvPr/>
              </p:nvSpPr>
              <p:spPr>
                <a:xfrm>
                  <a:off x="4116895" y="4280249"/>
                  <a:ext cx="47339" cy="149351"/>
                </a:xfrm>
                <a:custGeom>
                  <a:avLst/>
                  <a:gdLst>
                    <a:gd name="connsiteX0" fmla="*/ 3524 w 47339"/>
                    <a:gd name="connsiteY0" fmla="*/ 149352 h 149351"/>
                    <a:gd name="connsiteX1" fmla="*/ 0 w 47339"/>
                    <a:gd name="connsiteY1" fmla="*/ 144399 h 149351"/>
                    <a:gd name="connsiteX2" fmla="*/ 43815 w 47339"/>
                    <a:gd name="connsiteY2" fmla="*/ 0 h 149351"/>
                    <a:gd name="connsiteX3" fmla="*/ 47339 w 47339"/>
                    <a:gd name="connsiteY3" fmla="*/ 4858 h 149351"/>
                  </a:gdLst>
                  <a:ahLst/>
                  <a:cxnLst>
                    <a:cxn ang="0">
                      <a:pos x="connsiteX0" y="connsiteY0"/>
                    </a:cxn>
                    <a:cxn ang="0">
                      <a:pos x="connsiteX1" y="connsiteY1"/>
                    </a:cxn>
                    <a:cxn ang="0">
                      <a:pos x="connsiteX2" y="connsiteY2"/>
                    </a:cxn>
                    <a:cxn ang="0">
                      <a:pos x="connsiteX3" y="connsiteY3"/>
                    </a:cxn>
                  </a:cxnLst>
                  <a:rect l="l" t="t" r="r" b="b"/>
                  <a:pathLst>
                    <a:path w="47339" h="149351">
                      <a:moveTo>
                        <a:pt x="3524" y="149352"/>
                      </a:moveTo>
                      <a:lnTo>
                        <a:pt x="0" y="144399"/>
                      </a:lnTo>
                      <a:lnTo>
                        <a:pt x="43815" y="0"/>
                      </a:lnTo>
                      <a:lnTo>
                        <a:pt x="47339" y="485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42" name="Freeform: Shape 741">
                  <a:extLst>
                    <a:ext uri="{FF2B5EF4-FFF2-40B4-BE49-F238E27FC236}">
                      <a16:creationId xmlns:a16="http://schemas.microsoft.com/office/drawing/2014/main" id="{82390ED3-B787-4E8C-ADC3-40B35DAED40A}"/>
                    </a:ext>
                  </a:extLst>
                </p:cNvPr>
                <p:cNvSpPr/>
                <p:nvPr/>
              </p:nvSpPr>
              <p:spPr>
                <a:xfrm>
                  <a:off x="4153174" y="4263761"/>
                  <a:ext cx="18690" cy="37866"/>
                </a:xfrm>
                <a:custGeom>
                  <a:avLst/>
                  <a:gdLst>
                    <a:gd name="connsiteX0" fmla="*/ 1249 w 18690"/>
                    <a:gd name="connsiteY0" fmla="*/ 7916 h 37866"/>
                    <a:gd name="connsiteX1" fmla="*/ 14013 w 18690"/>
                    <a:gd name="connsiteY1" fmla="*/ 3534 h 37866"/>
                    <a:gd name="connsiteX2" fmla="*/ 17442 w 18690"/>
                    <a:gd name="connsiteY2" fmla="*/ 30014 h 37866"/>
                    <a:gd name="connsiteX3" fmla="*/ 4678 w 18690"/>
                    <a:gd name="connsiteY3" fmla="*/ 34300 h 37866"/>
                    <a:gd name="connsiteX4" fmla="*/ 1249 w 18690"/>
                    <a:gd name="connsiteY4" fmla="*/ 7916 h 378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90" h="37866">
                      <a:moveTo>
                        <a:pt x="1249" y="7916"/>
                      </a:moveTo>
                      <a:cubicBezTo>
                        <a:pt x="3821" y="-562"/>
                        <a:pt x="9536" y="-2562"/>
                        <a:pt x="14013" y="3534"/>
                      </a:cubicBezTo>
                      <a:cubicBezTo>
                        <a:pt x="18489" y="9630"/>
                        <a:pt x="20013" y="21536"/>
                        <a:pt x="17442" y="30014"/>
                      </a:cubicBezTo>
                      <a:cubicBezTo>
                        <a:pt x="14870" y="38491"/>
                        <a:pt x="9155" y="40396"/>
                        <a:pt x="4678" y="34300"/>
                      </a:cubicBezTo>
                      <a:cubicBezTo>
                        <a:pt x="201" y="28204"/>
                        <a:pt x="-1323" y="16393"/>
                        <a:pt x="1249" y="79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0" name="Graphic 220">
                <a:extLst>
                  <a:ext uri="{FF2B5EF4-FFF2-40B4-BE49-F238E27FC236}">
                    <a16:creationId xmlns:a16="http://schemas.microsoft.com/office/drawing/2014/main" id="{672776E6-1E28-474C-99FE-7A1D2B1D9418}"/>
                  </a:ext>
                </a:extLst>
              </p:cNvPr>
              <p:cNvGrpSpPr/>
              <p:nvPr/>
            </p:nvGrpSpPr>
            <p:grpSpPr>
              <a:xfrm>
                <a:off x="4162425" y="4278534"/>
                <a:ext cx="102108" cy="42210"/>
                <a:chOff x="4162425" y="4278534"/>
                <a:chExt cx="102108" cy="42210"/>
              </a:xfrm>
              <a:grpFill/>
            </p:grpSpPr>
            <p:sp>
              <p:nvSpPr>
                <p:cNvPr id="739" name="Freeform: Shape 738">
                  <a:extLst>
                    <a:ext uri="{FF2B5EF4-FFF2-40B4-BE49-F238E27FC236}">
                      <a16:creationId xmlns:a16="http://schemas.microsoft.com/office/drawing/2014/main" id="{4CD6E05C-A415-42C7-AAAD-41E1B9FD0666}"/>
                    </a:ext>
                  </a:extLst>
                </p:cNvPr>
                <p:cNvSpPr/>
                <p:nvPr/>
              </p:nvSpPr>
              <p:spPr>
                <a:xfrm>
                  <a:off x="4162425" y="4278534"/>
                  <a:ext cx="92106" cy="26860"/>
                </a:xfrm>
                <a:custGeom>
                  <a:avLst/>
                  <a:gdLst>
                    <a:gd name="connsiteX0" fmla="*/ 92107 w 92106"/>
                    <a:gd name="connsiteY0" fmla="*/ 26861 h 26860"/>
                    <a:gd name="connsiteX1" fmla="*/ 0 w 92106"/>
                    <a:gd name="connsiteY1" fmla="*/ 8382 h 26860"/>
                    <a:gd name="connsiteX2" fmla="*/ 0 w 92106"/>
                    <a:gd name="connsiteY2" fmla="*/ 0 h 26860"/>
                    <a:gd name="connsiteX3" fmla="*/ 92107 w 92106"/>
                    <a:gd name="connsiteY3" fmla="*/ 18193 h 26860"/>
                  </a:gdLst>
                  <a:ahLst/>
                  <a:cxnLst>
                    <a:cxn ang="0">
                      <a:pos x="connsiteX0" y="connsiteY0"/>
                    </a:cxn>
                    <a:cxn ang="0">
                      <a:pos x="connsiteX1" y="connsiteY1"/>
                    </a:cxn>
                    <a:cxn ang="0">
                      <a:pos x="connsiteX2" y="connsiteY2"/>
                    </a:cxn>
                    <a:cxn ang="0">
                      <a:pos x="connsiteX3" y="connsiteY3"/>
                    </a:cxn>
                  </a:cxnLst>
                  <a:rect l="l" t="t" r="r" b="b"/>
                  <a:pathLst>
                    <a:path w="92106" h="26860">
                      <a:moveTo>
                        <a:pt x="92107" y="26861"/>
                      </a:moveTo>
                      <a:lnTo>
                        <a:pt x="0" y="8382"/>
                      </a:lnTo>
                      <a:lnTo>
                        <a:pt x="0" y="0"/>
                      </a:lnTo>
                      <a:lnTo>
                        <a:pt x="92107" y="1819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40" name="Freeform: Shape 739">
                  <a:extLst>
                    <a:ext uri="{FF2B5EF4-FFF2-40B4-BE49-F238E27FC236}">
                      <a16:creationId xmlns:a16="http://schemas.microsoft.com/office/drawing/2014/main" id="{28D67DA6-AF28-48FD-8F0E-518FB4E70A65}"/>
                    </a:ext>
                  </a:extLst>
                </p:cNvPr>
                <p:cNvSpPr/>
                <p:nvPr/>
              </p:nvSpPr>
              <p:spPr>
                <a:xfrm>
                  <a:off x="4244624" y="4281488"/>
                  <a:ext cx="19908" cy="39256"/>
                </a:xfrm>
                <a:custGeom>
                  <a:avLst/>
                  <a:gdLst>
                    <a:gd name="connsiteX0" fmla="*/ 9907 w 19908"/>
                    <a:gd name="connsiteY0" fmla="*/ 94 h 39256"/>
                    <a:gd name="connsiteX1" fmla="*/ 19909 w 19908"/>
                    <a:gd name="connsiteY1" fmla="*/ 21621 h 39256"/>
                    <a:gd name="connsiteX2" fmla="*/ 9907 w 19908"/>
                    <a:gd name="connsiteY2" fmla="*/ 39146 h 39256"/>
                    <a:gd name="connsiteX3" fmla="*/ 1 w 19908"/>
                    <a:gd name="connsiteY3" fmla="*/ 17715 h 39256"/>
                    <a:gd name="connsiteX4" fmla="*/ 9907 w 19908"/>
                    <a:gd name="connsiteY4" fmla="*/ 94 h 39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08" h="39256">
                      <a:moveTo>
                        <a:pt x="9907" y="94"/>
                      </a:moveTo>
                      <a:cubicBezTo>
                        <a:pt x="15432" y="1142"/>
                        <a:pt x="19909" y="10762"/>
                        <a:pt x="19909" y="21621"/>
                      </a:cubicBezTo>
                      <a:cubicBezTo>
                        <a:pt x="19909" y="32384"/>
                        <a:pt x="15432" y="40290"/>
                        <a:pt x="9907" y="39146"/>
                      </a:cubicBezTo>
                      <a:cubicBezTo>
                        <a:pt x="4383" y="38004"/>
                        <a:pt x="1" y="28383"/>
                        <a:pt x="1" y="17715"/>
                      </a:cubicBezTo>
                      <a:cubicBezTo>
                        <a:pt x="-94" y="6857"/>
                        <a:pt x="4383" y="-954"/>
                        <a:pt x="9907" y="9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1" name="Graphic 220">
                <a:extLst>
                  <a:ext uri="{FF2B5EF4-FFF2-40B4-BE49-F238E27FC236}">
                    <a16:creationId xmlns:a16="http://schemas.microsoft.com/office/drawing/2014/main" id="{F6C2248F-0048-4B18-BBD6-9E533BC16392}"/>
                  </a:ext>
                </a:extLst>
              </p:cNvPr>
              <p:cNvGrpSpPr/>
              <p:nvPr/>
            </p:nvGrpSpPr>
            <p:grpSpPr>
              <a:xfrm>
                <a:off x="4244516" y="4127139"/>
                <a:ext cx="225527" cy="394133"/>
                <a:chOff x="4244516" y="4127139"/>
                <a:chExt cx="225527" cy="394133"/>
              </a:xfrm>
              <a:grpFill/>
            </p:grpSpPr>
            <p:grpSp>
              <p:nvGrpSpPr>
                <p:cNvPr id="721" name="Graphic 220">
                  <a:extLst>
                    <a:ext uri="{FF2B5EF4-FFF2-40B4-BE49-F238E27FC236}">
                      <a16:creationId xmlns:a16="http://schemas.microsoft.com/office/drawing/2014/main" id="{5FE17099-195F-4993-B3BD-0A1A02199333}"/>
                    </a:ext>
                  </a:extLst>
                </p:cNvPr>
                <p:cNvGrpSpPr/>
                <p:nvPr/>
              </p:nvGrpSpPr>
              <p:grpSpPr>
                <a:xfrm>
                  <a:off x="4402645" y="4159567"/>
                  <a:ext cx="67398" cy="203323"/>
                  <a:chOff x="4402645" y="4159567"/>
                  <a:chExt cx="67398" cy="203323"/>
                </a:xfrm>
                <a:grpFill/>
              </p:grpSpPr>
              <p:sp>
                <p:nvSpPr>
                  <p:cNvPr id="737" name="Freeform: Shape 736">
                    <a:extLst>
                      <a:ext uri="{FF2B5EF4-FFF2-40B4-BE49-F238E27FC236}">
                        <a16:creationId xmlns:a16="http://schemas.microsoft.com/office/drawing/2014/main" id="{EA533212-C2BC-42FE-8871-C30A9D47FC96}"/>
                      </a:ext>
                    </a:extLst>
                  </p:cNvPr>
                  <p:cNvSpPr/>
                  <p:nvPr/>
                </p:nvSpPr>
                <p:spPr>
                  <a:xfrm>
                    <a:off x="4402645" y="4159567"/>
                    <a:ext cx="58102" cy="184118"/>
                  </a:xfrm>
                  <a:custGeom>
                    <a:avLst/>
                    <a:gdLst>
                      <a:gd name="connsiteX0" fmla="*/ 53721 w 58102"/>
                      <a:gd name="connsiteY0" fmla="*/ 184118 h 184118"/>
                      <a:gd name="connsiteX1" fmla="*/ 0 w 58102"/>
                      <a:gd name="connsiteY1" fmla="*/ 4000 h 184118"/>
                      <a:gd name="connsiteX2" fmla="*/ 4286 w 58102"/>
                      <a:gd name="connsiteY2" fmla="*/ 0 h 184118"/>
                      <a:gd name="connsiteX3" fmla="*/ 58103 w 58102"/>
                      <a:gd name="connsiteY3" fmla="*/ 180404 h 184118"/>
                    </a:gdLst>
                    <a:ahLst/>
                    <a:cxnLst>
                      <a:cxn ang="0">
                        <a:pos x="connsiteX0" y="connsiteY0"/>
                      </a:cxn>
                      <a:cxn ang="0">
                        <a:pos x="connsiteX1" y="connsiteY1"/>
                      </a:cxn>
                      <a:cxn ang="0">
                        <a:pos x="connsiteX2" y="connsiteY2"/>
                      </a:cxn>
                      <a:cxn ang="0">
                        <a:pos x="connsiteX3" y="connsiteY3"/>
                      </a:cxn>
                    </a:cxnLst>
                    <a:rect l="l" t="t" r="r" b="b"/>
                    <a:pathLst>
                      <a:path w="58102" h="184118">
                        <a:moveTo>
                          <a:pt x="53721" y="184118"/>
                        </a:moveTo>
                        <a:lnTo>
                          <a:pt x="0" y="4000"/>
                        </a:lnTo>
                        <a:lnTo>
                          <a:pt x="4286" y="0"/>
                        </a:lnTo>
                        <a:lnTo>
                          <a:pt x="58103" y="1804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38" name="Freeform: Shape 737">
                    <a:extLst>
                      <a:ext uri="{FF2B5EF4-FFF2-40B4-BE49-F238E27FC236}">
                        <a16:creationId xmlns:a16="http://schemas.microsoft.com/office/drawing/2014/main" id="{F2AA2730-4F33-4B23-883B-58739A4DB269}"/>
                      </a:ext>
                    </a:extLst>
                  </p:cNvPr>
                  <p:cNvSpPr/>
                  <p:nvPr/>
                </p:nvSpPr>
                <p:spPr>
                  <a:xfrm>
                    <a:off x="4447133" y="4320788"/>
                    <a:ext cx="22909" cy="42102"/>
                  </a:xfrm>
                  <a:custGeom>
                    <a:avLst/>
                    <a:gdLst>
                      <a:gd name="connsiteX0" fmla="*/ 21329 w 22909"/>
                      <a:gd name="connsiteY0" fmla="*/ 12515 h 42102"/>
                      <a:gd name="connsiteX1" fmla="*/ 17138 w 22909"/>
                      <a:gd name="connsiteY1" fmla="*/ 40328 h 42102"/>
                      <a:gd name="connsiteX2" fmla="*/ 1517 w 22909"/>
                      <a:gd name="connsiteY2" fmla="*/ 29469 h 42102"/>
                      <a:gd name="connsiteX3" fmla="*/ 5708 w 22909"/>
                      <a:gd name="connsiteY3" fmla="*/ 1847 h 42102"/>
                      <a:gd name="connsiteX4" fmla="*/ 21329 w 22909"/>
                      <a:gd name="connsiteY4" fmla="*/ 12515 h 42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9" h="42102">
                        <a:moveTo>
                          <a:pt x="21329" y="12515"/>
                        </a:moveTo>
                        <a:cubicBezTo>
                          <a:pt x="24568" y="23183"/>
                          <a:pt x="22663" y="35661"/>
                          <a:pt x="17138" y="40328"/>
                        </a:cubicBezTo>
                        <a:cubicBezTo>
                          <a:pt x="11614" y="44995"/>
                          <a:pt x="4661" y="40137"/>
                          <a:pt x="1517" y="29469"/>
                        </a:cubicBezTo>
                        <a:cubicBezTo>
                          <a:pt x="-1626" y="18896"/>
                          <a:pt x="279" y="6514"/>
                          <a:pt x="5708" y="1847"/>
                        </a:cubicBezTo>
                        <a:cubicBezTo>
                          <a:pt x="11138" y="-2916"/>
                          <a:pt x="18186" y="1847"/>
                          <a:pt x="21329" y="1251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22" name="Graphic 220">
                  <a:extLst>
                    <a:ext uri="{FF2B5EF4-FFF2-40B4-BE49-F238E27FC236}">
                      <a16:creationId xmlns:a16="http://schemas.microsoft.com/office/drawing/2014/main" id="{ADDF2218-E2B6-4FCD-B1CA-43D5F316424C}"/>
                    </a:ext>
                  </a:extLst>
                </p:cNvPr>
                <p:cNvGrpSpPr/>
                <p:nvPr/>
              </p:nvGrpSpPr>
              <p:grpSpPr>
                <a:xfrm>
                  <a:off x="4393829" y="4339018"/>
                  <a:ext cx="66918" cy="182253"/>
                  <a:chOff x="4393829" y="4339018"/>
                  <a:chExt cx="66918" cy="182253"/>
                </a:xfrm>
                <a:grpFill/>
              </p:grpSpPr>
              <p:sp>
                <p:nvSpPr>
                  <p:cNvPr id="735" name="Freeform: Shape 734">
                    <a:extLst>
                      <a:ext uri="{FF2B5EF4-FFF2-40B4-BE49-F238E27FC236}">
                        <a16:creationId xmlns:a16="http://schemas.microsoft.com/office/drawing/2014/main" id="{5B906EAE-7723-404B-9D88-2A44B102D07D}"/>
                      </a:ext>
                    </a:extLst>
                  </p:cNvPr>
                  <p:cNvSpPr/>
                  <p:nvPr/>
                </p:nvSpPr>
                <p:spPr>
                  <a:xfrm>
                    <a:off x="4402645" y="4339018"/>
                    <a:ext cx="58102" cy="164401"/>
                  </a:xfrm>
                  <a:custGeom>
                    <a:avLst/>
                    <a:gdLst>
                      <a:gd name="connsiteX0" fmla="*/ 4286 w 58102"/>
                      <a:gd name="connsiteY0" fmla="*/ 164401 h 164401"/>
                      <a:gd name="connsiteX1" fmla="*/ 0 w 58102"/>
                      <a:gd name="connsiteY1" fmla="*/ 158782 h 164401"/>
                      <a:gd name="connsiteX2" fmla="*/ 53721 w 58102"/>
                      <a:gd name="connsiteY2" fmla="*/ 0 h 164401"/>
                      <a:gd name="connsiteX3" fmla="*/ 58103 w 58102"/>
                      <a:gd name="connsiteY3" fmla="*/ 5524 h 164401"/>
                    </a:gdLst>
                    <a:ahLst/>
                    <a:cxnLst>
                      <a:cxn ang="0">
                        <a:pos x="connsiteX0" y="connsiteY0"/>
                      </a:cxn>
                      <a:cxn ang="0">
                        <a:pos x="connsiteX1" y="connsiteY1"/>
                      </a:cxn>
                      <a:cxn ang="0">
                        <a:pos x="connsiteX2" y="connsiteY2"/>
                      </a:cxn>
                      <a:cxn ang="0">
                        <a:pos x="connsiteX3" y="connsiteY3"/>
                      </a:cxn>
                    </a:cxnLst>
                    <a:rect l="l" t="t" r="r" b="b"/>
                    <a:pathLst>
                      <a:path w="58102" h="164401">
                        <a:moveTo>
                          <a:pt x="4286" y="164401"/>
                        </a:moveTo>
                        <a:lnTo>
                          <a:pt x="0" y="158782"/>
                        </a:lnTo>
                        <a:lnTo>
                          <a:pt x="53721" y="0"/>
                        </a:lnTo>
                        <a:lnTo>
                          <a:pt x="58103" y="552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36" name="Freeform: Shape 735">
                    <a:extLst>
                      <a:ext uri="{FF2B5EF4-FFF2-40B4-BE49-F238E27FC236}">
                        <a16:creationId xmlns:a16="http://schemas.microsoft.com/office/drawing/2014/main" id="{E559A854-4423-4AEC-BDD3-AE58FB425378}"/>
                      </a:ext>
                    </a:extLst>
                  </p:cNvPr>
                  <p:cNvSpPr/>
                  <p:nvPr/>
                </p:nvSpPr>
                <p:spPr>
                  <a:xfrm>
                    <a:off x="4393829" y="4479774"/>
                    <a:ext cx="22108" cy="41497"/>
                  </a:xfrm>
                  <a:custGeom>
                    <a:avLst/>
                    <a:gdLst>
                      <a:gd name="connsiteX0" fmla="*/ 20627 w 22108"/>
                      <a:gd name="connsiteY0" fmla="*/ 33551 h 41497"/>
                      <a:gd name="connsiteX1" fmla="*/ 5482 w 22108"/>
                      <a:gd name="connsiteY1" fmla="*/ 37075 h 41497"/>
                      <a:gd name="connsiteX2" fmla="*/ 1482 w 22108"/>
                      <a:gd name="connsiteY2" fmla="*/ 8024 h 41497"/>
                      <a:gd name="connsiteX3" fmla="*/ 16627 w 22108"/>
                      <a:gd name="connsiteY3" fmla="*/ 4309 h 41497"/>
                      <a:gd name="connsiteX4" fmla="*/ 20627 w 22108"/>
                      <a:gd name="connsiteY4" fmla="*/ 33551 h 414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8" h="41497">
                        <a:moveTo>
                          <a:pt x="20627" y="33551"/>
                        </a:moveTo>
                        <a:cubicBezTo>
                          <a:pt x="17579" y="42600"/>
                          <a:pt x="10816" y="44124"/>
                          <a:pt x="5482" y="37075"/>
                        </a:cubicBezTo>
                        <a:cubicBezTo>
                          <a:pt x="244" y="30027"/>
                          <a:pt x="-1566" y="17073"/>
                          <a:pt x="1482" y="8024"/>
                        </a:cubicBezTo>
                        <a:cubicBezTo>
                          <a:pt x="4530" y="-1025"/>
                          <a:pt x="11293" y="-2644"/>
                          <a:pt x="16627" y="4309"/>
                        </a:cubicBezTo>
                        <a:cubicBezTo>
                          <a:pt x="21865" y="11453"/>
                          <a:pt x="23675" y="24503"/>
                          <a:pt x="20627" y="335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23" name="Graphic 220">
                  <a:extLst>
                    <a:ext uri="{FF2B5EF4-FFF2-40B4-BE49-F238E27FC236}">
                      <a16:creationId xmlns:a16="http://schemas.microsoft.com/office/drawing/2014/main" id="{B9CFE32B-9ED9-4354-BACA-A4B7BABBE288}"/>
                    </a:ext>
                  </a:extLst>
                </p:cNvPr>
                <p:cNvGrpSpPr/>
                <p:nvPr/>
              </p:nvGrpSpPr>
              <p:grpSpPr>
                <a:xfrm>
                  <a:off x="4292631" y="4454479"/>
                  <a:ext cx="112204" cy="50654"/>
                  <a:chOff x="4292631" y="4454479"/>
                  <a:chExt cx="112204" cy="50654"/>
                </a:xfrm>
                <a:grpFill/>
              </p:grpSpPr>
              <p:sp>
                <p:nvSpPr>
                  <p:cNvPr id="733" name="Freeform: Shape 732">
                    <a:extLst>
                      <a:ext uri="{FF2B5EF4-FFF2-40B4-BE49-F238E27FC236}">
                        <a16:creationId xmlns:a16="http://schemas.microsoft.com/office/drawing/2014/main" id="{6F44803D-F3C1-4BB4-8C55-AF04E9AEBA13}"/>
                      </a:ext>
                    </a:extLst>
                  </p:cNvPr>
                  <p:cNvSpPr/>
                  <p:nvPr/>
                </p:nvSpPr>
                <p:spPr>
                  <a:xfrm>
                    <a:off x="4302918" y="4469987"/>
                    <a:ext cx="101917" cy="35147"/>
                  </a:xfrm>
                  <a:custGeom>
                    <a:avLst/>
                    <a:gdLst>
                      <a:gd name="connsiteX0" fmla="*/ 101917 w 101917"/>
                      <a:gd name="connsiteY0" fmla="*/ 35147 h 35147"/>
                      <a:gd name="connsiteX1" fmla="*/ 0 w 101917"/>
                      <a:gd name="connsiteY1" fmla="*/ 8858 h 35147"/>
                      <a:gd name="connsiteX2" fmla="*/ 0 w 101917"/>
                      <a:gd name="connsiteY2" fmla="*/ 0 h 35147"/>
                      <a:gd name="connsiteX3" fmla="*/ 101917 w 101917"/>
                      <a:gd name="connsiteY3" fmla="*/ 26003 h 35147"/>
                    </a:gdLst>
                    <a:ahLst/>
                    <a:cxnLst>
                      <a:cxn ang="0">
                        <a:pos x="connsiteX0" y="connsiteY0"/>
                      </a:cxn>
                      <a:cxn ang="0">
                        <a:pos x="connsiteX1" y="connsiteY1"/>
                      </a:cxn>
                      <a:cxn ang="0">
                        <a:pos x="connsiteX2" y="connsiteY2"/>
                      </a:cxn>
                      <a:cxn ang="0">
                        <a:pos x="connsiteX3" y="connsiteY3"/>
                      </a:cxn>
                    </a:cxnLst>
                    <a:rect l="l" t="t" r="r" b="b"/>
                    <a:pathLst>
                      <a:path w="101917" h="35147">
                        <a:moveTo>
                          <a:pt x="101917" y="35147"/>
                        </a:moveTo>
                        <a:lnTo>
                          <a:pt x="0" y="8858"/>
                        </a:lnTo>
                        <a:lnTo>
                          <a:pt x="0" y="0"/>
                        </a:lnTo>
                        <a:lnTo>
                          <a:pt x="101917" y="2600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34" name="Freeform: Shape 733">
                    <a:extLst>
                      <a:ext uri="{FF2B5EF4-FFF2-40B4-BE49-F238E27FC236}">
                        <a16:creationId xmlns:a16="http://schemas.microsoft.com/office/drawing/2014/main" id="{E87E6F12-D0D8-4DC3-80E3-E819058B05D3}"/>
                      </a:ext>
                    </a:extLst>
                  </p:cNvPr>
                  <p:cNvSpPr/>
                  <p:nvPr/>
                </p:nvSpPr>
                <p:spPr>
                  <a:xfrm>
                    <a:off x="4292631" y="4454479"/>
                    <a:ext cx="20669" cy="39968"/>
                  </a:xfrm>
                  <a:custGeom>
                    <a:avLst/>
                    <a:gdLst>
                      <a:gd name="connsiteX0" fmla="*/ 10287 w 20669"/>
                      <a:gd name="connsiteY0" fmla="*/ 39796 h 39968"/>
                      <a:gd name="connsiteX1" fmla="*/ 0 w 20669"/>
                      <a:gd name="connsiteY1" fmla="*/ 17317 h 39968"/>
                      <a:gd name="connsiteX2" fmla="*/ 10287 w 20669"/>
                      <a:gd name="connsiteY2" fmla="*/ 172 h 39968"/>
                      <a:gd name="connsiteX3" fmla="*/ 20669 w 20669"/>
                      <a:gd name="connsiteY3" fmla="*/ 22651 h 39968"/>
                      <a:gd name="connsiteX4" fmla="*/ 10287 w 20669"/>
                      <a:gd name="connsiteY4" fmla="*/ 39796 h 39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9" h="39968">
                        <a:moveTo>
                          <a:pt x="10287" y="39796"/>
                        </a:moveTo>
                        <a:cubicBezTo>
                          <a:pt x="4572" y="38272"/>
                          <a:pt x="0" y="28271"/>
                          <a:pt x="0" y="17317"/>
                        </a:cubicBezTo>
                        <a:cubicBezTo>
                          <a:pt x="0" y="6363"/>
                          <a:pt x="4572" y="-1257"/>
                          <a:pt x="10287" y="172"/>
                        </a:cubicBezTo>
                        <a:cubicBezTo>
                          <a:pt x="16002" y="1601"/>
                          <a:pt x="20669" y="11698"/>
                          <a:pt x="20669" y="22651"/>
                        </a:cubicBezTo>
                        <a:cubicBezTo>
                          <a:pt x="20574" y="33605"/>
                          <a:pt x="15907" y="41225"/>
                          <a:pt x="10287" y="3979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24" name="Graphic 220">
                  <a:extLst>
                    <a:ext uri="{FF2B5EF4-FFF2-40B4-BE49-F238E27FC236}">
                      <a16:creationId xmlns:a16="http://schemas.microsoft.com/office/drawing/2014/main" id="{ACAFEAA7-0F0F-4C63-BB10-D83B50C0AF34}"/>
                    </a:ext>
                  </a:extLst>
                </p:cNvPr>
                <p:cNvGrpSpPr/>
                <p:nvPr/>
              </p:nvGrpSpPr>
              <p:grpSpPr>
                <a:xfrm>
                  <a:off x="4244516" y="4281542"/>
                  <a:ext cx="60307" cy="194540"/>
                  <a:chOff x="4244516" y="4281542"/>
                  <a:chExt cx="60307" cy="194540"/>
                </a:xfrm>
                <a:grpFill/>
              </p:grpSpPr>
              <p:sp>
                <p:nvSpPr>
                  <p:cNvPr id="731" name="Freeform: Shape 730">
                    <a:extLst>
                      <a:ext uri="{FF2B5EF4-FFF2-40B4-BE49-F238E27FC236}">
                        <a16:creationId xmlns:a16="http://schemas.microsoft.com/office/drawing/2014/main" id="{1C08EE9E-83A4-447A-8DD9-98EB9CF6C2B7}"/>
                      </a:ext>
                    </a:extLst>
                  </p:cNvPr>
                  <p:cNvSpPr/>
                  <p:nvPr/>
                </p:nvSpPr>
                <p:spPr>
                  <a:xfrm>
                    <a:off x="4252531" y="4299299"/>
                    <a:ext cx="52292" cy="176783"/>
                  </a:xfrm>
                  <a:custGeom>
                    <a:avLst/>
                    <a:gdLst>
                      <a:gd name="connsiteX0" fmla="*/ 48387 w 52292"/>
                      <a:gd name="connsiteY0" fmla="*/ 176784 h 176783"/>
                      <a:gd name="connsiteX1" fmla="*/ 0 w 52292"/>
                      <a:gd name="connsiteY1" fmla="*/ 3524 h 176783"/>
                      <a:gd name="connsiteX2" fmla="*/ 3905 w 52292"/>
                      <a:gd name="connsiteY2" fmla="*/ 0 h 176783"/>
                      <a:gd name="connsiteX3" fmla="*/ 52292 w 52292"/>
                      <a:gd name="connsiteY3" fmla="*/ 173450 h 176783"/>
                    </a:gdLst>
                    <a:ahLst/>
                    <a:cxnLst>
                      <a:cxn ang="0">
                        <a:pos x="connsiteX0" y="connsiteY0"/>
                      </a:cxn>
                      <a:cxn ang="0">
                        <a:pos x="connsiteX1" y="connsiteY1"/>
                      </a:cxn>
                      <a:cxn ang="0">
                        <a:pos x="connsiteX2" y="connsiteY2"/>
                      </a:cxn>
                      <a:cxn ang="0">
                        <a:pos x="connsiteX3" y="connsiteY3"/>
                      </a:cxn>
                    </a:cxnLst>
                    <a:rect l="l" t="t" r="r" b="b"/>
                    <a:pathLst>
                      <a:path w="52292" h="176783">
                        <a:moveTo>
                          <a:pt x="48387" y="176784"/>
                        </a:moveTo>
                        <a:lnTo>
                          <a:pt x="0" y="3524"/>
                        </a:lnTo>
                        <a:lnTo>
                          <a:pt x="3905" y="0"/>
                        </a:lnTo>
                        <a:lnTo>
                          <a:pt x="52292" y="17345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32" name="Freeform: Shape 731">
                    <a:extLst>
                      <a:ext uri="{FF2B5EF4-FFF2-40B4-BE49-F238E27FC236}">
                        <a16:creationId xmlns:a16="http://schemas.microsoft.com/office/drawing/2014/main" id="{84797D34-3337-4711-8ED9-8CB3E611119F}"/>
                      </a:ext>
                    </a:extLst>
                  </p:cNvPr>
                  <p:cNvSpPr/>
                  <p:nvPr/>
                </p:nvSpPr>
                <p:spPr>
                  <a:xfrm>
                    <a:off x="4244516" y="4281542"/>
                    <a:ext cx="19932" cy="39156"/>
                  </a:xfrm>
                  <a:custGeom>
                    <a:avLst/>
                    <a:gdLst>
                      <a:gd name="connsiteX0" fmla="*/ 1348 w 19932"/>
                      <a:gd name="connsiteY0" fmla="*/ 27568 h 39156"/>
                      <a:gd name="connsiteX1" fmla="*/ 4967 w 19932"/>
                      <a:gd name="connsiteY1" fmla="*/ 1755 h 39156"/>
                      <a:gd name="connsiteX2" fmla="*/ 18588 w 19932"/>
                      <a:gd name="connsiteY2" fmla="*/ 11566 h 39156"/>
                      <a:gd name="connsiteX3" fmla="*/ 14873 w 19932"/>
                      <a:gd name="connsiteY3" fmla="*/ 37474 h 39156"/>
                      <a:gd name="connsiteX4" fmla="*/ 1348 w 19932"/>
                      <a:gd name="connsiteY4" fmla="*/ 27568 h 39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2" h="39156">
                        <a:moveTo>
                          <a:pt x="1348" y="27568"/>
                        </a:moveTo>
                        <a:cubicBezTo>
                          <a:pt x="-1415" y="17757"/>
                          <a:pt x="205" y="6136"/>
                          <a:pt x="4967" y="1755"/>
                        </a:cubicBezTo>
                        <a:cubicBezTo>
                          <a:pt x="9730" y="-2722"/>
                          <a:pt x="15826" y="1660"/>
                          <a:pt x="18588" y="11566"/>
                        </a:cubicBezTo>
                        <a:cubicBezTo>
                          <a:pt x="21350" y="21472"/>
                          <a:pt x="19731" y="33092"/>
                          <a:pt x="14873" y="37474"/>
                        </a:cubicBezTo>
                        <a:cubicBezTo>
                          <a:pt x="10206" y="41855"/>
                          <a:pt x="4110" y="37378"/>
                          <a:pt x="1348" y="2756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25" name="Graphic 220">
                  <a:extLst>
                    <a:ext uri="{FF2B5EF4-FFF2-40B4-BE49-F238E27FC236}">
                      <a16:creationId xmlns:a16="http://schemas.microsoft.com/office/drawing/2014/main" id="{6B704134-3D0A-45B9-B970-00816ACAEA67}"/>
                    </a:ext>
                  </a:extLst>
                </p:cNvPr>
                <p:cNvGrpSpPr/>
                <p:nvPr/>
              </p:nvGrpSpPr>
              <p:grpSpPr>
                <a:xfrm>
                  <a:off x="4252531" y="4127139"/>
                  <a:ext cx="60723" cy="176446"/>
                  <a:chOff x="4252531" y="4127139"/>
                  <a:chExt cx="60723" cy="176446"/>
                </a:xfrm>
                <a:grpFill/>
              </p:grpSpPr>
              <p:sp>
                <p:nvSpPr>
                  <p:cNvPr id="729" name="Freeform: Shape 728">
                    <a:extLst>
                      <a:ext uri="{FF2B5EF4-FFF2-40B4-BE49-F238E27FC236}">
                        <a16:creationId xmlns:a16="http://schemas.microsoft.com/office/drawing/2014/main" id="{E763FD88-EE73-40C1-932C-C89882A74982}"/>
                      </a:ext>
                    </a:extLst>
                  </p:cNvPr>
                  <p:cNvSpPr/>
                  <p:nvPr/>
                </p:nvSpPr>
                <p:spPr>
                  <a:xfrm>
                    <a:off x="4252531" y="4144613"/>
                    <a:ext cx="52292" cy="158972"/>
                  </a:xfrm>
                  <a:custGeom>
                    <a:avLst/>
                    <a:gdLst>
                      <a:gd name="connsiteX0" fmla="*/ 3905 w 52292"/>
                      <a:gd name="connsiteY0" fmla="*/ 158972 h 158972"/>
                      <a:gd name="connsiteX1" fmla="*/ 0 w 52292"/>
                      <a:gd name="connsiteY1" fmla="*/ 153924 h 158972"/>
                      <a:gd name="connsiteX2" fmla="*/ 48387 w 52292"/>
                      <a:gd name="connsiteY2" fmla="*/ 0 h 158972"/>
                      <a:gd name="connsiteX3" fmla="*/ 52292 w 52292"/>
                      <a:gd name="connsiteY3" fmla="*/ 4953 h 158972"/>
                    </a:gdLst>
                    <a:ahLst/>
                    <a:cxnLst>
                      <a:cxn ang="0">
                        <a:pos x="connsiteX0" y="connsiteY0"/>
                      </a:cxn>
                      <a:cxn ang="0">
                        <a:pos x="connsiteX1" y="connsiteY1"/>
                      </a:cxn>
                      <a:cxn ang="0">
                        <a:pos x="connsiteX2" y="connsiteY2"/>
                      </a:cxn>
                      <a:cxn ang="0">
                        <a:pos x="connsiteX3" y="connsiteY3"/>
                      </a:cxn>
                    </a:cxnLst>
                    <a:rect l="l" t="t" r="r" b="b"/>
                    <a:pathLst>
                      <a:path w="52292" h="158972">
                        <a:moveTo>
                          <a:pt x="3905" y="158972"/>
                        </a:moveTo>
                        <a:lnTo>
                          <a:pt x="0" y="153924"/>
                        </a:lnTo>
                        <a:lnTo>
                          <a:pt x="48387" y="0"/>
                        </a:lnTo>
                        <a:lnTo>
                          <a:pt x="52292"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30" name="Freeform: Shape 729">
                    <a:extLst>
                      <a:ext uri="{FF2B5EF4-FFF2-40B4-BE49-F238E27FC236}">
                        <a16:creationId xmlns:a16="http://schemas.microsoft.com/office/drawing/2014/main" id="{1180E467-6CFB-4994-B49F-63A89CD81A26}"/>
                      </a:ext>
                    </a:extLst>
                  </p:cNvPr>
                  <p:cNvSpPr/>
                  <p:nvPr/>
                </p:nvSpPr>
                <p:spPr>
                  <a:xfrm>
                    <a:off x="4292582" y="4127139"/>
                    <a:ext cx="20673" cy="39759"/>
                  </a:xfrm>
                  <a:custGeom>
                    <a:avLst/>
                    <a:gdLst>
                      <a:gd name="connsiteX0" fmla="*/ 1383 w 20673"/>
                      <a:gd name="connsiteY0" fmla="*/ 8711 h 39759"/>
                      <a:gd name="connsiteX1" fmla="*/ 15480 w 20673"/>
                      <a:gd name="connsiteY1" fmla="*/ 3377 h 39759"/>
                      <a:gd name="connsiteX2" fmla="*/ 19290 w 20673"/>
                      <a:gd name="connsiteY2" fmla="*/ 31095 h 39759"/>
                      <a:gd name="connsiteX3" fmla="*/ 5193 w 20673"/>
                      <a:gd name="connsiteY3" fmla="*/ 36238 h 39759"/>
                      <a:gd name="connsiteX4" fmla="*/ 1383 w 20673"/>
                      <a:gd name="connsiteY4" fmla="*/ 8711 h 39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3" h="39759">
                        <a:moveTo>
                          <a:pt x="1383" y="8711"/>
                        </a:moveTo>
                        <a:cubicBezTo>
                          <a:pt x="4241" y="-338"/>
                          <a:pt x="10527" y="-2719"/>
                          <a:pt x="15480" y="3377"/>
                        </a:cubicBezTo>
                        <a:cubicBezTo>
                          <a:pt x="20433" y="9568"/>
                          <a:pt x="22148" y="21951"/>
                          <a:pt x="19290" y="31095"/>
                        </a:cubicBezTo>
                        <a:cubicBezTo>
                          <a:pt x="16433" y="40144"/>
                          <a:pt x="10146" y="42525"/>
                          <a:pt x="5193" y="36238"/>
                        </a:cubicBezTo>
                        <a:cubicBezTo>
                          <a:pt x="240" y="30142"/>
                          <a:pt x="-1474" y="17760"/>
                          <a:pt x="1383" y="871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26" name="Graphic 220">
                  <a:extLst>
                    <a:ext uri="{FF2B5EF4-FFF2-40B4-BE49-F238E27FC236}">
                      <a16:creationId xmlns:a16="http://schemas.microsoft.com/office/drawing/2014/main" id="{C392EA4F-9D40-42E2-B8A5-1A0977F923F6}"/>
                    </a:ext>
                  </a:extLst>
                </p:cNvPr>
                <p:cNvGrpSpPr/>
                <p:nvPr/>
              </p:nvGrpSpPr>
              <p:grpSpPr>
                <a:xfrm>
                  <a:off x="4302918" y="4141029"/>
                  <a:ext cx="113061" cy="41172"/>
                  <a:chOff x="4302918" y="4141029"/>
                  <a:chExt cx="113061" cy="41172"/>
                </a:xfrm>
                <a:grpFill/>
              </p:grpSpPr>
              <p:sp>
                <p:nvSpPr>
                  <p:cNvPr id="727" name="Freeform: Shape 726">
                    <a:extLst>
                      <a:ext uri="{FF2B5EF4-FFF2-40B4-BE49-F238E27FC236}">
                        <a16:creationId xmlns:a16="http://schemas.microsoft.com/office/drawing/2014/main" id="{BEA359C8-78B0-41B0-B1CA-ADD87576D440}"/>
                      </a:ext>
                    </a:extLst>
                  </p:cNvPr>
                  <p:cNvSpPr/>
                  <p:nvPr/>
                </p:nvSpPr>
                <p:spPr>
                  <a:xfrm>
                    <a:off x="4302918" y="4142613"/>
                    <a:ext cx="101917" cy="23526"/>
                  </a:xfrm>
                  <a:custGeom>
                    <a:avLst/>
                    <a:gdLst>
                      <a:gd name="connsiteX0" fmla="*/ 101917 w 101917"/>
                      <a:gd name="connsiteY0" fmla="*/ 23527 h 23526"/>
                      <a:gd name="connsiteX1" fmla="*/ 0 w 101917"/>
                      <a:gd name="connsiteY1" fmla="*/ 8858 h 23526"/>
                      <a:gd name="connsiteX2" fmla="*/ 0 w 101917"/>
                      <a:gd name="connsiteY2" fmla="*/ 0 h 23526"/>
                      <a:gd name="connsiteX3" fmla="*/ 101917 w 101917"/>
                      <a:gd name="connsiteY3" fmla="*/ 14383 h 23526"/>
                    </a:gdLst>
                    <a:ahLst/>
                    <a:cxnLst>
                      <a:cxn ang="0">
                        <a:pos x="connsiteX0" y="connsiteY0"/>
                      </a:cxn>
                      <a:cxn ang="0">
                        <a:pos x="connsiteX1" y="connsiteY1"/>
                      </a:cxn>
                      <a:cxn ang="0">
                        <a:pos x="connsiteX2" y="connsiteY2"/>
                      </a:cxn>
                      <a:cxn ang="0">
                        <a:pos x="connsiteX3" y="connsiteY3"/>
                      </a:cxn>
                    </a:cxnLst>
                    <a:rect l="l" t="t" r="r" b="b"/>
                    <a:pathLst>
                      <a:path w="101917" h="23526">
                        <a:moveTo>
                          <a:pt x="101917" y="23527"/>
                        </a:moveTo>
                        <a:lnTo>
                          <a:pt x="0" y="8858"/>
                        </a:lnTo>
                        <a:lnTo>
                          <a:pt x="0" y="0"/>
                        </a:lnTo>
                        <a:lnTo>
                          <a:pt x="101917" y="1438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28" name="Freeform: Shape 727">
                    <a:extLst>
                      <a:ext uri="{FF2B5EF4-FFF2-40B4-BE49-F238E27FC236}">
                        <a16:creationId xmlns:a16="http://schemas.microsoft.com/office/drawing/2014/main" id="{DECFDFAB-55C2-478C-9E08-605A0D13741B}"/>
                      </a:ext>
                    </a:extLst>
                  </p:cNvPr>
                  <p:cNvSpPr/>
                  <p:nvPr/>
                </p:nvSpPr>
                <p:spPr>
                  <a:xfrm>
                    <a:off x="4393787" y="4141029"/>
                    <a:ext cx="22193" cy="41172"/>
                  </a:xfrm>
                  <a:custGeom>
                    <a:avLst/>
                    <a:gdLst>
                      <a:gd name="connsiteX0" fmla="*/ 11049 w 22193"/>
                      <a:gd name="connsiteY0" fmla="*/ 60 h 41172"/>
                      <a:gd name="connsiteX1" fmla="*/ 22193 w 22193"/>
                      <a:gd name="connsiteY1" fmla="*/ 22157 h 41172"/>
                      <a:gd name="connsiteX2" fmla="*/ 11049 w 22193"/>
                      <a:gd name="connsiteY2" fmla="*/ 41112 h 41172"/>
                      <a:gd name="connsiteX3" fmla="*/ 0 w 22193"/>
                      <a:gd name="connsiteY3" fmla="*/ 19014 h 41172"/>
                      <a:gd name="connsiteX4" fmla="*/ 11049 w 22193"/>
                      <a:gd name="connsiteY4" fmla="*/ 60 h 41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3" h="41172">
                        <a:moveTo>
                          <a:pt x="11049" y="60"/>
                        </a:moveTo>
                        <a:cubicBezTo>
                          <a:pt x="17145" y="917"/>
                          <a:pt x="22193" y="10823"/>
                          <a:pt x="22193" y="22157"/>
                        </a:cubicBezTo>
                        <a:cubicBezTo>
                          <a:pt x="22193" y="33492"/>
                          <a:pt x="17240" y="41970"/>
                          <a:pt x="11049" y="41112"/>
                        </a:cubicBezTo>
                        <a:cubicBezTo>
                          <a:pt x="4953" y="40160"/>
                          <a:pt x="0" y="30349"/>
                          <a:pt x="0" y="19014"/>
                        </a:cubicBezTo>
                        <a:cubicBezTo>
                          <a:pt x="0" y="7680"/>
                          <a:pt x="4953" y="-798"/>
                          <a:pt x="11049" y="6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42" name="Graphic 220">
                <a:extLst>
                  <a:ext uri="{FF2B5EF4-FFF2-40B4-BE49-F238E27FC236}">
                    <a16:creationId xmlns:a16="http://schemas.microsoft.com/office/drawing/2014/main" id="{A9EF4602-1BBC-4807-9ADF-470B4A1C52D2}"/>
                  </a:ext>
                </a:extLst>
              </p:cNvPr>
              <p:cNvGrpSpPr/>
              <p:nvPr/>
            </p:nvGrpSpPr>
            <p:grpSpPr>
              <a:xfrm>
                <a:off x="4569618" y="4362545"/>
                <a:ext cx="75240" cy="218695"/>
                <a:chOff x="4569618" y="4362545"/>
                <a:chExt cx="75240" cy="218695"/>
              </a:xfrm>
              <a:grpFill/>
            </p:grpSpPr>
            <p:sp>
              <p:nvSpPr>
                <p:cNvPr id="719" name="Freeform: Shape 718">
                  <a:extLst>
                    <a:ext uri="{FF2B5EF4-FFF2-40B4-BE49-F238E27FC236}">
                      <a16:creationId xmlns:a16="http://schemas.microsoft.com/office/drawing/2014/main" id="{37D3CD18-525A-4B8F-8B79-C2D2EA797F23}"/>
                    </a:ext>
                  </a:extLst>
                </p:cNvPr>
                <p:cNvSpPr/>
                <p:nvPr/>
              </p:nvSpPr>
              <p:spPr>
                <a:xfrm>
                  <a:off x="4569618" y="4362545"/>
                  <a:ext cx="64865" cy="198215"/>
                </a:xfrm>
                <a:custGeom>
                  <a:avLst/>
                  <a:gdLst>
                    <a:gd name="connsiteX0" fmla="*/ 59912 w 64865"/>
                    <a:gd name="connsiteY0" fmla="*/ 198215 h 198215"/>
                    <a:gd name="connsiteX1" fmla="*/ 0 w 64865"/>
                    <a:gd name="connsiteY1" fmla="*/ 3810 h 198215"/>
                    <a:gd name="connsiteX2" fmla="*/ 4763 w 64865"/>
                    <a:gd name="connsiteY2" fmla="*/ 0 h 198215"/>
                    <a:gd name="connsiteX3" fmla="*/ 64865 w 64865"/>
                    <a:gd name="connsiteY3" fmla="*/ 194500 h 198215"/>
                  </a:gdLst>
                  <a:ahLst/>
                  <a:cxnLst>
                    <a:cxn ang="0">
                      <a:pos x="connsiteX0" y="connsiteY0"/>
                    </a:cxn>
                    <a:cxn ang="0">
                      <a:pos x="connsiteX1" y="connsiteY1"/>
                    </a:cxn>
                    <a:cxn ang="0">
                      <a:pos x="connsiteX2" y="connsiteY2"/>
                    </a:cxn>
                    <a:cxn ang="0">
                      <a:pos x="connsiteX3" y="connsiteY3"/>
                    </a:cxn>
                  </a:cxnLst>
                  <a:rect l="l" t="t" r="r" b="b"/>
                  <a:pathLst>
                    <a:path w="64865" h="198215">
                      <a:moveTo>
                        <a:pt x="59912" y="198215"/>
                      </a:moveTo>
                      <a:lnTo>
                        <a:pt x="0" y="3810"/>
                      </a:lnTo>
                      <a:lnTo>
                        <a:pt x="4763" y="0"/>
                      </a:lnTo>
                      <a:lnTo>
                        <a:pt x="64865" y="19450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20" name="Freeform: Shape 719">
                  <a:extLst>
                    <a:ext uri="{FF2B5EF4-FFF2-40B4-BE49-F238E27FC236}">
                      <a16:creationId xmlns:a16="http://schemas.microsoft.com/office/drawing/2014/main" id="{E2DE10E6-17E4-408B-B862-67315329B7F4}"/>
                    </a:ext>
                  </a:extLst>
                </p:cNvPr>
                <p:cNvSpPr/>
                <p:nvPr/>
              </p:nvSpPr>
              <p:spPr>
                <a:xfrm>
                  <a:off x="4619151" y="4536594"/>
                  <a:ext cx="25707" cy="44646"/>
                </a:xfrm>
                <a:custGeom>
                  <a:avLst/>
                  <a:gdLst>
                    <a:gd name="connsiteX0" fmla="*/ 24000 w 25707"/>
                    <a:gd name="connsiteY0" fmla="*/ 14069 h 44646"/>
                    <a:gd name="connsiteX1" fmla="*/ 19237 w 25707"/>
                    <a:gd name="connsiteY1" fmla="*/ 43121 h 44646"/>
                    <a:gd name="connsiteX2" fmla="*/ 1711 w 25707"/>
                    <a:gd name="connsiteY2" fmla="*/ 30452 h 44646"/>
                    <a:gd name="connsiteX3" fmla="*/ 6378 w 25707"/>
                    <a:gd name="connsiteY3" fmla="*/ 1592 h 44646"/>
                    <a:gd name="connsiteX4" fmla="*/ 24000 w 25707"/>
                    <a:gd name="connsiteY4" fmla="*/ 14069 h 44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 h="44646">
                      <a:moveTo>
                        <a:pt x="24000" y="14069"/>
                      </a:moveTo>
                      <a:cubicBezTo>
                        <a:pt x="27524" y="25595"/>
                        <a:pt x="25428" y="38644"/>
                        <a:pt x="19237" y="43121"/>
                      </a:cubicBezTo>
                      <a:cubicBezTo>
                        <a:pt x="13046" y="47597"/>
                        <a:pt x="5236" y="41882"/>
                        <a:pt x="1711" y="30452"/>
                      </a:cubicBezTo>
                      <a:cubicBezTo>
                        <a:pt x="-1813" y="19022"/>
                        <a:pt x="282" y="6068"/>
                        <a:pt x="6378" y="1592"/>
                      </a:cubicBezTo>
                      <a:cubicBezTo>
                        <a:pt x="12570" y="-2980"/>
                        <a:pt x="20476" y="2639"/>
                        <a:pt x="24000" y="140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3" name="Graphic 220">
                <a:extLst>
                  <a:ext uri="{FF2B5EF4-FFF2-40B4-BE49-F238E27FC236}">
                    <a16:creationId xmlns:a16="http://schemas.microsoft.com/office/drawing/2014/main" id="{6E4830FA-4B52-4A0E-8CC7-D8458B79171C}"/>
                  </a:ext>
                </a:extLst>
              </p:cNvPr>
              <p:cNvGrpSpPr/>
              <p:nvPr/>
            </p:nvGrpSpPr>
            <p:grpSpPr>
              <a:xfrm>
                <a:off x="4393734" y="4479851"/>
                <a:ext cx="67013" cy="208734"/>
                <a:chOff x="4393734" y="4479851"/>
                <a:chExt cx="67013" cy="208734"/>
              </a:xfrm>
              <a:grpFill/>
            </p:grpSpPr>
            <p:sp>
              <p:nvSpPr>
                <p:cNvPr id="717" name="Freeform: Shape 716">
                  <a:extLst>
                    <a:ext uri="{FF2B5EF4-FFF2-40B4-BE49-F238E27FC236}">
                      <a16:creationId xmlns:a16="http://schemas.microsoft.com/office/drawing/2014/main" id="{5D9F4783-AEC5-4FD7-8CF9-94825EF5E3B7}"/>
                    </a:ext>
                  </a:extLst>
                </p:cNvPr>
                <p:cNvSpPr/>
                <p:nvPr/>
              </p:nvSpPr>
              <p:spPr>
                <a:xfrm>
                  <a:off x="4402645" y="4498848"/>
                  <a:ext cx="58102" cy="189737"/>
                </a:xfrm>
                <a:custGeom>
                  <a:avLst/>
                  <a:gdLst>
                    <a:gd name="connsiteX0" fmla="*/ 53721 w 58102"/>
                    <a:gd name="connsiteY0" fmla="*/ 189738 h 189737"/>
                    <a:gd name="connsiteX1" fmla="*/ 0 w 58102"/>
                    <a:gd name="connsiteY1" fmla="*/ 3429 h 189737"/>
                    <a:gd name="connsiteX2" fmla="*/ 4286 w 58102"/>
                    <a:gd name="connsiteY2" fmla="*/ 0 h 189737"/>
                    <a:gd name="connsiteX3" fmla="*/ 58103 w 58102"/>
                    <a:gd name="connsiteY3" fmla="*/ 186499 h 189737"/>
                  </a:gdLst>
                  <a:ahLst/>
                  <a:cxnLst>
                    <a:cxn ang="0">
                      <a:pos x="connsiteX0" y="connsiteY0"/>
                    </a:cxn>
                    <a:cxn ang="0">
                      <a:pos x="connsiteX1" y="connsiteY1"/>
                    </a:cxn>
                    <a:cxn ang="0">
                      <a:pos x="connsiteX2" y="connsiteY2"/>
                    </a:cxn>
                    <a:cxn ang="0">
                      <a:pos x="connsiteX3" y="connsiteY3"/>
                    </a:cxn>
                  </a:cxnLst>
                  <a:rect l="l" t="t" r="r" b="b"/>
                  <a:pathLst>
                    <a:path w="58102" h="189737">
                      <a:moveTo>
                        <a:pt x="53721" y="189738"/>
                      </a:moveTo>
                      <a:lnTo>
                        <a:pt x="0" y="3429"/>
                      </a:lnTo>
                      <a:lnTo>
                        <a:pt x="4286" y="0"/>
                      </a:lnTo>
                      <a:lnTo>
                        <a:pt x="58103" y="18649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18" name="Freeform: Shape 717">
                  <a:extLst>
                    <a:ext uri="{FF2B5EF4-FFF2-40B4-BE49-F238E27FC236}">
                      <a16:creationId xmlns:a16="http://schemas.microsoft.com/office/drawing/2014/main" id="{80CC268F-BC36-42AE-8CE4-FCDCE1BC7FB3}"/>
                    </a:ext>
                  </a:extLst>
                </p:cNvPr>
                <p:cNvSpPr/>
                <p:nvPr/>
              </p:nvSpPr>
              <p:spPr>
                <a:xfrm>
                  <a:off x="4393734" y="4479851"/>
                  <a:ext cx="22105" cy="41463"/>
                </a:xfrm>
                <a:custGeom>
                  <a:avLst/>
                  <a:gdLst>
                    <a:gd name="connsiteX0" fmla="*/ 1482 w 22105"/>
                    <a:gd name="connsiteY0" fmla="*/ 28521 h 41463"/>
                    <a:gd name="connsiteX1" fmla="*/ 5482 w 22105"/>
                    <a:gd name="connsiteY1" fmla="*/ 1566 h 41463"/>
                    <a:gd name="connsiteX2" fmla="*/ 20627 w 22105"/>
                    <a:gd name="connsiteY2" fmla="*/ 12900 h 41463"/>
                    <a:gd name="connsiteX3" fmla="*/ 16531 w 22105"/>
                    <a:gd name="connsiteY3" fmla="*/ 39951 h 41463"/>
                    <a:gd name="connsiteX4" fmla="*/ 1482 w 22105"/>
                    <a:gd name="connsiteY4" fmla="*/ 28521 h 41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5" h="41463">
                      <a:moveTo>
                        <a:pt x="1482" y="28521"/>
                      </a:moveTo>
                      <a:cubicBezTo>
                        <a:pt x="-1566" y="17949"/>
                        <a:pt x="244" y="5947"/>
                        <a:pt x="5482" y="1566"/>
                      </a:cubicBezTo>
                      <a:cubicBezTo>
                        <a:pt x="10721" y="-2816"/>
                        <a:pt x="17579" y="2328"/>
                        <a:pt x="20627" y="12900"/>
                      </a:cubicBezTo>
                      <a:cubicBezTo>
                        <a:pt x="23675" y="23568"/>
                        <a:pt x="21865" y="35665"/>
                        <a:pt x="16531" y="39951"/>
                      </a:cubicBezTo>
                      <a:cubicBezTo>
                        <a:pt x="11293" y="44238"/>
                        <a:pt x="4530" y="39094"/>
                        <a:pt x="1482" y="2852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4" name="Graphic 220">
                <a:extLst>
                  <a:ext uri="{FF2B5EF4-FFF2-40B4-BE49-F238E27FC236}">
                    <a16:creationId xmlns:a16="http://schemas.microsoft.com/office/drawing/2014/main" id="{48B6A567-6434-4CDE-B8D9-914F71237D64}"/>
                  </a:ext>
                </a:extLst>
              </p:cNvPr>
              <p:cNvGrpSpPr/>
              <p:nvPr/>
            </p:nvGrpSpPr>
            <p:grpSpPr>
              <a:xfrm>
                <a:off x="4402645" y="4320784"/>
                <a:ext cx="67398" cy="182635"/>
                <a:chOff x="4402645" y="4320784"/>
                <a:chExt cx="67398" cy="182635"/>
              </a:xfrm>
              <a:grpFill/>
            </p:grpSpPr>
            <p:sp>
              <p:nvSpPr>
                <p:cNvPr id="715" name="Freeform: Shape 714">
                  <a:extLst>
                    <a:ext uri="{FF2B5EF4-FFF2-40B4-BE49-F238E27FC236}">
                      <a16:creationId xmlns:a16="http://schemas.microsoft.com/office/drawing/2014/main" id="{1750AFB6-C51F-40EA-ABFB-F5775F5F4407}"/>
                    </a:ext>
                  </a:extLst>
                </p:cNvPr>
                <p:cNvSpPr/>
                <p:nvPr/>
              </p:nvSpPr>
              <p:spPr>
                <a:xfrm>
                  <a:off x="4402645" y="4339018"/>
                  <a:ext cx="58102" cy="164401"/>
                </a:xfrm>
                <a:custGeom>
                  <a:avLst/>
                  <a:gdLst>
                    <a:gd name="connsiteX0" fmla="*/ 4286 w 58102"/>
                    <a:gd name="connsiteY0" fmla="*/ 164401 h 164401"/>
                    <a:gd name="connsiteX1" fmla="*/ 0 w 58102"/>
                    <a:gd name="connsiteY1" fmla="*/ 158782 h 164401"/>
                    <a:gd name="connsiteX2" fmla="*/ 53721 w 58102"/>
                    <a:gd name="connsiteY2" fmla="*/ 0 h 164401"/>
                    <a:gd name="connsiteX3" fmla="*/ 58103 w 58102"/>
                    <a:gd name="connsiteY3" fmla="*/ 5524 h 164401"/>
                  </a:gdLst>
                  <a:ahLst/>
                  <a:cxnLst>
                    <a:cxn ang="0">
                      <a:pos x="connsiteX0" y="connsiteY0"/>
                    </a:cxn>
                    <a:cxn ang="0">
                      <a:pos x="connsiteX1" y="connsiteY1"/>
                    </a:cxn>
                    <a:cxn ang="0">
                      <a:pos x="connsiteX2" y="connsiteY2"/>
                    </a:cxn>
                    <a:cxn ang="0">
                      <a:pos x="connsiteX3" y="connsiteY3"/>
                    </a:cxn>
                  </a:cxnLst>
                  <a:rect l="l" t="t" r="r" b="b"/>
                  <a:pathLst>
                    <a:path w="58102" h="164401">
                      <a:moveTo>
                        <a:pt x="4286" y="164401"/>
                      </a:moveTo>
                      <a:lnTo>
                        <a:pt x="0" y="158782"/>
                      </a:lnTo>
                      <a:lnTo>
                        <a:pt x="53721" y="0"/>
                      </a:lnTo>
                      <a:lnTo>
                        <a:pt x="58103" y="552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16" name="Freeform: Shape 715">
                  <a:extLst>
                    <a:ext uri="{FF2B5EF4-FFF2-40B4-BE49-F238E27FC236}">
                      <a16:creationId xmlns:a16="http://schemas.microsoft.com/office/drawing/2014/main" id="{F79E8858-B356-490D-80DB-A405E6435280}"/>
                    </a:ext>
                  </a:extLst>
                </p:cNvPr>
                <p:cNvSpPr/>
                <p:nvPr/>
              </p:nvSpPr>
              <p:spPr>
                <a:xfrm>
                  <a:off x="4447109" y="4320784"/>
                  <a:ext cx="22934" cy="42025"/>
                </a:xfrm>
                <a:custGeom>
                  <a:avLst/>
                  <a:gdLst>
                    <a:gd name="connsiteX0" fmla="*/ 1542 w 22934"/>
                    <a:gd name="connsiteY0" fmla="*/ 8614 h 42025"/>
                    <a:gd name="connsiteX1" fmla="*/ 17163 w 22934"/>
                    <a:gd name="connsiteY1" fmla="*/ 4042 h 42025"/>
                    <a:gd name="connsiteX2" fmla="*/ 21354 w 22934"/>
                    <a:gd name="connsiteY2" fmla="*/ 33474 h 42025"/>
                    <a:gd name="connsiteX3" fmla="*/ 5637 w 22934"/>
                    <a:gd name="connsiteY3" fmla="*/ 37951 h 42025"/>
                    <a:gd name="connsiteX4" fmla="*/ 1542 w 22934"/>
                    <a:gd name="connsiteY4" fmla="*/ 8614 h 42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4" h="42025">
                      <a:moveTo>
                        <a:pt x="1542" y="8614"/>
                      </a:moveTo>
                      <a:cubicBezTo>
                        <a:pt x="4685" y="-721"/>
                        <a:pt x="11733" y="-2816"/>
                        <a:pt x="17163" y="4042"/>
                      </a:cubicBezTo>
                      <a:cubicBezTo>
                        <a:pt x="22687" y="10900"/>
                        <a:pt x="24592" y="24140"/>
                        <a:pt x="21354" y="33474"/>
                      </a:cubicBezTo>
                      <a:cubicBezTo>
                        <a:pt x="18210" y="42809"/>
                        <a:pt x="11162" y="44809"/>
                        <a:pt x="5637" y="37951"/>
                      </a:cubicBezTo>
                      <a:cubicBezTo>
                        <a:pt x="208" y="31093"/>
                        <a:pt x="-1602" y="17948"/>
                        <a:pt x="1542" y="86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5" name="Graphic 220">
                <a:extLst>
                  <a:ext uri="{FF2B5EF4-FFF2-40B4-BE49-F238E27FC236}">
                    <a16:creationId xmlns:a16="http://schemas.microsoft.com/office/drawing/2014/main" id="{05B69D0A-FFA3-4511-BAE7-22A2714ADB0F}"/>
                  </a:ext>
                </a:extLst>
              </p:cNvPr>
              <p:cNvGrpSpPr/>
              <p:nvPr/>
            </p:nvGrpSpPr>
            <p:grpSpPr>
              <a:xfrm>
                <a:off x="4458557" y="4337208"/>
                <a:ext cx="125825" cy="49190"/>
                <a:chOff x="4458557" y="4337208"/>
                <a:chExt cx="125825" cy="49190"/>
              </a:xfrm>
              <a:grpFill/>
            </p:grpSpPr>
            <p:sp>
              <p:nvSpPr>
                <p:cNvPr id="713" name="Freeform: Shape 712">
                  <a:extLst>
                    <a:ext uri="{FF2B5EF4-FFF2-40B4-BE49-F238E27FC236}">
                      <a16:creationId xmlns:a16="http://schemas.microsoft.com/office/drawing/2014/main" id="{A611CE4B-489F-443D-A448-F5DC12DBA98C}"/>
                    </a:ext>
                  </a:extLst>
                </p:cNvPr>
                <p:cNvSpPr/>
                <p:nvPr/>
              </p:nvSpPr>
              <p:spPr>
                <a:xfrm>
                  <a:off x="4458557" y="4337208"/>
                  <a:ext cx="113442" cy="32099"/>
                </a:xfrm>
                <a:custGeom>
                  <a:avLst/>
                  <a:gdLst>
                    <a:gd name="connsiteX0" fmla="*/ 113443 w 113442"/>
                    <a:gd name="connsiteY0" fmla="*/ 32099 h 32099"/>
                    <a:gd name="connsiteX1" fmla="*/ 0 w 113442"/>
                    <a:gd name="connsiteY1" fmla="*/ 9239 h 32099"/>
                    <a:gd name="connsiteX2" fmla="*/ 0 w 113442"/>
                    <a:gd name="connsiteY2" fmla="*/ 0 h 32099"/>
                    <a:gd name="connsiteX3" fmla="*/ 113443 w 113442"/>
                    <a:gd name="connsiteY3" fmla="*/ 22479 h 32099"/>
                  </a:gdLst>
                  <a:ahLst/>
                  <a:cxnLst>
                    <a:cxn ang="0">
                      <a:pos x="connsiteX0" y="connsiteY0"/>
                    </a:cxn>
                    <a:cxn ang="0">
                      <a:pos x="connsiteX1" y="connsiteY1"/>
                    </a:cxn>
                    <a:cxn ang="0">
                      <a:pos x="connsiteX2" y="connsiteY2"/>
                    </a:cxn>
                    <a:cxn ang="0">
                      <a:pos x="connsiteX3" y="connsiteY3"/>
                    </a:cxn>
                  </a:cxnLst>
                  <a:rect l="l" t="t" r="r" b="b"/>
                  <a:pathLst>
                    <a:path w="113442" h="32099">
                      <a:moveTo>
                        <a:pt x="113443" y="32099"/>
                      </a:moveTo>
                      <a:lnTo>
                        <a:pt x="0" y="9239"/>
                      </a:lnTo>
                      <a:lnTo>
                        <a:pt x="0" y="0"/>
                      </a:lnTo>
                      <a:lnTo>
                        <a:pt x="113443" y="2247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14" name="Freeform: Shape 713">
                  <a:extLst>
                    <a:ext uri="{FF2B5EF4-FFF2-40B4-BE49-F238E27FC236}">
                      <a16:creationId xmlns:a16="http://schemas.microsoft.com/office/drawing/2014/main" id="{51157F7A-3CC4-47F6-97FB-59CDE4D342C8}"/>
                    </a:ext>
                  </a:extLst>
                </p:cNvPr>
                <p:cNvSpPr/>
                <p:nvPr/>
              </p:nvSpPr>
              <p:spPr>
                <a:xfrm>
                  <a:off x="4559712" y="4342691"/>
                  <a:ext cx="24669" cy="43707"/>
                </a:xfrm>
                <a:custGeom>
                  <a:avLst/>
                  <a:gdLst>
                    <a:gd name="connsiteX0" fmla="*/ 12287 w 24669"/>
                    <a:gd name="connsiteY0" fmla="*/ 137 h 43707"/>
                    <a:gd name="connsiteX1" fmla="*/ 24670 w 24669"/>
                    <a:gd name="connsiteY1" fmla="*/ 24330 h 43707"/>
                    <a:gd name="connsiteX2" fmla="*/ 12287 w 24669"/>
                    <a:gd name="connsiteY2" fmla="*/ 43571 h 43707"/>
                    <a:gd name="connsiteX3" fmla="*/ 0 w 24669"/>
                    <a:gd name="connsiteY3" fmla="*/ 19472 h 43707"/>
                    <a:gd name="connsiteX4" fmla="*/ 12287 w 24669"/>
                    <a:gd name="connsiteY4" fmla="*/ 137 h 437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9" h="43707">
                      <a:moveTo>
                        <a:pt x="12287" y="137"/>
                      </a:moveTo>
                      <a:cubicBezTo>
                        <a:pt x="19145" y="1470"/>
                        <a:pt x="24670" y="12233"/>
                        <a:pt x="24670" y="24330"/>
                      </a:cubicBezTo>
                      <a:cubicBezTo>
                        <a:pt x="24670" y="36332"/>
                        <a:pt x="19145" y="44904"/>
                        <a:pt x="12287" y="43571"/>
                      </a:cubicBezTo>
                      <a:cubicBezTo>
                        <a:pt x="5524" y="42142"/>
                        <a:pt x="0" y="31379"/>
                        <a:pt x="0" y="19472"/>
                      </a:cubicBezTo>
                      <a:cubicBezTo>
                        <a:pt x="0" y="7376"/>
                        <a:pt x="5524" y="-1197"/>
                        <a:pt x="12287" y="13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6" name="Graphic 220">
                <a:extLst>
                  <a:ext uri="{FF2B5EF4-FFF2-40B4-BE49-F238E27FC236}">
                    <a16:creationId xmlns:a16="http://schemas.microsoft.com/office/drawing/2014/main" id="{DBB92EE4-ACD4-4A1E-8EE1-335316CAC4D1}"/>
                  </a:ext>
                </a:extLst>
              </p:cNvPr>
              <p:cNvGrpSpPr/>
              <p:nvPr/>
            </p:nvGrpSpPr>
            <p:grpSpPr>
              <a:xfrm>
                <a:off x="4756499" y="4209954"/>
                <a:ext cx="84617" cy="229024"/>
                <a:chOff x="4756499" y="4209954"/>
                <a:chExt cx="84617" cy="229024"/>
              </a:xfrm>
              <a:grpFill/>
            </p:grpSpPr>
            <p:sp>
              <p:nvSpPr>
                <p:cNvPr id="711" name="Freeform: Shape 710">
                  <a:extLst>
                    <a:ext uri="{FF2B5EF4-FFF2-40B4-BE49-F238E27FC236}">
                      <a16:creationId xmlns:a16="http://schemas.microsoft.com/office/drawing/2014/main" id="{5315E643-354E-4BAB-A6A1-611C5AB4D993}"/>
                    </a:ext>
                  </a:extLst>
                </p:cNvPr>
                <p:cNvSpPr/>
                <p:nvPr/>
              </p:nvSpPr>
              <p:spPr>
                <a:xfrm>
                  <a:off x="4756499" y="4209954"/>
                  <a:ext cx="72961" cy="207359"/>
                </a:xfrm>
                <a:custGeom>
                  <a:avLst/>
                  <a:gdLst>
                    <a:gd name="connsiteX0" fmla="*/ 67342 w 72961"/>
                    <a:gd name="connsiteY0" fmla="*/ 207359 h 207359"/>
                    <a:gd name="connsiteX1" fmla="*/ 0 w 72961"/>
                    <a:gd name="connsiteY1" fmla="*/ 4286 h 207359"/>
                    <a:gd name="connsiteX2" fmla="*/ 5334 w 72961"/>
                    <a:gd name="connsiteY2" fmla="*/ 0 h 207359"/>
                    <a:gd name="connsiteX3" fmla="*/ 72962 w 72961"/>
                    <a:gd name="connsiteY3" fmla="*/ 203263 h 207359"/>
                  </a:gdLst>
                  <a:ahLst/>
                  <a:cxnLst>
                    <a:cxn ang="0">
                      <a:pos x="connsiteX0" y="connsiteY0"/>
                    </a:cxn>
                    <a:cxn ang="0">
                      <a:pos x="connsiteX1" y="connsiteY1"/>
                    </a:cxn>
                    <a:cxn ang="0">
                      <a:pos x="connsiteX2" y="connsiteY2"/>
                    </a:cxn>
                    <a:cxn ang="0">
                      <a:pos x="connsiteX3" y="connsiteY3"/>
                    </a:cxn>
                  </a:cxnLst>
                  <a:rect l="l" t="t" r="r" b="b"/>
                  <a:pathLst>
                    <a:path w="72961" h="207359">
                      <a:moveTo>
                        <a:pt x="67342" y="207359"/>
                      </a:moveTo>
                      <a:lnTo>
                        <a:pt x="0" y="4286"/>
                      </a:lnTo>
                      <a:lnTo>
                        <a:pt x="5334" y="0"/>
                      </a:lnTo>
                      <a:lnTo>
                        <a:pt x="72962" y="2032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12" name="Freeform: Shape 711">
                  <a:extLst>
                    <a:ext uri="{FF2B5EF4-FFF2-40B4-BE49-F238E27FC236}">
                      <a16:creationId xmlns:a16="http://schemas.microsoft.com/office/drawing/2014/main" id="{6994E231-8E78-445A-8A34-973692E13708}"/>
                    </a:ext>
                  </a:extLst>
                </p:cNvPr>
                <p:cNvSpPr/>
                <p:nvPr/>
              </p:nvSpPr>
              <p:spPr>
                <a:xfrm>
                  <a:off x="4812223" y="4391714"/>
                  <a:ext cx="28893" cy="47264"/>
                </a:xfrm>
                <a:custGeom>
                  <a:avLst/>
                  <a:gdLst>
                    <a:gd name="connsiteX0" fmla="*/ 26952 w 28893"/>
                    <a:gd name="connsiteY0" fmla="*/ 14360 h 47264"/>
                    <a:gd name="connsiteX1" fmla="*/ 21619 w 28893"/>
                    <a:gd name="connsiteY1" fmla="*/ 45411 h 47264"/>
                    <a:gd name="connsiteX2" fmla="*/ 1902 w 28893"/>
                    <a:gd name="connsiteY2" fmla="*/ 32838 h 47264"/>
                    <a:gd name="connsiteX3" fmla="*/ 7140 w 28893"/>
                    <a:gd name="connsiteY3" fmla="*/ 1977 h 47264"/>
                    <a:gd name="connsiteX4" fmla="*/ 26952 w 28893"/>
                    <a:gd name="connsiteY4" fmla="*/ 14360 h 47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93" h="47264">
                      <a:moveTo>
                        <a:pt x="26952" y="14360"/>
                      </a:moveTo>
                      <a:cubicBezTo>
                        <a:pt x="30953" y="26457"/>
                        <a:pt x="28572" y="40363"/>
                        <a:pt x="21619" y="45411"/>
                      </a:cubicBezTo>
                      <a:cubicBezTo>
                        <a:pt x="14665" y="50460"/>
                        <a:pt x="5902" y="44840"/>
                        <a:pt x="1902" y="32838"/>
                      </a:cubicBezTo>
                      <a:cubicBezTo>
                        <a:pt x="-2004" y="20837"/>
                        <a:pt x="282" y="7121"/>
                        <a:pt x="7140" y="1977"/>
                      </a:cubicBezTo>
                      <a:cubicBezTo>
                        <a:pt x="14094" y="-3261"/>
                        <a:pt x="22952" y="2263"/>
                        <a:pt x="26952" y="1436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7" name="Graphic 220">
                <a:extLst>
                  <a:ext uri="{FF2B5EF4-FFF2-40B4-BE49-F238E27FC236}">
                    <a16:creationId xmlns:a16="http://schemas.microsoft.com/office/drawing/2014/main" id="{040CEF5C-F592-480B-89B2-1ECDAA8D4129}"/>
                  </a:ext>
                </a:extLst>
              </p:cNvPr>
              <p:cNvGrpSpPr/>
              <p:nvPr/>
            </p:nvGrpSpPr>
            <p:grpSpPr>
              <a:xfrm>
                <a:off x="4745414" y="4412170"/>
                <a:ext cx="84046" cy="202652"/>
                <a:chOff x="4745414" y="4412170"/>
                <a:chExt cx="84046" cy="202652"/>
              </a:xfrm>
              <a:grpFill/>
            </p:grpSpPr>
            <p:sp>
              <p:nvSpPr>
                <p:cNvPr id="709" name="Freeform: Shape 708">
                  <a:extLst>
                    <a:ext uri="{FF2B5EF4-FFF2-40B4-BE49-F238E27FC236}">
                      <a16:creationId xmlns:a16="http://schemas.microsoft.com/office/drawing/2014/main" id="{D8486450-D589-4CD3-9CE1-E238845E38D6}"/>
                    </a:ext>
                  </a:extLst>
                </p:cNvPr>
                <p:cNvSpPr/>
                <p:nvPr/>
              </p:nvSpPr>
              <p:spPr>
                <a:xfrm>
                  <a:off x="4756499" y="4412170"/>
                  <a:ext cx="72961" cy="182594"/>
                </a:xfrm>
                <a:custGeom>
                  <a:avLst/>
                  <a:gdLst>
                    <a:gd name="connsiteX0" fmla="*/ 5334 w 72961"/>
                    <a:gd name="connsiteY0" fmla="*/ 182594 h 182594"/>
                    <a:gd name="connsiteX1" fmla="*/ 0 w 72961"/>
                    <a:gd name="connsiteY1" fmla="*/ 176117 h 182594"/>
                    <a:gd name="connsiteX2" fmla="*/ 67342 w 72961"/>
                    <a:gd name="connsiteY2" fmla="*/ 0 h 182594"/>
                    <a:gd name="connsiteX3" fmla="*/ 72962 w 72961"/>
                    <a:gd name="connsiteY3" fmla="*/ 6287 h 182594"/>
                  </a:gdLst>
                  <a:ahLst/>
                  <a:cxnLst>
                    <a:cxn ang="0">
                      <a:pos x="connsiteX0" y="connsiteY0"/>
                    </a:cxn>
                    <a:cxn ang="0">
                      <a:pos x="connsiteX1" y="connsiteY1"/>
                    </a:cxn>
                    <a:cxn ang="0">
                      <a:pos x="connsiteX2" y="connsiteY2"/>
                    </a:cxn>
                    <a:cxn ang="0">
                      <a:pos x="connsiteX3" y="connsiteY3"/>
                    </a:cxn>
                  </a:cxnLst>
                  <a:rect l="l" t="t" r="r" b="b"/>
                  <a:pathLst>
                    <a:path w="72961" h="182594">
                      <a:moveTo>
                        <a:pt x="5334" y="182594"/>
                      </a:moveTo>
                      <a:lnTo>
                        <a:pt x="0" y="176117"/>
                      </a:lnTo>
                      <a:lnTo>
                        <a:pt x="67342" y="0"/>
                      </a:lnTo>
                      <a:lnTo>
                        <a:pt x="72962" y="628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10" name="Freeform: Shape 709">
                  <a:extLst>
                    <a:ext uri="{FF2B5EF4-FFF2-40B4-BE49-F238E27FC236}">
                      <a16:creationId xmlns:a16="http://schemas.microsoft.com/office/drawing/2014/main" id="{1D4CC630-9EF0-4E66-B626-975C27230827}"/>
                    </a:ext>
                  </a:extLst>
                </p:cNvPr>
                <p:cNvSpPr/>
                <p:nvPr/>
              </p:nvSpPr>
              <p:spPr>
                <a:xfrm>
                  <a:off x="4745414" y="4568345"/>
                  <a:ext cx="27693" cy="46477"/>
                </a:xfrm>
                <a:custGeom>
                  <a:avLst/>
                  <a:gdLst>
                    <a:gd name="connsiteX0" fmla="*/ 25848 w 27693"/>
                    <a:gd name="connsiteY0" fmla="*/ 37849 h 46477"/>
                    <a:gd name="connsiteX1" fmla="*/ 6894 w 27693"/>
                    <a:gd name="connsiteY1" fmla="*/ 41279 h 46477"/>
                    <a:gd name="connsiteX2" fmla="*/ 1845 w 27693"/>
                    <a:gd name="connsiteY2" fmla="*/ 8703 h 46477"/>
                    <a:gd name="connsiteX3" fmla="*/ 20800 w 27693"/>
                    <a:gd name="connsiteY3" fmla="*/ 5083 h 46477"/>
                    <a:gd name="connsiteX4" fmla="*/ 25848 w 27693"/>
                    <a:gd name="connsiteY4" fmla="*/ 37849 h 46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93" h="46477">
                      <a:moveTo>
                        <a:pt x="25848" y="37849"/>
                      </a:moveTo>
                      <a:cubicBezTo>
                        <a:pt x="22038" y="47851"/>
                        <a:pt x="13466" y="49375"/>
                        <a:pt x="6894" y="41279"/>
                      </a:cubicBezTo>
                      <a:cubicBezTo>
                        <a:pt x="321" y="33277"/>
                        <a:pt x="-1965" y="18704"/>
                        <a:pt x="1845" y="8703"/>
                      </a:cubicBezTo>
                      <a:cubicBezTo>
                        <a:pt x="5655" y="-1298"/>
                        <a:pt x="14133" y="-2917"/>
                        <a:pt x="20800" y="5083"/>
                      </a:cubicBezTo>
                      <a:cubicBezTo>
                        <a:pt x="27372" y="13084"/>
                        <a:pt x="29658" y="27753"/>
                        <a:pt x="25848" y="3784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8" name="Graphic 220">
                <a:extLst>
                  <a:ext uri="{FF2B5EF4-FFF2-40B4-BE49-F238E27FC236}">
                    <a16:creationId xmlns:a16="http://schemas.microsoft.com/office/drawing/2014/main" id="{7694F934-DE00-4C24-AE80-E654BCCECDF1}"/>
                  </a:ext>
                </a:extLst>
              </p:cNvPr>
              <p:cNvGrpSpPr/>
              <p:nvPr/>
            </p:nvGrpSpPr>
            <p:grpSpPr>
              <a:xfrm>
                <a:off x="4559677" y="4342598"/>
                <a:ext cx="74806" cy="218161"/>
                <a:chOff x="4559677" y="4342598"/>
                <a:chExt cx="74806" cy="218161"/>
              </a:xfrm>
              <a:grpFill/>
            </p:grpSpPr>
            <p:sp>
              <p:nvSpPr>
                <p:cNvPr id="707" name="Freeform: Shape 706">
                  <a:extLst>
                    <a:ext uri="{FF2B5EF4-FFF2-40B4-BE49-F238E27FC236}">
                      <a16:creationId xmlns:a16="http://schemas.microsoft.com/office/drawing/2014/main" id="{D8169EE9-A6F2-4A3F-AA6D-3C6D6273CF3E}"/>
                    </a:ext>
                  </a:extLst>
                </p:cNvPr>
                <p:cNvSpPr/>
                <p:nvPr/>
              </p:nvSpPr>
              <p:spPr>
                <a:xfrm>
                  <a:off x="4569618" y="4362545"/>
                  <a:ext cx="64865" cy="198215"/>
                </a:xfrm>
                <a:custGeom>
                  <a:avLst/>
                  <a:gdLst>
                    <a:gd name="connsiteX0" fmla="*/ 59912 w 64865"/>
                    <a:gd name="connsiteY0" fmla="*/ 198215 h 198215"/>
                    <a:gd name="connsiteX1" fmla="*/ 0 w 64865"/>
                    <a:gd name="connsiteY1" fmla="*/ 3810 h 198215"/>
                    <a:gd name="connsiteX2" fmla="*/ 4763 w 64865"/>
                    <a:gd name="connsiteY2" fmla="*/ 0 h 198215"/>
                    <a:gd name="connsiteX3" fmla="*/ 64865 w 64865"/>
                    <a:gd name="connsiteY3" fmla="*/ 194500 h 198215"/>
                  </a:gdLst>
                  <a:ahLst/>
                  <a:cxnLst>
                    <a:cxn ang="0">
                      <a:pos x="connsiteX0" y="connsiteY0"/>
                    </a:cxn>
                    <a:cxn ang="0">
                      <a:pos x="connsiteX1" y="connsiteY1"/>
                    </a:cxn>
                    <a:cxn ang="0">
                      <a:pos x="connsiteX2" y="connsiteY2"/>
                    </a:cxn>
                    <a:cxn ang="0">
                      <a:pos x="connsiteX3" y="connsiteY3"/>
                    </a:cxn>
                  </a:cxnLst>
                  <a:rect l="l" t="t" r="r" b="b"/>
                  <a:pathLst>
                    <a:path w="64865" h="198215">
                      <a:moveTo>
                        <a:pt x="59912" y="198215"/>
                      </a:moveTo>
                      <a:lnTo>
                        <a:pt x="0" y="3810"/>
                      </a:lnTo>
                      <a:lnTo>
                        <a:pt x="4763" y="0"/>
                      </a:lnTo>
                      <a:lnTo>
                        <a:pt x="64865" y="19450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08" name="Freeform: Shape 707">
                  <a:extLst>
                    <a:ext uri="{FF2B5EF4-FFF2-40B4-BE49-F238E27FC236}">
                      <a16:creationId xmlns:a16="http://schemas.microsoft.com/office/drawing/2014/main" id="{5FB69864-A049-4317-A365-E9214B5B6411}"/>
                    </a:ext>
                  </a:extLst>
                </p:cNvPr>
                <p:cNvSpPr/>
                <p:nvPr/>
              </p:nvSpPr>
              <p:spPr>
                <a:xfrm>
                  <a:off x="4559677" y="4342598"/>
                  <a:ext cx="24663" cy="43687"/>
                </a:xfrm>
                <a:custGeom>
                  <a:avLst/>
                  <a:gdLst>
                    <a:gd name="connsiteX0" fmla="*/ 1655 w 24663"/>
                    <a:gd name="connsiteY0" fmla="*/ 30519 h 43687"/>
                    <a:gd name="connsiteX1" fmla="*/ 6132 w 24663"/>
                    <a:gd name="connsiteY1" fmla="*/ 1849 h 43687"/>
                    <a:gd name="connsiteX2" fmla="*/ 22991 w 24663"/>
                    <a:gd name="connsiteY2" fmla="*/ 13088 h 43687"/>
                    <a:gd name="connsiteX3" fmla="*/ 18419 w 24663"/>
                    <a:gd name="connsiteY3" fmla="*/ 41854 h 43687"/>
                    <a:gd name="connsiteX4" fmla="*/ 1655 w 24663"/>
                    <a:gd name="connsiteY4" fmla="*/ 30519 h 43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3" h="43687">
                      <a:moveTo>
                        <a:pt x="1655" y="30519"/>
                      </a:moveTo>
                      <a:cubicBezTo>
                        <a:pt x="-1774" y="19470"/>
                        <a:pt x="321" y="6707"/>
                        <a:pt x="6132" y="1849"/>
                      </a:cubicBezTo>
                      <a:cubicBezTo>
                        <a:pt x="12037" y="-3009"/>
                        <a:pt x="19562" y="2039"/>
                        <a:pt x="22991" y="13088"/>
                      </a:cubicBezTo>
                      <a:cubicBezTo>
                        <a:pt x="26420" y="24137"/>
                        <a:pt x="24420" y="37091"/>
                        <a:pt x="18419" y="41854"/>
                      </a:cubicBezTo>
                      <a:cubicBezTo>
                        <a:pt x="12609" y="46712"/>
                        <a:pt x="5084" y="41568"/>
                        <a:pt x="1655" y="305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9" name="Graphic 220">
                <a:extLst>
                  <a:ext uri="{FF2B5EF4-FFF2-40B4-BE49-F238E27FC236}">
                    <a16:creationId xmlns:a16="http://schemas.microsoft.com/office/drawing/2014/main" id="{9EEDF30C-48EC-499F-85B0-C37111D018F3}"/>
                  </a:ext>
                </a:extLst>
              </p:cNvPr>
              <p:cNvGrpSpPr/>
              <p:nvPr/>
            </p:nvGrpSpPr>
            <p:grpSpPr>
              <a:xfrm>
                <a:off x="4569618" y="4171796"/>
                <a:ext cx="75336" cy="195511"/>
                <a:chOff x="4569618" y="4171796"/>
                <a:chExt cx="75336" cy="195511"/>
              </a:xfrm>
              <a:grpFill/>
            </p:grpSpPr>
            <p:sp>
              <p:nvSpPr>
                <p:cNvPr id="705" name="Freeform: Shape 704">
                  <a:extLst>
                    <a:ext uri="{FF2B5EF4-FFF2-40B4-BE49-F238E27FC236}">
                      <a16:creationId xmlns:a16="http://schemas.microsoft.com/office/drawing/2014/main" id="{A14C680E-4032-4D13-B1EE-5DC43E0C8309}"/>
                    </a:ext>
                  </a:extLst>
                </p:cNvPr>
                <p:cNvSpPr/>
                <p:nvPr/>
              </p:nvSpPr>
              <p:spPr>
                <a:xfrm>
                  <a:off x="4569618" y="4191190"/>
                  <a:ext cx="64865" cy="176117"/>
                </a:xfrm>
                <a:custGeom>
                  <a:avLst/>
                  <a:gdLst>
                    <a:gd name="connsiteX0" fmla="*/ 4763 w 64865"/>
                    <a:gd name="connsiteY0" fmla="*/ 176117 h 176117"/>
                    <a:gd name="connsiteX1" fmla="*/ 0 w 64865"/>
                    <a:gd name="connsiteY1" fmla="*/ 170402 h 176117"/>
                    <a:gd name="connsiteX2" fmla="*/ 59912 w 64865"/>
                    <a:gd name="connsiteY2" fmla="*/ 0 h 176117"/>
                    <a:gd name="connsiteX3" fmla="*/ 64865 w 64865"/>
                    <a:gd name="connsiteY3" fmla="*/ 5620 h 176117"/>
                  </a:gdLst>
                  <a:ahLst/>
                  <a:cxnLst>
                    <a:cxn ang="0">
                      <a:pos x="connsiteX0" y="connsiteY0"/>
                    </a:cxn>
                    <a:cxn ang="0">
                      <a:pos x="connsiteX1" y="connsiteY1"/>
                    </a:cxn>
                    <a:cxn ang="0">
                      <a:pos x="connsiteX2" y="connsiteY2"/>
                    </a:cxn>
                    <a:cxn ang="0">
                      <a:pos x="connsiteX3" y="connsiteY3"/>
                    </a:cxn>
                  </a:cxnLst>
                  <a:rect l="l" t="t" r="r" b="b"/>
                  <a:pathLst>
                    <a:path w="64865" h="176117">
                      <a:moveTo>
                        <a:pt x="4763" y="176117"/>
                      </a:moveTo>
                      <a:lnTo>
                        <a:pt x="0" y="170402"/>
                      </a:lnTo>
                      <a:lnTo>
                        <a:pt x="59912" y="0"/>
                      </a:lnTo>
                      <a:lnTo>
                        <a:pt x="64865"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06" name="Freeform: Shape 705">
                  <a:extLst>
                    <a:ext uri="{FF2B5EF4-FFF2-40B4-BE49-F238E27FC236}">
                      <a16:creationId xmlns:a16="http://schemas.microsoft.com/office/drawing/2014/main" id="{98B1284C-AAE3-4D6E-9E23-93CE5553A274}"/>
                    </a:ext>
                  </a:extLst>
                </p:cNvPr>
                <p:cNvSpPr/>
                <p:nvPr/>
              </p:nvSpPr>
              <p:spPr>
                <a:xfrm>
                  <a:off x="4619250" y="4171796"/>
                  <a:ext cx="25704" cy="44321"/>
                </a:xfrm>
                <a:custGeom>
                  <a:avLst/>
                  <a:gdLst>
                    <a:gd name="connsiteX0" fmla="*/ 1708 w 25704"/>
                    <a:gd name="connsiteY0" fmla="*/ 9583 h 44321"/>
                    <a:gd name="connsiteX1" fmla="*/ 19234 w 25704"/>
                    <a:gd name="connsiteY1" fmla="*/ 3869 h 44321"/>
                    <a:gd name="connsiteX2" fmla="*/ 23996 w 25704"/>
                    <a:gd name="connsiteY2" fmla="*/ 34825 h 44321"/>
                    <a:gd name="connsiteX3" fmla="*/ 6470 w 25704"/>
                    <a:gd name="connsiteY3" fmla="*/ 40349 h 44321"/>
                    <a:gd name="connsiteX4" fmla="*/ 1708 w 25704"/>
                    <a:gd name="connsiteY4" fmla="*/ 9583 h 443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4" h="44321">
                      <a:moveTo>
                        <a:pt x="1708" y="9583"/>
                      </a:moveTo>
                      <a:cubicBezTo>
                        <a:pt x="5232" y="-513"/>
                        <a:pt x="13043" y="-2989"/>
                        <a:pt x="19234" y="3869"/>
                      </a:cubicBezTo>
                      <a:cubicBezTo>
                        <a:pt x="25425" y="10822"/>
                        <a:pt x="27521" y="24728"/>
                        <a:pt x="23996" y="34825"/>
                      </a:cubicBezTo>
                      <a:cubicBezTo>
                        <a:pt x="20472" y="44921"/>
                        <a:pt x="12566" y="47303"/>
                        <a:pt x="6470" y="40349"/>
                      </a:cubicBezTo>
                      <a:cubicBezTo>
                        <a:pt x="279" y="33396"/>
                        <a:pt x="-1816" y="19585"/>
                        <a:pt x="1708" y="958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0" name="Graphic 220">
                <a:extLst>
                  <a:ext uri="{FF2B5EF4-FFF2-40B4-BE49-F238E27FC236}">
                    <a16:creationId xmlns:a16="http://schemas.microsoft.com/office/drawing/2014/main" id="{8EBDA874-36FE-478E-A0FB-41F66305A173}"/>
                  </a:ext>
                </a:extLst>
              </p:cNvPr>
              <p:cNvGrpSpPr/>
              <p:nvPr/>
            </p:nvGrpSpPr>
            <p:grpSpPr>
              <a:xfrm>
                <a:off x="4632007" y="4189094"/>
                <a:ext cx="141065" cy="46100"/>
                <a:chOff x="4632007" y="4189094"/>
                <a:chExt cx="141065" cy="46100"/>
              </a:xfrm>
              <a:grpFill/>
            </p:grpSpPr>
            <p:sp>
              <p:nvSpPr>
                <p:cNvPr id="703" name="Freeform: Shape 702">
                  <a:extLst>
                    <a:ext uri="{FF2B5EF4-FFF2-40B4-BE49-F238E27FC236}">
                      <a16:creationId xmlns:a16="http://schemas.microsoft.com/office/drawing/2014/main" id="{A940C222-BF66-4E35-B2B8-7EADC8535ACB}"/>
                    </a:ext>
                  </a:extLst>
                </p:cNvPr>
                <p:cNvSpPr/>
                <p:nvPr/>
              </p:nvSpPr>
              <p:spPr>
                <a:xfrm>
                  <a:off x="4632007" y="4189094"/>
                  <a:ext cx="127158" cy="28098"/>
                </a:xfrm>
                <a:custGeom>
                  <a:avLst/>
                  <a:gdLst>
                    <a:gd name="connsiteX0" fmla="*/ 127159 w 127158"/>
                    <a:gd name="connsiteY0" fmla="*/ 28099 h 28098"/>
                    <a:gd name="connsiteX1" fmla="*/ 0 w 127158"/>
                    <a:gd name="connsiteY1" fmla="*/ 9811 h 28098"/>
                    <a:gd name="connsiteX2" fmla="*/ 0 w 127158"/>
                    <a:gd name="connsiteY2" fmla="*/ 0 h 28098"/>
                    <a:gd name="connsiteX3" fmla="*/ 127159 w 127158"/>
                    <a:gd name="connsiteY3" fmla="*/ 17907 h 28098"/>
                  </a:gdLst>
                  <a:ahLst/>
                  <a:cxnLst>
                    <a:cxn ang="0">
                      <a:pos x="connsiteX0" y="connsiteY0"/>
                    </a:cxn>
                    <a:cxn ang="0">
                      <a:pos x="connsiteX1" y="connsiteY1"/>
                    </a:cxn>
                    <a:cxn ang="0">
                      <a:pos x="connsiteX2" y="connsiteY2"/>
                    </a:cxn>
                    <a:cxn ang="0">
                      <a:pos x="connsiteX3" y="connsiteY3"/>
                    </a:cxn>
                  </a:cxnLst>
                  <a:rect l="l" t="t" r="r" b="b"/>
                  <a:pathLst>
                    <a:path w="127158" h="28098">
                      <a:moveTo>
                        <a:pt x="127159" y="28099"/>
                      </a:moveTo>
                      <a:lnTo>
                        <a:pt x="0" y="9811"/>
                      </a:lnTo>
                      <a:lnTo>
                        <a:pt x="0" y="0"/>
                      </a:lnTo>
                      <a:lnTo>
                        <a:pt x="127159" y="1790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04" name="Freeform: Shape 703">
                  <a:extLst>
                    <a:ext uri="{FF2B5EF4-FFF2-40B4-BE49-F238E27FC236}">
                      <a16:creationId xmlns:a16="http://schemas.microsoft.com/office/drawing/2014/main" id="{1BC0B3E0-2540-4514-B778-33EEB75F6B3C}"/>
                    </a:ext>
                  </a:extLst>
                </p:cNvPr>
                <p:cNvSpPr/>
                <p:nvPr/>
              </p:nvSpPr>
              <p:spPr>
                <a:xfrm>
                  <a:off x="4745354" y="4189110"/>
                  <a:ext cx="27717" cy="46085"/>
                </a:xfrm>
                <a:custGeom>
                  <a:avLst/>
                  <a:gdLst>
                    <a:gd name="connsiteX0" fmla="*/ 13811 w 27717"/>
                    <a:gd name="connsiteY0" fmla="*/ 80 h 46085"/>
                    <a:gd name="connsiteX1" fmla="*/ 27718 w 27717"/>
                    <a:gd name="connsiteY1" fmla="*/ 25036 h 46085"/>
                    <a:gd name="connsiteX2" fmla="*/ 13811 w 27717"/>
                    <a:gd name="connsiteY2" fmla="*/ 45991 h 46085"/>
                    <a:gd name="connsiteX3" fmla="*/ 0 w 27717"/>
                    <a:gd name="connsiteY3" fmla="*/ 21035 h 46085"/>
                    <a:gd name="connsiteX4" fmla="*/ 13811 w 27717"/>
                    <a:gd name="connsiteY4" fmla="*/ 80 h 46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17" h="46085">
                      <a:moveTo>
                        <a:pt x="13811" y="80"/>
                      </a:moveTo>
                      <a:cubicBezTo>
                        <a:pt x="21527" y="1128"/>
                        <a:pt x="27718" y="12272"/>
                        <a:pt x="27718" y="25036"/>
                      </a:cubicBezTo>
                      <a:cubicBezTo>
                        <a:pt x="27718" y="37799"/>
                        <a:pt x="21431" y="47134"/>
                        <a:pt x="13811" y="45991"/>
                      </a:cubicBezTo>
                      <a:cubicBezTo>
                        <a:pt x="6191" y="44848"/>
                        <a:pt x="0" y="33703"/>
                        <a:pt x="0" y="21035"/>
                      </a:cubicBezTo>
                      <a:cubicBezTo>
                        <a:pt x="0" y="8367"/>
                        <a:pt x="6191" y="-967"/>
                        <a:pt x="13811" y="8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1" name="Graphic 220">
                <a:extLst>
                  <a:ext uri="{FF2B5EF4-FFF2-40B4-BE49-F238E27FC236}">
                    <a16:creationId xmlns:a16="http://schemas.microsoft.com/office/drawing/2014/main" id="{18026C3E-3D98-4E45-B716-FBD882886AA5}"/>
                  </a:ext>
                </a:extLst>
              </p:cNvPr>
              <p:cNvGrpSpPr/>
              <p:nvPr/>
            </p:nvGrpSpPr>
            <p:grpSpPr>
              <a:xfrm>
                <a:off x="4967097" y="4441793"/>
                <a:ext cx="95843" cy="248844"/>
                <a:chOff x="4967097" y="4441793"/>
                <a:chExt cx="95843" cy="248844"/>
              </a:xfrm>
              <a:grpFill/>
            </p:grpSpPr>
            <p:sp>
              <p:nvSpPr>
                <p:cNvPr id="701" name="Freeform: Shape 700">
                  <a:extLst>
                    <a:ext uri="{FF2B5EF4-FFF2-40B4-BE49-F238E27FC236}">
                      <a16:creationId xmlns:a16="http://schemas.microsoft.com/office/drawing/2014/main" id="{02B79E26-76B1-4CEB-A7EA-188391252343}"/>
                    </a:ext>
                  </a:extLst>
                </p:cNvPr>
                <p:cNvSpPr/>
                <p:nvPr/>
              </p:nvSpPr>
              <p:spPr>
                <a:xfrm>
                  <a:off x="4967097" y="4441793"/>
                  <a:ext cx="82486" cy="225456"/>
                </a:xfrm>
                <a:custGeom>
                  <a:avLst/>
                  <a:gdLst>
                    <a:gd name="connsiteX0" fmla="*/ 76295 w 82486"/>
                    <a:gd name="connsiteY0" fmla="*/ 225457 h 225456"/>
                    <a:gd name="connsiteX1" fmla="*/ 0 w 82486"/>
                    <a:gd name="connsiteY1" fmla="*/ 4286 h 225456"/>
                    <a:gd name="connsiteX2" fmla="*/ 6001 w 82486"/>
                    <a:gd name="connsiteY2" fmla="*/ 0 h 225456"/>
                    <a:gd name="connsiteX3" fmla="*/ 82487 w 82486"/>
                    <a:gd name="connsiteY3" fmla="*/ 221552 h 225456"/>
                  </a:gdLst>
                  <a:ahLst/>
                  <a:cxnLst>
                    <a:cxn ang="0">
                      <a:pos x="connsiteX0" y="connsiteY0"/>
                    </a:cxn>
                    <a:cxn ang="0">
                      <a:pos x="connsiteX1" y="connsiteY1"/>
                    </a:cxn>
                    <a:cxn ang="0">
                      <a:pos x="connsiteX2" y="connsiteY2"/>
                    </a:cxn>
                    <a:cxn ang="0">
                      <a:pos x="connsiteX3" y="connsiteY3"/>
                    </a:cxn>
                  </a:cxnLst>
                  <a:rect l="l" t="t" r="r" b="b"/>
                  <a:pathLst>
                    <a:path w="82486" h="225456">
                      <a:moveTo>
                        <a:pt x="76295" y="225457"/>
                      </a:moveTo>
                      <a:lnTo>
                        <a:pt x="0" y="4286"/>
                      </a:lnTo>
                      <a:lnTo>
                        <a:pt x="6001" y="0"/>
                      </a:lnTo>
                      <a:lnTo>
                        <a:pt x="82487" y="22155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02" name="Freeform: Shape 701">
                  <a:extLst>
                    <a:ext uri="{FF2B5EF4-FFF2-40B4-BE49-F238E27FC236}">
                      <a16:creationId xmlns:a16="http://schemas.microsoft.com/office/drawing/2014/main" id="{82E897CC-0379-4FC5-8A2E-621E0773DD32}"/>
                    </a:ext>
                  </a:extLst>
                </p:cNvPr>
                <p:cNvSpPr/>
                <p:nvPr/>
              </p:nvSpPr>
              <p:spPr>
                <a:xfrm>
                  <a:off x="5030265" y="4639978"/>
                  <a:ext cx="32675" cy="50659"/>
                </a:xfrm>
                <a:custGeom>
                  <a:avLst/>
                  <a:gdLst>
                    <a:gd name="connsiteX0" fmla="*/ 30463 w 32675"/>
                    <a:gd name="connsiteY0" fmla="*/ 16413 h 50659"/>
                    <a:gd name="connsiteX1" fmla="*/ 24462 w 32675"/>
                    <a:gd name="connsiteY1" fmla="*/ 49084 h 50659"/>
                    <a:gd name="connsiteX2" fmla="*/ 2173 w 32675"/>
                    <a:gd name="connsiteY2" fmla="*/ 34130 h 50659"/>
                    <a:gd name="connsiteX3" fmla="*/ 8079 w 32675"/>
                    <a:gd name="connsiteY3" fmla="*/ 1649 h 50659"/>
                    <a:gd name="connsiteX4" fmla="*/ 30463 w 32675"/>
                    <a:gd name="connsiteY4" fmla="*/ 16413 h 506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5" h="50659">
                      <a:moveTo>
                        <a:pt x="30463" y="16413"/>
                      </a:moveTo>
                      <a:cubicBezTo>
                        <a:pt x="35035" y="29557"/>
                        <a:pt x="32272" y="44226"/>
                        <a:pt x="24462" y="49084"/>
                      </a:cubicBezTo>
                      <a:cubicBezTo>
                        <a:pt x="16651" y="53941"/>
                        <a:pt x="6650" y="47179"/>
                        <a:pt x="2173" y="34130"/>
                      </a:cubicBezTo>
                      <a:cubicBezTo>
                        <a:pt x="-2303" y="21080"/>
                        <a:pt x="364" y="6602"/>
                        <a:pt x="8079" y="1649"/>
                      </a:cubicBezTo>
                      <a:cubicBezTo>
                        <a:pt x="15889" y="-3304"/>
                        <a:pt x="25891" y="3269"/>
                        <a:pt x="30463" y="164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2" name="Graphic 220">
                <a:extLst>
                  <a:ext uri="{FF2B5EF4-FFF2-40B4-BE49-F238E27FC236}">
                    <a16:creationId xmlns:a16="http://schemas.microsoft.com/office/drawing/2014/main" id="{81ECD8A7-88C9-4B1F-B94F-F37A8D88F9A4}"/>
                  </a:ext>
                </a:extLst>
              </p:cNvPr>
              <p:cNvGrpSpPr/>
              <p:nvPr/>
            </p:nvGrpSpPr>
            <p:grpSpPr>
              <a:xfrm>
                <a:off x="4756499" y="4391670"/>
                <a:ext cx="84712" cy="203094"/>
                <a:chOff x="4756499" y="4391670"/>
                <a:chExt cx="84712" cy="203094"/>
              </a:xfrm>
              <a:grpFill/>
            </p:grpSpPr>
            <p:sp>
              <p:nvSpPr>
                <p:cNvPr id="699" name="Freeform: Shape 698">
                  <a:extLst>
                    <a:ext uri="{FF2B5EF4-FFF2-40B4-BE49-F238E27FC236}">
                      <a16:creationId xmlns:a16="http://schemas.microsoft.com/office/drawing/2014/main" id="{BDE42132-0949-42A8-92D8-9FCDE6FA25A7}"/>
                    </a:ext>
                  </a:extLst>
                </p:cNvPr>
                <p:cNvSpPr/>
                <p:nvPr/>
              </p:nvSpPr>
              <p:spPr>
                <a:xfrm>
                  <a:off x="4756499" y="4412170"/>
                  <a:ext cx="72961" cy="182594"/>
                </a:xfrm>
                <a:custGeom>
                  <a:avLst/>
                  <a:gdLst>
                    <a:gd name="connsiteX0" fmla="*/ 5334 w 72961"/>
                    <a:gd name="connsiteY0" fmla="*/ 182594 h 182594"/>
                    <a:gd name="connsiteX1" fmla="*/ 0 w 72961"/>
                    <a:gd name="connsiteY1" fmla="*/ 176117 h 182594"/>
                    <a:gd name="connsiteX2" fmla="*/ 67342 w 72961"/>
                    <a:gd name="connsiteY2" fmla="*/ 0 h 182594"/>
                    <a:gd name="connsiteX3" fmla="*/ 72962 w 72961"/>
                    <a:gd name="connsiteY3" fmla="*/ 6287 h 182594"/>
                  </a:gdLst>
                  <a:ahLst/>
                  <a:cxnLst>
                    <a:cxn ang="0">
                      <a:pos x="connsiteX0" y="connsiteY0"/>
                    </a:cxn>
                    <a:cxn ang="0">
                      <a:pos x="connsiteX1" y="connsiteY1"/>
                    </a:cxn>
                    <a:cxn ang="0">
                      <a:pos x="connsiteX2" y="connsiteY2"/>
                    </a:cxn>
                    <a:cxn ang="0">
                      <a:pos x="connsiteX3" y="connsiteY3"/>
                    </a:cxn>
                  </a:cxnLst>
                  <a:rect l="l" t="t" r="r" b="b"/>
                  <a:pathLst>
                    <a:path w="72961" h="182594">
                      <a:moveTo>
                        <a:pt x="5334" y="182594"/>
                      </a:moveTo>
                      <a:lnTo>
                        <a:pt x="0" y="176117"/>
                      </a:lnTo>
                      <a:lnTo>
                        <a:pt x="67342" y="0"/>
                      </a:lnTo>
                      <a:lnTo>
                        <a:pt x="72962" y="628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700" name="Freeform: Shape 699">
                  <a:extLst>
                    <a:ext uri="{FF2B5EF4-FFF2-40B4-BE49-F238E27FC236}">
                      <a16:creationId xmlns:a16="http://schemas.microsoft.com/office/drawing/2014/main" id="{F5342FE6-AD84-4D93-B4A3-38C8DCAE18A1}"/>
                    </a:ext>
                  </a:extLst>
                </p:cNvPr>
                <p:cNvSpPr/>
                <p:nvPr/>
              </p:nvSpPr>
              <p:spPr>
                <a:xfrm>
                  <a:off x="4812280" y="4391670"/>
                  <a:ext cx="28932" cy="47206"/>
                </a:xfrm>
                <a:custGeom>
                  <a:avLst/>
                  <a:gdLst>
                    <a:gd name="connsiteX0" fmla="*/ 1941 w 28932"/>
                    <a:gd name="connsiteY0" fmla="*/ 9451 h 47206"/>
                    <a:gd name="connsiteX1" fmla="*/ 21657 w 28932"/>
                    <a:gd name="connsiteY1" fmla="*/ 4689 h 47206"/>
                    <a:gd name="connsiteX2" fmla="*/ 26991 w 28932"/>
                    <a:gd name="connsiteY2" fmla="*/ 37836 h 47206"/>
                    <a:gd name="connsiteX3" fmla="*/ 7275 w 28932"/>
                    <a:gd name="connsiteY3" fmla="*/ 42408 h 47206"/>
                    <a:gd name="connsiteX4" fmla="*/ 1941 w 28932"/>
                    <a:gd name="connsiteY4" fmla="*/ 9451 h 472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32" h="47206">
                      <a:moveTo>
                        <a:pt x="1941" y="9451"/>
                      </a:moveTo>
                      <a:cubicBezTo>
                        <a:pt x="5941" y="-931"/>
                        <a:pt x="14704" y="-3122"/>
                        <a:pt x="21657" y="4689"/>
                      </a:cubicBezTo>
                      <a:cubicBezTo>
                        <a:pt x="28611" y="12499"/>
                        <a:pt x="30992" y="27358"/>
                        <a:pt x="26991" y="37836"/>
                      </a:cubicBezTo>
                      <a:cubicBezTo>
                        <a:pt x="22991" y="48218"/>
                        <a:pt x="14133" y="50313"/>
                        <a:pt x="7275" y="42408"/>
                      </a:cubicBezTo>
                      <a:cubicBezTo>
                        <a:pt x="321" y="34597"/>
                        <a:pt x="-2060" y="19833"/>
                        <a:pt x="1941" y="94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3" name="Graphic 220">
                <a:extLst>
                  <a:ext uri="{FF2B5EF4-FFF2-40B4-BE49-F238E27FC236}">
                    <a16:creationId xmlns:a16="http://schemas.microsoft.com/office/drawing/2014/main" id="{95379AD3-E4F6-4931-B853-0DBBF89EC6D7}"/>
                  </a:ext>
                </a:extLst>
              </p:cNvPr>
              <p:cNvGrpSpPr/>
              <p:nvPr/>
            </p:nvGrpSpPr>
            <p:grpSpPr>
              <a:xfrm>
                <a:off x="4826698" y="4410075"/>
                <a:ext cx="159162" cy="58418"/>
                <a:chOff x="4826698" y="4410075"/>
                <a:chExt cx="159162" cy="58418"/>
              </a:xfrm>
              <a:grpFill/>
            </p:grpSpPr>
            <p:sp>
              <p:nvSpPr>
                <p:cNvPr id="697" name="Freeform: Shape 696">
                  <a:extLst>
                    <a:ext uri="{FF2B5EF4-FFF2-40B4-BE49-F238E27FC236}">
                      <a16:creationId xmlns:a16="http://schemas.microsoft.com/office/drawing/2014/main" id="{146CD48D-9630-41C7-BD5A-02C3DFAD6F99}"/>
                    </a:ext>
                  </a:extLst>
                </p:cNvPr>
                <p:cNvSpPr/>
                <p:nvPr/>
              </p:nvSpPr>
              <p:spPr>
                <a:xfrm>
                  <a:off x="4826698" y="4410075"/>
                  <a:ext cx="143446" cy="39242"/>
                </a:xfrm>
                <a:custGeom>
                  <a:avLst/>
                  <a:gdLst>
                    <a:gd name="connsiteX0" fmla="*/ 143446 w 143446"/>
                    <a:gd name="connsiteY0" fmla="*/ 39243 h 39242"/>
                    <a:gd name="connsiteX1" fmla="*/ 0 w 143446"/>
                    <a:gd name="connsiteY1" fmla="*/ 10382 h 39242"/>
                    <a:gd name="connsiteX2" fmla="*/ 0 w 143446"/>
                    <a:gd name="connsiteY2" fmla="*/ 0 h 39242"/>
                    <a:gd name="connsiteX3" fmla="*/ 143446 w 143446"/>
                    <a:gd name="connsiteY3" fmla="*/ 28480 h 39242"/>
                  </a:gdLst>
                  <a:ahLst/>
                  <a:cxnLst>
                    <a:cxn ang="0">
                      <a:pos x="connsiteX0" y="connsiteY0"/>
                    </a:cxn>
                    <a:cxn ang="0">
                      <a:pos x="connsiteX1" y="connsiteY1"/>
                    </a:cxn>
                    <a:cxn ang="0">
                      <a:pos x="connsiteX2" y="connsiteY2"/>
                    </a:cxn>
                    <a:cxn ang="0">
                      <a:pos x="connsiteX3" y="connsiteY3"/>
                    </a:cxn>
                  </a:cxnLst>
                  <a:rect l="l" t="t" r="r" b="b"/>
                  <a:pathLst>
                    <a:path w="143446" h="39242">
                      <a:moveTo>
                        <a:pt x="143446" y="39243"/>
                      </a:moveTo>
                      <a:lnTo>
                        <a:pt x="0" y="10382"/>
                      </a:lnTo>
                      <a:lnTo>
                        <a:pt x="0" y="0"/>
                      </a:lnTo>
                      <a:lnTo>
                        <a:pt x="143446" y="2848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98" name="Freeform: Shape 697">
                  <a:extLst>
                    <a:ext uri="{FF2B5EF4-FFF2-40B4-BE49-F238E27FC236}">
                      <a16:creationId xmlns:a16="http://schemas.microsoft.com/office/drawing/2014/main" id="{55366852-4B07-4426-BD7A-EA228E0549BD}"/>
                    </a:ext>
                  </a:extLst>
                </p:cNvPr>
                <p:cNvSpPr/>
                <p:nvPr/>
              </p:nvSpPr>
              <p:spPr>
                <a:xfrm>
                  <a:off x="4954524" y="4419325"/>
                  <a:ext cx="31337" cy="49167"/>
                </a:xfrm>
                <a:custGeom>
                  <a:avLst/>
                  <a:gdLst>
                    <a:gd name="connsiteX0" fmla="*/ 15621 w 31337"/>
                    <a:gd name="connsiteY0" fmla="*/ 179 h 49167"/>
                    <a:gd name="connsiteX1" fmla="*/ 31337 w 31337"/>
                    <a:gd name="connsiteY1" fmla="*/ 27707 h 49167"/>
                    <a:gd name="connsiteX2" fmla="*/ 15621 w 31337"/>
                    <a:gd name="connsiteY2" fmla="*/ 48947 h 49167"/>
                    <a:gd name="connsiteX3" fmla="*/ 0 w 31337"/>
                    <a:gd name="connsiteY3" fmla="*/ 21420 h 49167"/>
                    <a:gd name="connsiteX4" fmla="*/ 15621 w 31337"/>
                    <a:gd name="connsiteY4" fmla="*/ 179 h 4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37" h="49167">
                      <a:moveTo>
                        <a:pt x="15621" y="179"/>
                      </a:moveTo>
                      <a:cubicBezTo>
                        <a:pt x="24289" y="1894"/>
                        <a:pt x="31337" y="14181"/>
                        <a:pt x="31337" y="27707"/>
                      </a:cubicBezTo>
                      <a:cubicBezTo>
                        <a:pt x="31337" y="41232"/>
                        <a:pt x="24289" y="50757"/>
                        <a:pt x="15621" y="48947"/>
                      </a:cubicBezTo>
                      <a:cubicBezTo>
                        <a:pt x="6953" y="47138"/>
                        <a:pt x="0" y="34850"/>
                        <a:pt x="0" y="21420"/>
                      </a:cubicBezTo>
                      <a:cubicBezTo>
                        <a:pt x="0" y="8085"/>
                        <a:pt x="6953" y="-1440"/>
                        <a:pt x="15621" y="1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4" name="Graphic 220">
                <a:extLst>
                  <a:ext uri="{FF2B5EF4-FFF2-40B4-BE49-F238E27FC236}">
                    <a16:creationId xmlns:a16="http://schemas.microsoft.com/office/drawing/2014/main" id="{45799373-F8A0-4C7D-96F7-308C2189310E}"/>
                  </a:ext>
                </a:extLst>
              </p:cNvPr>
              <p:cNvGrpSpPr/>
              <p:nvPr/>
            </p:nvGrpSpPr>
            <p:grpSpPr>
              <a:xfrm>
                <a:off x="5206174" y="4273962"/>
                <a:ext cx="109410" cy="262151"/>
                <a:chOff x="5206174" y="4273962"/>
                <a:chExt cx="109410" cy="262151"/>
              </a:xfrm>
              <a:grpFill/>
            </p:grpSpPr>
            <p:sp>
              <p:nvSpPr>
                <p:cNvPr id="695" name="Freeform: Shape 694">
                  <a:extLst>
                    <a:ext uri="{FF2B5EF4-FFF2-40B4-BE49-F238E27FC236}">
                      <a16:creationId xmlns:a16="http://schemas.microsoft.com/office/drawing/2014/main" id="{5E7089CF-CBDD-400D-9742-9CF2E5EC541F}"/>
                    </a:ext>
                  </a:extLst>
                </p:cNvPr>
                <p:cNvSpPr/>
                <p:nvPr/>
              </p:nvSpPr>
              <p:spPr>
                <a:xfrm>
                  <a:off x="5206174" y="4273962"/>
                  <a:ext cx="94202" cy="237458"/>
                </a:xfrm>
                <a:custGeom>
                  <a:avLst/>
                  <a:gdLst>
                    <a:gd name="connsiteX0" fmla="*/ 87059 w 94202"/>
                    <a:gd name="connsiteY0" fmla="*/ 237458 h 237458"/>
                    <a:gd name="connsiteX1" fmla="*/ 0 w 94202"/>
                    <a:gd name="connsiteY1" fmla="*/ 4763 h 237458"/>
                    <a:gd name="connsiteX2" fmla="*/ 6858 w 94202"/>
                    <a:gd name="connsiteY2" fmla="*/ 0 h 237458"/>
                    <a:gd name="connsiteX3" fmla="*/ 94202 w 94202"/>
                    <a:gd name="connsiteY3" fmla="*/ 232982 h 237458"/>
                  </a:gdLst>
                  <a:ahLst/>
                  <a:cxnLst>
                    <a:cxn ang="0">
                      <a:pos x="connsiteX0" y="connsiteY0"/>
                    </a:cxn>
                    <a:cxn ang="0">
                      <a:pos x="connsiteX1" y="connsiteY1"/>
                    </a:cxn>
                    <a:cxn ang="0">
                      <a:pos x="connsiteX2" y="connsiteY2"/>
                    </a:cxn>
                    <a:cxn ang="0">
                      <a:pos x="connsiteX3" y="connsiteY3"/>
                    </a:cxn>
                  </a:cxnLst>
                  <a:rect l="l" t="t" r="r" b="b"/>
                  <a:pathLst>
                    <a:path w="94202" h="237458">
                      <a:moveTo>
                        <a:pt x="87059" y="237458"/>
                      </a:moveTo>
                      <a:lnTo>
                        <a:pt x="0" y="4763"/>
                      </a:lnTo>
                      <a:lnTo>
                        <a:pt x="6858" y="0"/>
                      </a:lnTo>
                      <a:lnTo>
                        <a:pt x="94202" y="2329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96" name="Freeform: Shape 695">
                  <a:extLst>
                    <a:ext uri="{FF2B5EF4-FFF2-40B4-BE49-F238E27FC236}">
                      <a16:creationId xmlns:a16="http://schemas.microsoft.com/office/drawing/2014/main" id="{0BB1E9C7-5331-4AC3-B8E1-7A08DE4B645E}"/>
                    </a:ext>
                  </a:extLst>
                </p:cNvPr>
                <p:cNvSpPr/>
                <p:nvPr/>
              </p:nvSpPr>
              <p:spPr>
                <a:xfrm>
                  <a:off x="5278158" y="4482214"/>
                  <a:ext cx="37426" cy="53900"/>
                </a:xfrm>
                <a:custGeom>
                  <a:avLst/>
                  <a:gdLst>
                    <a:gd name="connsiteX0" fmla="*/ 34886 w 37426"/>
                    <a:gd name="connsiteY0" fmla="*/ 16824 h 53900"/>
                    <a:gd name="connsiteX1" fmla="*/ 28028 w 37426"/>
                    <a:gd name="connsiteY1" fmla="*/ 51972 h 53900"/>
                    <a:gd name="connsiteX2" fmla="*/ 2502 w 37426"/>
                    <a:gd name="connsiteY2" fmla="*/ 37017 h 53900"/>
                    <a:gd name="connsiteX3" fmla="*/ 9264 w 37426"/>
                    <a:gd name="connsiteY3" fmla="*/ 2061 h 53900"/>
                    <a:gd name="connsiteX4" fmla="*/ 34886 w 37426"/>
                    <a:gd name="connsiteY4" fmla="*/ 16824 h 53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26" h="53900">
                      <a:moveTo>
                        <a:pt x="34886" y="16824"/>
                      </a:moveTo>
                      <a:cubicBezTo>
                        <a:pt x="40125" y="30636"/>
                        <a:pt x="36982" y="46447"/>
                        <a:pt x="28028" y="51972"/>
                      </a:cubicBezTo>
                      <a:cubicBezTo>
                        <a:pt x="19075" y="57496"/>
                        <a:pt x="7645" y="50733"/>
                        <a:pt x="2502" y="37017"/>
                      </a:cubicBezTo>
                      <a:cubicBezTo>
                        <a:pt x="-2642" y="23301"/>
                        <a:pt x="406" y="7680"/>
                        <a:pt x="9264" y="2061"/>
                      </a:cubicBezTo>
                      <a:cubicBezTo>
                        <a:pt x="18218" y="-3654"/>
                        <a:pt x="29648" y="2918"/>
                        <a:pt x="34886" y="1682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5" name="Graphic 220">
                <a:extLst>
                  <a:ext uri="{FF2B5EF4-FFF2-40B4-BE49-F238E27FC236}">
                    <a16:creationId xmlns:a16="http://schemas.microsoft.com/office/drawing/2014/main" id="{38AF0F74-3FF2-4C46-A4A8-92A434BC7FDF}"/>
                  </a:ext>
                </a:extLst>
              </p:cNvPr>
              <p:cNvGrpSpPr/>
              <p:nvPr/>
            </p:nvGrpSpPr>
            <p:grpSpPr>
              <a:xfrm>
                <a:off x="5191766" y="4505515"/>
                <a:ext cx="108610" cy="228107"/>
                <a:chOff x="5191766" y="4505515"/>
                <a:chExt cx="108610" cy="228107"/>
              </a:xfrm>
              <a:grpFill/>
            </p:grpSpPr>
            <p:sp>
              <p:nvSpPr>
                <p:cNvPr id="693" name="Freeform: Shape 692">
                  <a:extLst>
                    <a:ext uri="{FF2B5EF4-FFF2-40B4-BE49-F238E27FC236}">
                      <a16:creationId xmlns:a16="http://schemas.microsoft.com/office/drawing/2014/main" id="{9CF72367-3EDB-4466-8F97-34E1416A830D}"/>
                    </a:ext>
                  </a:extLst>
                </p:cNvPr>
                <p:cNvSpPr/>
                <p:nvPr/>
              </p:nvSpPr>
              <p:spPr>
                <a:xfrm>
                  <a:off x="5206174" y="4505515"/>
                  <a:ext cx="94202" cy="205358"/>
                </a:xfrm>
                <a:custGeom>
                  <a:avLst/>
                  <a:gdLst>
                    <a:gd name="connsiteX0" fmla="*/ 6858 w 94202"/>
                    <a:gd name="connsiteY0" fmla="*/ 205359 h 205358"/>
                    <a:gd name="connsiteX1" fmla="*/ 0 w 94202"/>
                    <a:gd name="connsiteY1" fmla="*/ 197834 h 205358"/>
                    <a:gd name="connsiteX2" fmla="*/ 87059 w 94202"/>
                    <a:gd name="connsiteY2" fmla="*/ 0 h 205358"/>
                    <a:gd name="connsiteX3" fmla="*/ 94202 w 94202"/>
                    <a:gd name="connsiteY3" fmla="*/ 7334 h 205358"/>
                  </a:gdLst>
                  <a:ahLst/>
                  <a:cxnLst>
                    <a:cxn ang="0">
                      <a:pos x="connsiteX0" y="connsiteY0"/>
                    </a:cxn>
                    <a:cxn ang="0">
                      <a:pos x="connsiteX1" y="connsiteY1"/>
                    </a:cxn>
                    <a:cxn ang="0">
                      <a:pos x="connsiteX2" y="connsiteY2"/>
                    </a:cxn>
                    <a:cxn ang="0">
                      <a:pos x="connsiteX3" y="connsiteY3"/>
                    </a:cxn>
                  </a:cxnLst>
                  <a:rect l="l" t="t" r="r" b="b"/>
                  <a:pathLst>
                    <a:path w="94202" h="205358">
                      <a:moveTo>
                        <a:pt x="6858" y="205359"/>
                      </a:moveTo>
                      <a:lnTo>
                        <a:pt x="0" y="197834"/>
                      </a:lnTo>
                      <a:lnTo>
                        <a:pt x="87059" y="0"/>
                      </a:lnTo>
                      <a:lnTo>
                        <a:pt x="94202" y="73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94" name="Freeform: Shape 693">
                  <a:extLst>
                    <a:ext uri="{FF2B5EF4-FFF2-40B4-BE49-F238E27FC236}">
                      <a16:creationId xmlns:a16="http://schemas.microsoft.com/office/drawing/2014/main" id="{2B111241-0889-4486-B532-419FC8721BDF}"/>
                    </a:ext>
                  </a:extLst>
                </p:cNvPr>
                <p:cNvSpPr/>
                <p:nvPr/>
              </p:nvSpPr>
              <p:spPr>
                <a:xfrm>
                  <a:off x="5191766" y="4680664"/>
                  <a:ext cx="35765" cy="52958"/>
                </a:xfrm>
                <a:custGeom>
                  <a:avLst/>
                  <a:gdLst>
                    <a:gd name="connsiteX0" fmla="*/ 33363 w 35765"/>
                    <a:gd name="connsiteY0" fmla="*/ 43546 h 52958"/>
                    <a:gd name="connsiteX1" fmla="*/ 8883 w 35765"/>
                    <a:gd name="connsiteY1" fmla="*/ 46689 h 52958"/>
                    <a:gd name="connsiteX2" fmla="*/ 2406 w 35765"/>
                    <a:gd name="connsiteY2" fmla="*/ 9541 h 52958"/>
                    <a:gd name="connsiteX3" fmla="*/ 26790 w 35765"/>
                    <a:gd name="connsiteY3" fmla="*/ 6112 h 52958"/>
                    <a:gd name="connsiteX4" fmla="*/ 33363 w 35765"/>
                    <a:gd name="connsiteY4" fmla="*/ 43546 h 529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65" h="52958">
                      <a:moveTo>
                        <a:pt x="33363" y="43546"/>
                      </a:moveTo>
                      <a:cubicBezTo>
                        <a:pt x="28409" y="54785"/>
                        <a:pt x="17456" y="56118"/>
                        <a:pt x="8883" y="46689"/>
                      </a:cubicBezTo>
                      <a:cubicBezTo>
                        <a:pt x="406" y="37259"/>
                        <a:pt x="-2547" y="20685"/>
                        <a:pt x="2406" y="9541"/>
                      </a:cubicBezTo>
                      <a:cubicBezTo>
                        <a:pt x="7264" y="-1698"/>
                        <a:pt x="18218" y="-3222"/>
                        <a:pt x="26790" y="6112"/>
                      </a:cubicBezTo>
                      <a:cubicBezTo>
                        <a:pt x="35363" y="15542"/>
                        <a:pt x="38316" y="32306"/>
                        <a:pt x="33363" y="4354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6" name="Graphic 220">
                <a:extLst>
                  <a:ext uri="{FF2B5EF4-FFF2-40B4-BE49-F238E27FC236}">
                    <a16:creationId xmlns:a16="http://schemas.microsoft.com/office/drawing/2014/main" id="{47CC701B-A7D8-48A7-AA20-E0AE0B8FDE6E}"/>
                  </a:ext>
                </a:extLst>
              </p:cNvPr>
              <p:cNvGrpSpPr/>
              <p:nvPr/>
            </p:nvGrpSpPr>
            <p:grpSpPr>
              <a:xfrm>
                <a:off x="4954544" y="4419349"/>
                <a:ext cx="95038" cy="247900"/>
                <a:chOff x="4954544" y="4419349"/>
                <a:chExt cx="95038" cy="247900"/>
              </a:xfrm>
              <a:grpFill/>
            </p:grpSpPr>
            <p:sp>
              <p:nvSpPr>
                <p:cNvPr id="691" name="Freeform: Shape 690">
                  <a:extLst>
                    <a:ext uri="{FF2B5EF4-FFF2-40B4-BE49-F238E27FC236}">
                      <a16:creationId xmlns:a16="http://schemas.microsoft.com/office/drawing/2014/main" id="{53A99F03-F62F-4537-859C-46EEE1A061F3}"/>
                    </a:ext>
                  </a:extLst>
                </p:cNvPr>
                <p:cNvSpPr/>
                <p:nvPr/>
              </p:nvSpPr>
              <p:spPr>
                <a:xfrm>
                  <a:off x="4967097" y="4441793"/>
                  <a:ext cx="82486" cy="225456"/>
                </a:xfrm>
                <a:custGeom>
                  <a:avLst/>
                  <a:gdLst>
                    <a:gd name="connsiteX0" fmla="*/ 76295 w 82486"/>
                    <a:gd name="connsiteY0" fmla="*/ 225457 h 225456"/>
                    <a:gd name="connsiteX1" fmla="*/ 0 w 82486"/>
                    <a:gd name="connsiteY1" fmla="*/ 4286 h 225456"/>
                    <a:gd name="connsiteX2" fmla="*/ 6001 w 82486"/>
                    <a:gd name="connsiteY2" fmla="*/ 0 h 225456"/>
                    <a:gd name="connsiteX3" fmla="*/ 82487 w 82486"/>
                    <a:gd name="connsiteY3" fmla="*/ 221552 h 225456"/>
                  </a:gdLst>
                  <a:ahLst/>
                  <a:cxnLst>
                    <a:cxn ang="0">
                      <a:pos x="connsiteX0" y="connsiteY0"/>
                    </a:cxn>
                    <a:cxn ang="0">
                      <a:pos x="connsiteX1" y="connsiteY1"/>
                    </a:cxn>
                    <a:cxn ang="0">
                      <a:pos x="connsiteX2" y="connsiteY2"/>
                    </a:cxn>
                    <a:cxn ang="0">
                      <a:pos x="connsiteX3" y="connsiteY3"/>
                    </a:cxn>
                  </a:cxnLst>
                  <a:rect l="l" t="t" r="r" b="b"/>
                  <a:pathLst>
                    <a:path w="82486" h="225456">
                      <a:moveTo>
                        <a:pt x="76295" y="225457"/>
                      </a:moveTo>
                      <a:lnTo>
                        <a:pt x="0" y="4286"/>
                      </a:lnTo>
                      <a:lnTo>
                        <a:pt x="6001" y="0"/>
                      </a:lnTo>
                      <a:lnTo>
                        <a:pt x="82487" y="22155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92" name="Freeform: Shape 691">
                  <a:extLst>
                    <a:ext uri="{FF2B5EF4-FFF2-40B4-BE49-F238E27FC236}">
                      <a16:creationId xmlns:a16="http://schemas.microsoft.com/office/drawing/2014/main" id="{76B62372-8B67-4E78-8D67-2E7B4A7E245C}"/>
                    </a:ext>
                  </a:extLst>
                </p:cNvPr>
                <p:cNvSpPr/>
                <p:nvPr/>
              </p:nvSpPr>
              <p:spPr>
                <a:xfrm>
                  <a:off x="4954544" y="4419349"/>
                  <a:ext cx="31355" cy="49241"/>
                </a:xfrm>
                <a:custGeom>
                  <a:avLst/>
                  <a:gdLst>
                    <a:gd name="connsiteX0" fmla="*/ 2075 w 31355"/>
                    <a:gd name="connsiteY0" fmla="*/ 34064 h 49241"/>
                    <a:gd name="connsiteX1" fmla="*/ 7790 w 31355"/>
                    <a:gd name="connsiteY1" fmla="*/ 1965 h 49241"/>
                    <a:gd name="connsiteX2" fmla="*/ 29221 w 31355"/>
                    <a:gd name="connsiteY2" fmla="*/ 15109 h 49241"/>
                    <a:gd name="connsiteX3" fmla="*/ 23411 w 31355"/>
                    <a:gd name="connsiteY3" fmla="*/ 47399 h 49241"/>
                    <a:gd name="connsiteX4" fmla="*/ 2075 w 31355"/>
                    <a:gd name="connsiteY4" fmla="*/ 34064 h 492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55" h="49241">
                      <a:moveTo>
                        <a:pt x="2075" y="34064"/>
                      </a:moveTo>
                      <a:cubicBezTo>
                        <a:pt x="-2212" y="21586"/>
                        <a:pt x="360" y="7203"/>
                        <a:pt x="7790" y="1965"/>
                      </a:cubicBezTo>
                      <a:cubicBezTo>
                        <a:pt x="15314" y="-3369"/>
                        <a:pt x="24839" y="2536"/>
                        <a:pt x="29221" y="15109"/>
                      </a:cubicBezTo>
                      <a:cubicBezTo>
                        <a:pt x="33603" y="27682"/>
                        <a:pt x="31031" y="42160"/>
                        <a:pt x="23411" y="47399"/>
                      </a:cubicBezTo>
                      <a:cubicBezTo>
                        <a:pt x="15886" y="52542"/>
                        <a:pt x="6361" y="46541"/>
                        <a:pt x="2075" y="340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7" name="Graphic 220">
                <a:extLst>
                  <a:ext uri="{FF2B5EF4-FFF2-40B4-BE49-F238E27FC236}">
                    <a16:creationId xmlns:a16="http://schemas.microsoft.com/office/drawing/2014/main" id="{E8F248B4-2484-4320-829F-216053DFEC7A}"/>
                  </a:ext>
                </a:extLst>
              </p:cNvPr>
              <p:cNvGrpSpPr/>
              <p:nvPr/>
            </p:nvGrpSpPr>
            <p:grpSpPr>
              <a:xfrm>
                <a:off x="4967097" y="4228016"/>
                <a:ext cx="95768" cy="219205"/>
                <a:chOff x="4967097" y="4228016"/>
                <a:chExt cx="95768" cy="219205"/>
              </a:xfrm>
              <a:grpFill/>
            </p:grpSpPr>
            <p:sp>
              <p:nvSpPr>
                <p:cNvPr id="689" name="Freeform: Shape 688">
                  <a:extLst>
                    <a:ext uri="{FF2B5EF4-FFF2-40B4-BE49-F238E27FC236}">
                      <a16:creationId xmlns:a16="http://schemas.microsoft.com/office/drawing/2014/main" id="{6ECA0CC5-DD03-4D94-AE16-C6AAE5F23684}"/>
                    </a:ext>
                  </a:extLst>
                </p:cNvPr>
                <p:cNvSpPr/>
                <p:nvPr/>
              </p:nvSpPr>
              <p:spPr>
                <a:xfrm>
                  <a:off x="4967097" y="4249864"/>
                  <a:ext cx="82486" cy="197358"/>
                </a:xfrm>
                <a:custGeom>
                  <a:avLst/>
                  <a:gdLst>
                    <a:gd name="connsiteX0" fmla="*/ 6001 w 82486"/>
                    <a:gd name="connsiteY0" fmla="*/ 197358 h 197358"/>
                    <a:gd name="connsiteX1" fmla="*/ 0 w 82486"/>
                    <a:gd name="connsiteY1" fmla="*/ 190786 h 197358"/>
                    <a:gd name="connsiteX2" fmla="*/ 76295 w 82486"/>
                    <a:gd name="connsiteY2" fmla="*/ 0 h 197358"/>
                    <a:gd name="connsiteX3" fmla="*/ 82487 w 82486"/>
                    <a:gd name="connsiteY3" fmla="*/ 6382 h 197358"/>
                  </a:gdLst>
                  <a:ahLst/>
                  <a:cxnLst>
                    <a:cxn ang="0">
                      <a:pos x="connsiteX0" y="connsiteY0"/>
                    </a:cxn>
                    <a:cxn ang="0">
                      <a:pos x="connsiteX1" y="connsiteY1"/>
                    </a:cxn>
                    <a:cxn ang="0">
                      <a:pos x="connsiteX2" y="connsiteY2"/>
                    </a:cxn>
                    <a:cxn ang="0">
                      <a:pos x="connsiteX3" y="connsiteY3"/>
                    </a:cxn>
                  </a:cxnLst>
                  <a:rect l="l" t="t" r="r" b="b"/>
                  <a:pathLst>
                    <a:path w="82486" h="197358">
                      <a:moveTo>
                        <a:pt x="6001" y="197358"/>
                      </a:moveTo>
                      <a:lnTo>
                        <a:pt x="0" y="190786"/>
                      </a:lnTo>
                      <a:lnTo>
                        <a:pt x="76295" y="0"/>
                      </a:lnTo>
                      <a:lnTo>
                        <a:pt x="82487" y="6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90" name="Freeform: Shape 689">
                  <a:extLst>
                    <a:ext uri="{FF2B5EF4-FFF2-40B4-BE49-F238E27FC236}">
                      <a16:creationId xmlns:a16="http://schemas.microsoft.com/office/drawing/2014/main" id="{CFD73EE2-CCA1-43D7-903B-C1798E3FD12D}"/>
                    </a:ext>
                  </a:extLst>
                </p:cNvPr>
                <p:cNvSpPr/>
                <p:nvPr/>
              </p:nvSpPr>
              <p:spPr>
                <a:xfrm>
                  <a:off x="5030169" y="4228016"/>
                  <a:ext cx="32695" cy="50092"/>
                </a:xfrm>
                <a:custGeom>
                  <a:avLst/>
                  <a:gdLst>
                    <a:gd name="connsiteX0" fmla="*/ 2173 w 32695"/>
                    <a:gd name="connsiteY0" fmla="*/ 10608 h 50092"/>
                    <a:gd name="connsiteX1" fmla="*/ 24462 w 32695"/>
                    <a:gd name="connsiteY1" fmla="*/ 4512 h 50092"/>
                    <a:gd name="connsiteX2" fmla="*/ 30463 w 32695"/>
                    <a:gd name="connsiteY2" fmla="*/ 39564 h 50092"/>
                    <a:gd name="connsiteX3" fmla="*/ 8079 w 32695"/>
                    <a:gd name="connsiteY3" fmla="*/ 45375 h 50092"/>
                    <a:gd name="connsiteX4" fmla="*/ 2173 w 32695"/>
                    <a:gd name="connsiteY4" fmla="*/ 10608 h 500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95" h="50092">
                      <a:moveTo>
                        <a:pt x="2173" y="10608"/>
                      </a:moveTo>
                      <a:cubicBezTo>
                        <a:pt x="6650" y="-631"/>
                        <a:pt x="16652" y="-3393"/>
                        <a:pt x="24462" y="4512"/>
                      </a:cubicBezTo>
                      <a:cubicBezTo>
                        <a:pt x="32368" y="12514"/>
                        <a:pt x="35035" y="28230"/>
                        <a:pt x="30463" y="39564"/>
                      </a:cubicBezTo>
                      <a:cubicBezTo>
                        <a:pt x="25891" y="50899"/>
                        <a:pt x="15889" y="53471"/>
                        <a:pt x="8079" y="45375"/>
                      </a:cubicBezTo>
                      <a:cubicBezTo>
                        <a:pt x="364" y="37469"/>
                        <a:pt x="-2303" y="21848"/>
                        <a:pt x="2173" y="1060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8" name="Graphic 220">
                <a:extLst>
                  <a:ext uri="{FF2B5EF4-FFF2-40B4-BE49-F238E27FC236}">
                    <a16:creationId xmlns:a16="http://schemas.microsoft.com/office/drawing/2014/main" id="{4B683B80-0F79-4961-9C45-ABC984BBF7DE}"/>
                  </a:ext>
                </a:extLst>
              </p:cNvPr>
              <p:cNvGrpSpPr/>
              <p:nvPr/>
            </p:nvGrpSpPr>
            <p:grpSpPr>
              <a:xfrm>
                <a:off x="5046440" y="4247578"/>
                <a:ext cx="181165" cy="54994"/>
                <a:chOff x="5046440" y="4247578"/>
                <a:chExt cx="181165" cy="54994"/>
              </a:xfrm>
              <a:grpFill/>
            </p:grpSpPr>
            <p:sp>
              <p:nvSpPr>
                <p:cNvPr id="687" name="Freeform: Shape 686">
                  <a:extLst>
                    <a:ext uri="{FF2B5EF4-FFF2-40B4-BE49-F238E27FC236}">
                      <a16:creationId xmlns:a16="http://schemas.microsoft.com/office/drawing/2014/main" id="{D17B9502-7267-4E80-83BA-5B1796273A2F}"/>
                    </a:ext>
                  </a:extLst>
                </p:cNvPr>
                <p:cNvSpPr/>
                <p:nvPr/>
              </p:nvSpPr>
              <p:spPr>
                <a:xfrm>
                  <a:off x="5046440" y="4247578"/>
                  <a:ext cx="163163" cy="34575"/>
                </a:xfrm>
                <a:custGeom>
                  <a:avLst/>
                  <a:gdLst>
                    <a:gd name="connsiteX0" fmla="*/ 163163 w 163163"/>
                    <a:gd name="connsiteY0" fmla="*/ 34576 h 34575"/>
                    <a:gd name="connsiteX1" fmla="*/ 0 w 163163"/>
                    <a:gd name="connsiteY1" fmla="*/ 11049 h 34575"/>
                    <a:gd name="connsiteX2" fmla="*/ 0 w 163163"/>
                    <a:gd name="connsiteY2" fmla="*/ 0 h 34575"/>
                    <a:gd name="connsiteX3" fmla="*/ 163163 w 163163"/>
                    <a:gd name="connsiteY3" fmla="*/ 22955 h 34575"/>
                  </a:gdLst>
                  <a:ahLst/>
                  <a:cxnLst>
                    <a:cxn ang="0">
                      <a:pos x="connsiteX0" y="connsiteY0"/>
                    </a:cxn>
                    <a:cxn ang="0">
                      <a:pos x="connsiteX1" y="connsiteY1"/>
                    </a:cxn>
                    <a:cxn ang="0">
                      <a:pos x="connsiteX2" y="connsiteY2"/>
                    </a:cxn>
                    <a:cxn ang="0">
                      <a:pos x="connsiteX3" y="connsiteY3"/>
                    </a:cxn>
                  </a:cxnLst>
                  <a:rect l="l" t="t" r="r" b="b"/>
                  <a:pathLst>
                    <a:path w="163163" h="34575">
                      <a:moveTo>
                        <a:pt x="163163" y="34576"/>
                      </a:moveTo>
                      <a:lnTo>
                        <a:pt x="0" y="11049"/>
                      </a:lnTo>
                      <a:lnTo>
                        <a:pt x="0" y="0"/>
                      </a:lnTo>
                      <a:lnTo>
                        <a:pt x="163163" y="2295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88" name="Freeform: Shape 687">
                  <a:extLst>
                    <a:ext uri="{FF2B5EF4-FFF2-40B4-BE49-F238E27FC236}">
                      <a16:creationId xmlns:a16="http://schemas.microsoft.com/office/drawing/2014/main" id="{AE2699DB-B12B-4289-B862-39D95D048FD1}"/>
                    </a:ext>
                  </a:extLst>
                </p:cNvPr>
                <p:cNvSpPr/>
                <p:nvPr/>
              </p:nvSpPr>
              <p:spPr>
                <a:xfrm>
                  <a:off x="5191791" y="4250132"/>
                  <a:ext cx="35813" cy="52440"/>
                </a:xfrm>
                <a:custGeom>
                  <a:avLst/>
                  <a:gdLst>
                    <a:gd name="connsiteX0" fmla="*/ 17812 w 35813"/>
                    <a:gd name="connsiteY0" fmla="*/ 113 h 52440"/>
                    <a:gd name="connsiteX1" fmla="*/ 35814 w 35813"/>
                    <a:gd name="connsiteY1" fmla="*/ 28784 h 52440"/>
                    <a:gd name="connsiteX2" fmla="*/ 17812 w 35813"/>
                    <a:gd name="connsiteY2" fmla="*/ 52311 h 52440"/>
                    <a:gd name="connsiteX3" fmla="*/ 0 w 35813"/>
                    <a:gd name="connsiteY3" fmla="*/ 23736 h 52440"/>
                    <a:gd name="connsiteX4" fmla="*/ 17812 w 35813"/>
                    <a:gd name="connsiteY4" fmla="*/ 113 h 524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13" h="52440">
                      <a:moveTo>
                        <a:pt x="17812" y="113"/>
                      </a:moveTo>
                      <a:cubicBezTo>
                        <a:pt x="27718" y="1447"/>
                        <a:pt x="35814" y="14306"/>
                        <a:pt x="35814" y="28784"/>
                      </a:cubicBezTo>
                      <a:cubicBezTo>
                        <a:pt x="35814" y="43262"/>
                        <a:pt x="27718" y="53739"/>
                        <a:pt x="17812" y="52311"/>
                      </a:cubicBezTo>
                      <a:cubicBezTo>
                        <a:pt x="8001" y="50882"/>
                        <a:pt x="0" y="38023"/>
                        <a:pt x="0" y="23736"/>
                      </a:cubicBezTo>
                      <a:cubicBezTo>
                        <a:pt x="0" y="9353"/>
                        <a:pt x="7906" y="-1220"/>
                        <a:pt x="17812" y="1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9" name="Graphic 220">
                <a:extLst>
                  <a:ext uri="{FF2B5EF4-FFF2-40B4-BE49-F238E27FC236}">
                    <a16:creationId xmlns:a16="http://schemas.microsoft.com/office/drawing/2014/main" id="{96A2402F-5B23-4F3C-937E-DAE7790BFEBD}"/>
                  </a:ext>
                </a:extLst>
              </p:cNvPr>
              <p:cNvGrpSpPr/>
              <p:nvPr/>
            </p:nvGrpSpPr>
            <p:grpSpPr>
              <a:xfrm>
                <a:off x="5479923" y="4544186"/>
                <a:ext cx="126079" cy="288381"/>
                <a:chOff x="5479923" y="4544186"/>
                <a:chExt cx="126079" cy="288381"/>
              </a:xfrm>
              <a:grpFill/>
            </p:grpSpPr>
            <p:sp>
              <p:nvSpPr>
                <p:cNvPr id="685" name="Freeform: Shape 684">
                  <a:extLst>
                    <a:ext uri="{FF2B5EF4-FFF2-40B4-BE49-F238E27FC236}">
                      <a16:creationId xmlns:a16="http://schemas.microsoft.com/office/drawing/2014/main" id="{D5850AD3-7F3B-447D-A47C-10C6574C7BC2}"/>
                    </a:ext>
                  </a:extLst>
                </p:cNvPr>
                <p:cNvSpPr/>
                <p:nvPr/>
              </p:nvSpPr>
              <p:spPr>
                <a:xfrm>
                  <a:off x="5479923" y="4544186"/>
                  <a:ext cx="108584" cy="261270"/>
                </a:xfrm>
                <a:custGeom>
                  <a:avLst/>
                  <a:gdLst>
                    <a:gd name="connsiteX0" fmla="*/ 100298 w 108584"/>
                    <a:gd name="connsiteY0" fmla="*/ 261271 h 261270"/>
                    <a:gd name="connsiteX1" fmla="*/ 0 w 108584"/>
                    <a:gd name="connsiteY1" fmla="*/ 4572 h 261270"/>
                    <a:gd name="connsiteX2" fmla="*/ 7811 w 108584"/>
                    <a:gd name="connsiteY2" fmla="*/ 0 h 261270"/>
                    <a:gd name="connsiteX3" fmla="*/ 108585 w 108584"/>
                    <a:gd name="connsiteY3" fmla="*/ 256985 h 261270"/>
                  </a:gdLst>
                  <a:ahLst/>
                  <a:cxnLst>
                    <a:cxn ang="0">
                      <a:pos x="connsiteX0" y="connsiteY0"/>
                    </a:cxn>
                    <a:cxn ang="0">
                      <a:pos x="connsiteX1" y="connsiteY1"/>
                    </a:cxn>
                    <a:cxn ang="0">
                      <a:pos x="connsiteX2" y="connsiteY2"/>
                    </a:cxn>
                    <a:cxn ang="0">
                      <a:pos x="connsiteX3" y="connsiteY3"/>
                    </a:cxn>
                  </a:cxnLst>
                  <a:rect l="l" t="t" r="r" b="b"/>
                  <a:pathLst>
                    <a:path w="108584" h="261270">
                      <a:moveTo>
                        <a:pt x="100298" y="261271"/>
                      </a:moveTo>
                      <a:lnTo>
                        <a:pt x="0" y="4572"/>
                      </a:lnTo>
                      <a:lnTo>
                        <a:pt x="7811" y="0"/>
                      </a:lnTo>
                      <a:lnTo>
                        <a:pt x="108585" y="2569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86" name="Freeform: Shape 685">
                  <a:extLst>
                    <a:ext uri="{FF2B5EF4-FFF2-40B4-BE49-F238E27FC236}">
                      <a16:creationId xmlns:a16="http://schemas.microsoft.com/office/drawing/2014/main" id="{D3A1748F-F0CF-4F33-AE02-6B02F9F1B9C2}"/>
                    </a:ext>
                  </a:extLst>
                </p:cNvPr>
                <p:cNvSpPr/>
                <p:nvPr/>
              </p:nvSpPr>
              <p:spPr>
                <a:xfrm>
                  <a:off x="5562783" y="4774135"/>
                  <a:ext cx="43219" cy="58433"/>
                </a:xfrm>
                <a:custGeom>
                  <a:avLst/>
                  <a:gdLst>
                    <a:gd name="connsiteX0" fmla="*/ 40298 w 43219"/>
                    <a:gd name="connsiteY0" fmla="*/ 19607 h 58433"/>
                    <a:gd name="connsiteX1" fmla="*/ 32297 w 43219"/>
                    <a:gd name="connsiteY1" fmla="*/ 56850 h 58433"/>
                    <a:gd name="connsiteX2" fmla="*/ 2865 w 43219"/>
                    <a:gd name="connsiteY2" fmla="*/ 38657 h 58433"/>
                    <a:gd name="connsiteX3" fmla="*/ 10676 w 43219"/>
                    <a:gd name="connsiteY3" fmla="*/ 1605 h 58433"/>
                    <a:gd name="connsiteX4" fmla="*/ 40298 w 43219"/>
                    <a:gd name="connsiteY4" fmla="*/ 19607 h 584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19" h="58433">
                      <a:moveTo>
                        <a:pt x="40298" y="19607"/>
                      </a:moveTo>
                      <a:cubicBezTo>
                        <a:pt x="46299" y="34942"/>
                        <a:pt x="42775" y="51611"/>
                        <a:pt x="32297" y="56850"/>
                      </a:cubicBezTo>
                      <a:cubicBezTo>
                        <a:pt x="21915" y="62088"/>
                        <a:pt x="8770" y="53897"/>
                        <a:pt x="2865" y="38657"/>
                      </a:cubicBezTo>
                      <a:cubicBezTo>
                        <a:pt x="-3040" y="23512"/>
                        <a:pt x="484" y="6939"/>
                        <a:pt x="10676" y="1605"/>
                      </a:cubicBezTo>
                      <a:cubicBezTo>
                        <a:pt x="21058" y="-3634"/>
                        <a:pt x="34297" y="4367"/>
                        <a:pt x="40298" y="1960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0" name="Graphic 220">
                <a:extLst>
                  <a:ext uri="{FF2B5EF4-FFF2-40B4-BE49-F238E27FC236}">
                    <a16:creationId xmlns:a16="http://schemas.microsoft.com/office/drawing/2014/main" id="{7514766A-27F8-4F77-B57A-B55CB56CEC8C}"/>
                  </a:ext>
                </a:extLst>
              </p:cNvPr>
              <p:cNvGrpSpPr/>
              <p:nvPr/>
            </p:nvGrpSpPr>
            <p:grpSpPr>
              <a:xfrm>
                <a:off x="5206174" y="4482236"/>
                <a:ext cx="109431" cy="228637"/>
                <a:chOff x="5206174" y="4482236"/>
                <a:chExt cx="109431" cy="228637"/>
              </a:xfrm>
              <a:grpFill/>
            </p:grpSpPr>
            <p:sp>
              <p:nvSpPr>
                <p:cNvPr id="683" name="Freeform: Shape 682">
                  <a:extLst>
                    <a:ext uri="{FF2B5EF4-FFF2-40B4-BE49-F238E27FC236}">
                      <a16:creationId xmlns:a16="http://schemas.microsoft.com/office/drawing/2014/main" id="{F83E0787-1FC8-4110-A5B1-6D9D3E953AB7}"/>
                    </a:ext>
                  </a:extLst>
                </p:cNvPr>
                <p:cNvSpPr/>
                <p:nvPr/>
              </p:nvSpPr>
              <p:spPr>
                <a:xfrm>
                  <a:off x="5206174" y="4505515"/>
                  <a:ext cx="94202" cy="205358"/>
                </a:xfrm>
                <a:custGeom>
                  <a:avLst/>
                  <a:gdLst>
                    <a:gd name="connsiteX0" fmla="*/ 6858 w 94202"/>
                    <a:gd name="connsiteY0" fmla="*/ 205359 h 205358"/>
                    <a:gd name="connsiteX1" fmla="*/ 0 w 94202"/>
                    <a:gd name="connsiteY1" fmla="*/ 197834 h 205358"/>
                    <a:gd name="connsiteX2" fmla="*/ 87059 w 94202"/>
                    <a:gd name="connsiteY2" fmla="*/ 0 h 205358"/>
                    <a:gd name="connsiteX3" fmla="*/ 94202 w 94202"/>
                    <a:gd name="connsiteY3" fmla="*/ 7334 h 205358"/>
                  </a:gdLst>
                  <a:ahLst/>
                  <a:cxnLst>
                    <a:cxn ang="0">
                      <a:pos x="connsiteX0" y="connsiteY0"/>
                    </a:cxn>
                    <a:cxn ang="0">
                      <a:pos x="connsiteX1" y="connsiteY1"/>
                    </a:cxn>
                    <a:cxn ang="0">
                      <a:pos x="connsiteX2" y="connsiteY2"/>
                    </a:cxn>
                    <a:cxn ang="0">
                      <a:pos x="connsiteX3" y="connsiteY3"/>
                    </a:cxn>
                  </a:cxnLst>
                  <a:rect l="l" t="t" r="r" b="b"/>
                  <a:pathLst>
                    <a:path w="94202" h="205358">
                      <a:moveTo>
                        <a:pt x="6858" y="205359"/>
                      </a:moveTo>
                      <a:lnTo>
                        <a:pt x="0" y="197834"/>
                      </a:lnTo>
                      <a:lnTo>
                        <a:pt x="87059" y="0"/>
                      </a:lnTo>
                      <a:lnTo>
                        <a:pt x="94202" y="73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84" name="Freeform: Shape 683">
                  <a:extLst>
                    <a:ext uri="{FF2B5EF4-FFF2-40B4-BE49-F238E27FC236}">
                      <a16:creationId xmlns:a16="http://schemas.microsoft.com/office/drawing/2014/main" id="{842284ED-104B-4F2B-8AF4-9F53A0CE818B}"/>
                    </a:ext>
                  </a:extLst>
                </p:cNvPr>
                <p:cNvSpPr/>
                <p:nvPr/>
              </p:nvSpPr>
              <p:spPr>
                <a:xfrm>
                  <a:off x="5278158" y="4482236"/>
                  <a:ext cx="37447" cy="53868"/>
                </a:xfrm>
                <a:custGeom>
                  <a:avLst/>
                  <a:gdLst>
                    <a:gd name="connsiteX0" fmla="*/ 2502 w 37447"/>
                    <a:gd name="connsiteY0" fmla="*/ 10420 h 53868"/>
                    <a:gd name="connsiteX1" fmla="*/ 28028 w 37447"/>
                    <a:gd name="connsiteY1" fmla="*/ 5658 h 53868"/>
                    <a:gd name="connsiteX2" fmla="*/ 34886 w 37447"/>
                    <a:gd name="connsiteY2" fmla="*/ 43567 h 53868"/>
                    <a:gd name="connsiteX3" fmla="*/ 9264 w 37447"/>
                    <a:gd name="connsiteY3" fmla="*/ 48139 h 53868"/>
                    <a:gd name="connsiteX4" fmla="*/ 2502 w 37447"/>
                    <a:gd name="connsiteY4" fmla="*/ 10420 h 53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47" h="53868">
                      <a:moveTo>
                        <a:pt x="2502" y="10420"/>
                      </a:moveTo>
                      <a:cubicBezTo>
                        <a:pt x="7645" y="-1296"/>
                        <a:pt x="19075" y="-3487"/>
                        <a:pt x="28028" y="5658"/>
                      </a:cubicBezTo>
                      <a:cubicBezTo>
                        <a:pt x="37077" y="14801"/>
                        <a:pt x="40125" y="31851"/>
                        <a:pt x="34886" y="43567"/>
                      </a:cubicBezTo>
                      <a:cubicBezTo>
                        <a:pt x="29648" y="55283"/>
                        <a:pt x="18218" y="57283"/>
                        <a:pt x="9264" y="48139"/>
                      </a:cubicBezTo>
                      <a:cubicBezTo>
                        <a:pt x="406" y="38900"/>
                        <a:pt x="-2642" y="22136"/>
                        <a:pt x="2502" y="104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1" name="Graphic 220">
                <a:extLst>
                  <a:ext uri="{FF2B5EF4-FFF2-40B4-BE49-F238E27FC236}">
                    <a16:creationId xmlns:a16="http://schemas.microsoft.com/office/drawing/2014/main" id="{18565F6F-8D2E-4096-9C42-4FF74AA35D3B}"/>
                  </a:ext>
                </a:extLst>
              </p:cNvPr>
              <p:cNvGrpSpPr/>
              <p:nvPr/>
            </p:nvGrpSpPr>
            <p:grpSpPr>
              <a:xfrm>
                <a:off x="5296757" y="4503229"/>
                <a:ext cx="207740" cy="71484"/>
                <a:chOff x="5296757" y="4503229"/>
                <a:chExt cx="207740" cy="71484"/>
              </a:xfrm>
              <a:grpFill/>
            </p:grpSpPr>
            <p:sp>
              <p:nvSpPr>
                <p:cNvPr id="681" name="Freeform: Shape 680">
                  <a:extLst>
                    <a:ext uri="{FF2B5EF4-FFF2-40B4-BE49-F238E27FC236}">
                      <a16:creationId xmlns:a16="http://schemas.microsoft.com/office/drawing/2014/main" id="{9C15243C-D98B-4DBF-A839-FD7F5DCBB6DF}"/>
                    </a:ext>
                  </a:extLst>
                </p:cNvPr>
                <p:cNvSpPr/>
                <p:nvPr/>
              </p:nvSpPr>
              <p:spPr>
                <a:xfrm>
                  <a:off x="5296757" y="4503229"/>
                  <a:ext cx="187071" cy="49434"/>
                </a:xfrm>
                <a:custGeom>
                  <a:avLst/>
                  <a:gdLst>
                    <a:gd name="connsiteX0" fmla="*/ 187071 w 187071"/>
                    <a:gd name="connsiteY0" fmla="*/ 49435 h 49434"/>
                    <a:gd name="connsiteX1" fmla="*/ 0 w 187071"/>
                    <a:gd name="connsiteY1" fmla="*/ 11811 h 49434"/>
                    <a:gd name="connsiteX2" fmla="*/ 0 w 187071"/>
                    <a:gd name="connsiteY2" fmla="*/ 0 h 49434"/>
                    <a:gd name="connsiteX3" fmla="*/ 187071 w 187071"/>
                    <a:gd name="connsiteY3" fmla="*/ 37052 h 49434"/>
                  </a:gdLst>
                  <a:ahLst/>
                  <a:cxnLst>
                    <a:cxn ang="0">
                      <a:pos x="connsiteX0" y="connsiteY0"/>
                    </a:cxn>
                    <a:cxn ang="0">
                      <a:pos x="connsiteX1" y="connsiteY1"/>
                    </a:cxn>
                    <a:cxn ang="0">
                      <a:pos x="connsiteX2" y="connsiteY2"/>
                    </a:cxn>
                    <a:cxn ang="0">
                      <a:pos x="connsiteX3" y="connsiteY3"/>
                    </a:cxn>
                  </a:cxnLst>
                  <a:rect l="l" t="t" r="r" b="b"/>
                  <a:pathLst>
                    <a:path w="187071" h="49434">
                      <a:moveTo>
                        <a:pt x="187071" y="49435"/>
                      </a:moveTo>
                      <a:lnTo>
                        <a:pt x="0" y="11811"/>
                      </a:lnTo>
                      <a:lnTo>
                        <a:pt x="0" y="0"/>
                      </a:lnTo>
                      <a:lnTo>
                        <a:pt x="187071" y="3705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82" name="Freeform: Shape 681">
                  <a:extLst>
                    <a:ext uri="{FF2B5EF4-FFF2-40B4-BE49-F238E27FC236}">
                      <a16:creationId xmlns:a16="http://schemas.microsoft.com/office/drawing/2014/main" id="{423923AD-B9E6-44EE-8555-10BF734D5251}"/>
                    </a:ext>
                  </a:extLst>
                </p:cNvPr>
                <p:cNvSpPr/>
                <p:nvPr/>
              </p:nvSpPr>
              <p:spPr>
                <a:xfrm>
                  <a:off x="5463349" y="4518206"/>
                  <a:ext cx="41148" cy="56506"/>
                </a:xfrm>
                <a:custGeom>
                  <a:avLst/>
                  <a:gdLst>
                    <a:gd name="connsiteX0" fmla="*/ 20479 w 41148"/>
                    <a:gd name="connsiteY0" fmla="*/ 263 h 56506"/>
                    <a:gd name="connsiteX1" fmla="*/ 41148 w 41148"/>
                    <a:gd name="connsiteY1" fmla="*/ 32362 h 56506"/>
                    <a:gd name="connsiteX2" fmla="*/ 20479 w 41148"/>
                    <a:gd name="connsiteY2" fmla="*/ 56174 h 56506"/>
                    <a:gd name="connsiteX3" fmla="*/ 0 w 41148"/>
                    <a:gd name="connsiteY3" fmla="*/ 24075 h 56506"/>
                    <a:gd name="connsiteX4" fmla="*/ 20479 w 41148"/>
                    <a:gd name="connsiteY4" fmla="*/ 263 h 56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 h="56506">
                      <a:moveTo>
                        <a:pt x="20479" y="263"/>
                      </a:moveTo>
                      <a:cubicBezTo>
                        <a:pt x="31909" y="2453"/>
                        <a:pt x="41148" y="16836"/>
                        <a:pt x="41148" y="32362"/>
                      </a:cubicBezTo>
                      <a:cubicBezTo>
                        <a:pt x="41148" y="47888"/>
                        <a:pt x="31909" y="58556"/>
                        <a:pt x="20479" y="56174"/>
                      </a:cubicBezTo>
                      <a:cubicBezTo>
                        <a:pt x="9144" y="53793"/>
                        <a:pt x="0" y="39506"/>
                        <a:pt x="0" y="24075"/>
                      </a:cubicBezTo>
                      <a:cubicBezTo>
                        <a:pt x="0" y="8835"/>
                        <a:pt x="9144" y="-1833"/>
                        <a:pt x="20479" y="26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2" name="Graphic 220">
                <a:extLst>
                  <a:ext uri="{FF2B5EF4-FFF2-40B4-BE49-F238E27FC236}">
                    <a16:creationId xmlns:a16="http://schemas.microsoft.com/office/drawing/2014/main" id="{9DDE030D-8B58-41B2-B340-B475CAF1F2A6}"/>
                  </a:ext>
                </a:extLst>
              </p:cNvPr>
              <p:cNvGrpSpPr/>
              <p:nvPr/>
            </p:nvGrpSpPr>
            <p:grpSpPr>
              <a:xfrm>
                <a:off x="5463380" y="4518242"/>
                <a:ext cx="125127" cy="287215"/>
                <a:chOff x="5463380" y="4518242"/>
                <a:chExt cx="125127" cy="287215"/>
              </a:xfrm>
              <a:grpFill/>
            </p:grpSpPr>
            <p:sp>
              <p:nvSpPr>
                <p:cNvPr id="679" name="Freeform: Shape 678">
                  <a:extLst>
                    <a:ext uri="{FF2B5EF4-FFF2-40B4-BE49-F238E27FC236}">
                      <a16:creationId xmlns:a16="http://schemas.microsoft.com/office/drawing/2014/main" id="{3070EF7A-E849-4BD0-9B05-7B4C2CC2BF76}"/>
                    </a:ext>
                  </a:extLst>
                </p:cNvPr>
                <p:cNvSpPr/>
                <p:nvPr/>
              </p:nvSpPr>
              <p:spPr>
                <a:xfrm>
                  <a:off x="5479923" y="4544186"/>
                  <a:ext cx="108584" cy="261270"/>
                </a:xfrm>
                <a:custGeom>
                  <a:avLst/>
                  <a:gdLst>
                    <a:gd name="connsiteX0" fmla="*/ 100298 w 108584"/>
                    <a:gd name="connsiteY0" fmla="*/ 261271 h 261270"/>
                    <a:gd name="connsiteX1" fmla="*/ 0 w 108584"/>
                    <a:gd name="connsiteY1" fmla="*/ 4572 h 261270"/>
                    <a:gd name="connsiteX2" fmla="*/ 7811 w 108584"/>
                    <a:gd name="connsiteY2" fmla="*/ 0 h 261270"/>
                    <a:gd name="connsiteX3" fmla="*/ 108585 w 108584"/>
                    <a:gd name="connsiteY3" fmla="*/ 256985 h 261270"/>
                  </a:gdLst>
                  <a:ahLst/>
                  <a:cxnLst>
                    <a:cxn ang="0">
                      <a:pos x="connsiteX0" y="connsiteY0"/>
                    </a:cxn>
                    <a:cxn ang="0">
                      <a:pos x="connsiteX1" y="connsiteY1"/>
                    </a:cxn>
                    <a:cxn ang="0">
                      <a:pos x="connsiteX2" y="connsiteY2"/>
                    </a:cxn>
                    <a:cxn ang="0">
                      <a:pos x="connsiteX3" y="connsiteY3"/>
                    </a:cxn>
                  </a:cxnLst>
                  <a:rect l="l" t="t" r="r" b="b"/>
                  <a:pathLst>
                    <a:path w="108584" h="261270">
                      <a:moveTo>
                        <a:pt x="100298" y="261271"/>
                      </a:moveTo>
                      <a:lnTo>
                        <a:pt x="0" y="4572"/>
                      </a:lnTo>
                      <a:lnTo>
                        <a:pt x="7811" y="0"/>
                      </a:lnTo>
                      <a:lnTo>
                        <a:pt x="108585" y="25698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80" name="Freeform: Shape 679">
                  <a:extLst>
                    <a:ext uri="{FF2B5EF4-FFF2-40B4-BE49-F238E27FC236}">
                      <a16:creationId xmlns:a16="http://schemas.microsoft.com/office/drawing/2014/main" id="{D883483B-F654-4653-8FEA-77EC814A9E77}"/>
                    </a:ext>
                  </a:extLst>
                </p:cNvPr>
                <p:cNvSpPr/>
                <p:nvPr/>
              </p:nvSpPr>
              <p:spPr>
                <a:xfrm>
                  <a:off x="5463380" y="4518242"/>
                  <a:ext cx="41025" cy="56571"/>
                </a:xfrm>
                <a:custGeom>
                  <a:avLst/>
                  <a:gdLst>
                    <a:gd name="connsiteX0" fmla="*/ 2731 w 41025"/>
                    <a:gd name="connsiteY0" fmla="*/ 38613 h 56571"/>
                    <a:gd name="connsiteX1" fmla="*/ 10160 w 41025"/>
                    <a:gd name="connsiteY1" fmla="*/ 2037 h 56571"/>
                    <a:gd name="connsiteX2" fmla="*/ 38259 w 41025"/>
                    <a:gd name="connsiteY2" fmla="*/ 17753 h 56571"/>
                    <a:gd name="connsiteX3" fmla="*/ 30639 w 41025"/>
                    <a:gd name="connsiteY3" fmla="*/ 54615 h 56571"/>
                    <a:gd name="connsiteX4" fmla="*/ 2731 w 41025"/>
                    <a:gd name="connsiteY4" fmla="*/ 38613 h 565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5" h="56571">
                      <a:moveTo>
                        <a:pt x="2731" y="38613"/>
                      </a:moveTo>
                      <a:cubicBezTo>
                        <a:pt x="-2889" y="24135"/>
                        <a:pt x="445" y="7847"/>
                        <a:pt x="10160" y="2037"/>
                      </a:cubicBezTo>
                      <a:cubicBezTo>
                        <a:pt x="19971" y="-3774"/>
                        <a:pt x="32544" y="3275"/>
                        <a:pt x="38259" y="17753"/>
                      </a:cubicBezTo>
                      <a:cubicBezTo>
                        <a:pt x="43974" y="32326"/>
                        <a:pt x="40545" y="48804"/>
                        <a:pt x="30639" y="54615"/>
                      </a:cubicBezTo>
                      <a:cubicBezTo>
                        <a:pt x="20924" y="60330"/>
                        <a:pt x="8351" y="53091"/>
                        <a:pt x="2731" y="386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3" name="Graphic 220">
                <a:extLst>
                  <a:ext uri="{FF2B5EF4-FFF2-40B4-BE49-F238E27FC236}">
                    <a16:creationId xmlns:a16="http://schemas.microsoft.com/office/drawing/2014/main" id="{48AAFF60-E8D9-49AA-B727-B98C1BCF62A8}"/>
                  </a:ext>
                </a:extLst>
              </p:cNvPr>
              <p:cNvGrpSpPr/>
              <p:nvPr/>
            </p:nvGrpSpPr>
            <p:grpSpPr>
              <a:xfrm>
                <a:off x="5479923" y="4300953"/>
                <a:ext cx="126058" cy="249425"/>
                <a:chOff x="5479923" y="4300953"/>
                <a:chExt cx="126058" cy="249425"/>
              </a:xfrm>
              <a:grpFill/>
            </p:grpSpPr>
            <p:sp>
              <p:nvSpPr>
                <p:cNvPr id="677" name="Freeform: Shape 676">
                  <a:extLst>
                    <a:ext uri="{FF2B5EF4-FFF2-40B4-BE49-F238E27FC236}">
                      <a16:creationId xmlns:a16="http://schemas.microsoft.com/office/drawing/2014/main" id="{80BEDCFF-C374-4AD5-91B8-25FE202993CF}"/>
                    </a:ext>
                  </a:extLst>
                </p:cNvPr>
                <p:cNvSpPr/>
                <p:nvPr/>
              </p:nvSpPr>
              <p:spPr>
                <a:xfrm>
                  <a:off x="5479923" y="4325969"/>
                  <a:ext cx="108584" cy="224408"/>
                </a:xfrm>
                <a:custGeom>
                  <a:avLst/>
                  <a:gdLst>
                    <a:gd name="connsiteX0" fmla="*/ 7811 w 108584"/>
                    <a:gd name="connsiteY0" fmla="*/ 224409 h 224408"/>
                    <a:gd name="connsiteX1" fmla="*/ 0 w 108584"/>
                    <a:gd name="connsiteY1" fmla="*/ 216598 h 224408"/>
                    <a:gd name="connsiteX2" fmla="*/ 100298 w 108584"/>
                    <a:gd name="connsiteY2" fmla="*/ 0 h 224408"/>
                    <a:gd name="connsiteX3" fmla="*/ 108585 w 108584"/>
                    <a:gd name="connsiteY3" fmla="*/ 7525 h 224408"/>
                  </a:gdLst>
                  <a:ahLst/>
                  <a:cxnLst>
                    <a:cxn ang="0">
                      <a:pos x="connsiteX0" y="connsiteY0"/>
                    </a:cxn>
                    <a:cxn ang="0">
                      <a:pos x="connsiteX1" y="connsiteY1"/>
                    </a:cxn>
                    <a:cxn ang="0">
                      <a:pos x="connsiteX2" y="connsiteY2"/>
                    </a:cxn>
                    <a:cxn ang="0">
                      <a:pos x="connsiteX3" y="connsiteY3"/>
                    </a:cxn>
                  </a:cxnLst>
                  <a:rect l="l" t="t" r="r" b="b"/>
                  <a:pathLst>
                    <a:path w="108584" h="224408">
                      <a:moveTo>
                        <a:pt x="7811" y="224409"/>
                      </a:moveTo>
                      <a:lnTo>
                        <a:pt x="0" y="216598"/>
                      </a:lnTo>
                      <a:lnTo>
                        <a:pt x="100298" y="0"/>
                      </a:lnTo>
                      <a:lnTo>
                        <a:pt x="108585" y="7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78" name="Freeform: Shape 677">
                  <a:extLst>
                    <a:ext uri="{FF2B5EF4-FFF2-40B4-BE49-F238E27FC236}">
                      <a16:creationId xmlns:a16="http://schemas.microsoft.com/office/drawing/2014/main" id="{22B3E102-3B5F-4A3C-B2F7-293D0F9CF2A7}"/>
                    </a:ext>
                  </a:extLst>
                </p:cNvPr>
                <p:cNvSpPr/>
                <p:nvPr/>
              </p:nvSpPr>
              <p:spPr>
                <a:xfrm>
                  <a:off x="5562828" y="4300953"/>
                  <a:ext cx="43153" cy="57664"/>
                </a:xfrm>
                <a:custGeom>
                  <a:avLst/>
                  <a:gdLst>
                    <a:gd name="connsiteX0" fmla="*/ 2819 w 43153"/>
                    <a:gd name="connsiteY0" fmla="*/ 11872 h 57664"/>
                    <a:gd name="connsiteX1" fmla="*/ 32252 w 43153"/>
                    <a:gd name="connsiteY1" fmla="*/ 5490 h 57664"/>
                    <a:gd name="connsiteX2" fmla="*/ 40253 w 43153"/>
                    <a:gd name="connsiteY2" fmla="*/ 45876 h 57664"/>
                    <a:gd name="connsiteX3" fmla="*/ 10725 w 43153"/>
                    <a:gd name="connsiteY3" fmla="*/ 52067 h 57664"/>
                    <a:gd name="connsiteX4" fmla="*/ 2819 w 43153"/>
                    <a:gd name="connsiteY4" fmla="*/ 11872 h 57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53" h="57664">
                      <a:moveTo>
                        <a:pt x="2819" y="11872"/>
                      </a:moveTo>
                      <a:cubicBezTo>
                        <a:pt x="8725" y="-987"/>
                        <a:pt x="21869" y="-3845"/>
                        <a:pt x="32252" y="5490"/>
                      </a:cubicBezTo>
                      <a:cubicBezTo>
                        <a:pt x="42634" y="14824"/>
                        <a:pt x="46253" y="33017"/>
                        <a:pt x="40253" y="45876"/>
                      </a:cubicBezTo>
                      <a:cubicBezTo>
                        <a:pt x="34252" y="58734"/>
                        <a:pt x="21012" y="61497"/>
                        <a:pt x="10725" y="52067"/>
                      </a:cubicBezTo>
                      <a:cubicBezTo>
                        <a:pt x="438" y="42637"/>
                        <a:pt x="-2991" y="24730"/>
                        <a:pt x="2819" y="1187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4" name="Graphic 220">
                <a:extLst>
                  <a:ext uri="{FF2B5EF4-FFF2-40B4-BE49-F238E27FC236}">
                    <a16:creationId xmlns:a16="http://schemas.microsoft.com/office/drawing/2014/main" id="{5896EFEE-6D4F-40F4-929E-00A47E00B10D}"/>
                  </a:ext>
                </a:extLst>
              </p:cNvPr>
              <p:cNvGrpSpPr/>
              <p:nvPr/>
            </p:nvGrpSpPr>
            <p:grpSpPr>
              <a:xfrm>
                <a:off x="5584316" y="4323397"/>
                <a:ext cx="240696" cy="67732"/>
                <a:chOff x="5584316" y="4323397"/>
                <a:chExt cx="240696" cy="67732"/>
              </a:xfrm>
              <a:grpFill/>
            </p:grpSpPr>
            <p:sp>
              <p:nvSpPr>
                <p:cNvPr id="675" name="Freeform: Shape 674">
                  <a:extLst>
                    <a:ext uri="{FF2B5EF4-FFF2-40B4-BE49-F238E27FC236}">
                      <a16:creationId xmlns:a16="http://schemas.microsoft.com/office/drawing/2014/main" id="{06C352D8-8AE0-4C3D-8B7C-74F4679DA7AA}"/>
                    </a:ext>
                  </a:extLst>
                </p:cNvPr>
                <p:cNvSpPr/>
                <p:nvPr/>
              </p:nvSpPr>
              <p:spPr>
                <a:xfrm>
                  <a:off x="5584316" y="4323397"/>
                  <a:ext cx="216693" cy="44005"/>
                </a:xfrm>
                <a:custGeom>
                  <a:avLst/>
                  <a:gdLst>
                    <a:gd name="connsiteX0" fmla="*/ 216694 w 216693"/>
                    <a:gd name="connsiteY0" fmla="*/ 44005 h 44005"/>
                    <a:gd name="connsiteX1" fmla="*/ 0 w 216693"/>
                    <a:gd name="connsiteY1" fmla="*/ 12763 h 44005"/>
                    <a:gd name="connsiteX2" fmla="*/ 0 w 216693"/>
                    <a:gd name="connsiteY2" fmla="*/ 0 h 44005"/>
                    <a:gd name="connsiteX3" fmla="*/ 216694 w 216693"/>
                    <a:gd name="connsiteY3" fmla="*/ 30575 h 44005"/>
                  </a:gdLst>
                  <a:ahLst/>
                  <a:cxnLst>
                    <a:cxn ang="0">
                      <a:pos x="connsiteX0" y="connsiteY0"/>
                    </a:cxn>
                    <a:cxn ang="0">
                      <a:pos x="connsiteX1" y="connsiteY1"/>
                    </a:cxn>
                    <a:cxn ang="0">
                      <a:pos x="connsiteX2" y="connsiteY2"/>
                    </a:cxn>
                    <a:cxn ang="0">
                      <a:pos x="connsiteX3" y="connsiteY3"/>
                    </a:cxn>
                  </a:cxnLst>
                  <a:rect l="l" t="t" r="r" b="b"/>
                  <a:pathLst>
                    <a:path w="216693" h="44005">
                      <a:moveTo>
                        <a:pt x="216694" y="44005"/>
                      </a:moveTo>
                      <a:lnTo>
                        <a:pt x="0" y="12763"/>
                      </a:lnTo>
                      <a:lnTo>
                        <a:pt x="0" y="0"/>
                      </a:lnTo>
                      <a:lnTo>
                        <a:pt x="216694" y="3057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76" name="Freeform: Shape 675">
                  <a:extLst>
                    <a:ext uri="{FF2B5EF4-FFF2-40B4-BE49-F238E27FC236}">
                      <a16:creationId xmlns:a16="http://schemas.microsoft.com/office/drawing/2014/main" id="{2CAB8B64-18FA-4D49-A1A7-165794B215AB}"/>
                    </a:ext>
                  </a:extLst>
                </p:cNvPr>
                <p:cNvSpPr/>
                <p:nvPr/>
              </p:nvSpPr>
              <p:spPr>
                <a:xfrm>
                  <a:off x="5777198" y="4330361"/>
                  <a:ext cx="47815" cy="60767"/>
                </a:xfrm>
                <a:custGeom>
                  <a:avLst/>
                  <a:gdLst>
                    <a:gd name="connsiteX0" fmla="*/ 23813 w 47815"/>
                    <a:gd name="connsiteY0" fmla="*/ 179 h 60767"/>
                    <a:gd name="connsiteX1" fmla="*/ 47815 w 47815"/>
                    <a:gd name="connsiteY1" fmla="*/ 33803 h 60767"/>
                    <a:gd name="connsiteX2" fmla="*/ 23813 w 47815"/>
                    <a:gd name="connsiteY2" fmla="*/ 60568 h 60767"/>
                    <a:gd name="connsiteX3" fmla="*/ 0 w 47815"/>
                    <a:gd name="connsiteY3" fmla="*/ 27040 h 60767"/>
                    <a:gd name="connsiteX4" fmla="*/ 23813 w 47815"/>
                    <a:gd name="connsiteY4" fmla="*/ 179 h 6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15" h="60767">
                      <a:moveTo>
                        <a:pt x="23813" y="179"/>
                      </a:moveTo>
                      <a:cubicBezTo>
                        <a:pt x="37052" y="1989"/>
                        <a:pt x="47815" y="17039"/>
                        <a:pt x="47815" y="33803"/>
                      </a:cubicBezTo>
                      <a:cubicBezTo>
                        <a:pt x="47815" y="50567"/>
                        <a:pt x="37052" y="62473"/>
                        <a:pt x="23813" y="60568"/>
                      </a:cubicBezTo>
                      <a:cubicBezTo>
                        <a:pt x="10668" y="58568"/>
                        <a:pt x="0" y="43613"/>
                        <a:pt x="0" y="27040"/>
                      </a:cubicBezTo>
                      <a:cubicBezTo>
                        <a:pt x="0" y="10466"/>
                        <a:pt x="10668" y="-1630"/>
                        <a:pt x="23813" y="1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5" name="Graphic 220">
                <a:extLst>
                  <a:ext uri="{FF2B5EF4-FFF2-40B4-BE49-F238E27FC236}">
                    <a16:creationId xmlns:a16="http://schemas.microsoft.com/office/drawing/2014/main" id="{62E486CF-3CB6-4F58-980E-83FC6072D399}"/>
                  </a:ext>
                </a:extLst>
              </p:cNvPr>
              <p:cNvGrpSpPr/>
              <p:nvPr/>
            </p:nvGrpSpPr>
            <p:grpSpPr>
              <a:xfrm>
                <a:off x="6605682" y="4473321"/>
                <a:ext cx="207938" cy="369091"/>
                <a:chOff x="6605682" y="4473321"/>
                <a:chExt cx="207938" cy="369091"/>
              </a:xfrm>
              <a:grpFill/>
            </p:grpSpPr>
            <p:sp>
              <p:nvSpPr>
                <p:cNvPr id="673" name="Freeform: Shape 672">
                  <a:extLst>
                    <a:ext uri="{FF2B5EF4-FFF2-40B4-BE49-F238E27FC236}">
                      <a16:creationId xmlns:a16="http://schemas.microsoft.com/office/drawing/2014/main" id="{97DF116C-B2C7-428D-9353-9868F071E028}"/>
                    </a:ext>
                  </a:extLst>
                </p:cNvPr>
                <p:cNvSpPr/>
                <p:nvPr/>
              </p:nvSpPr>
              <p:spPr>
                <a:xfrm>
                  <a:off x="6605682" y="4473321"/>
                  <a:ext cx="178784" cy="334136"/>
                </a:xfrm>
                <a:custGeom>
                  <a:avLst/>
                  <a:gdLst>
                    <a:gd name="connsiteX0" fmla="*/ 164973 w 178784"/>
                    <a:gd name="connsiteY0" fmla="*/ 334137 h 334136"/>
                    <a:gd name="connsiteX1" fmla="*/ 0 w 178784"/>
                    <a:gd name="connsiteY1" fmla="*/ 6096 h 334136"/>
                    <a:gd name="connsiteX2" fmla="*/ 12954 w 178784"/>
                    <a:gd name="connsiteY2" fmla="*/ 0 h 334136"/>
                    <a:gd name="connsiteX3" fmla="*/ 178784 w 178784"/>
                    <a:gd name="connsiteY3" fmla="*/ 328708 h 334136"/>
                  </a:gdLst>
                  <a:ahLst/>
                  <a:cxnLst>
                    <a:cxn ang="0">
                      <a:pos x="connsiteX0" y="connsiteY0"/>
                    </a:cxn>
                    <a:cxn ang="0">
                      <a:pos x="connsiteX1" y="connsiteY1"/>
                    </a:cxn>
                    <a:cxn ang="0">
                      <a:pos x="connsiteX2" y="connsiteY2"/>
                    </a:cxn>
                    <a:cxn ang="0">
                      <a:pos x="connsiteX3" y="connsiteY3"/>
                    </a:cxn>
                  </a:cxnLst>
                  <a:rect l="l" t="t" r="r" b="b"/>
                  <a:pathLst>
                    <a:path w="178784" h="334136">
                      <a:moveTo>
                        <a:pt x="164973" y="334137"/>
                      </a:moveTo>
                      <a:lnTo>
                        <a:pt x="0" y="6096"/>
                      </a:lnTo>
                      <a:lnTo>
                        <a:pt x="12954" y="0"/>
                      </a:lnTo>
                      <a:lnTo>
                        <a:pt x="178784" y="32870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74" name="Freeform: Shape 673">
                  <a:extLst>
                    <a:ext uri="{FF2B5EF4-FFF2-40B4-BE49-F238E27FC236}">
                      <a16:creationId xmlns:a16="http://schemas.microsoft.com/office/drawing/2014/main" id="{0547A23E-D9A8-4550-B772-3ABCCF0DEB6F}"/>
                    </a:ext>
                  </a:extLst>
                </p:cNvPr>
                <p:cNvSpPr/>
                <p:nvPr/>
              </p:nvSpPr>
              <p:spPr>
                <a:xfrm>
                  <a:off x="6742020" y="4767233"/>
                  <a:ext cx="71601" cy="75179"/>
                </a:xfrm>
                <a:custGeom>
                  <a:avLst/>
                  <a:gdLst>
                    <a:gd name="connsiteX0" fmla="*/ 66735 w 71601"/>
                    <a:gd name="connsiteY0" fmla="*/ 25175 h 75179"/>
                    <a:gd name="connsiteX1" fmla="*/ 53496 w 71601"/>
                    <a:gd name="connsiteY1" fmla="*/ 73181 h 75179"/>
                    <a:gd name="connsiteX2" fmla="*/ 4728 w 71601"/>
                    <a:gd name="connsiteY2" fmla="*/ 49750 h 75179"/>
                    <a:gd name="connsiteX3" fmla="*/ 17682 w 71601"/>
                    <a:gd name="connsiteY3" fmla="*/ 2125 h 75179"/>
                    <a:gd name="connsiteX4" fmla="*/ 66735 w 71601"/>
                    <a:gd name="connsiteY4" fmla="*/ 25175 h 75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01" h="75179">
                      <a:moveTo>
                        <a:pt x="66735" y="25175"/>
                      </a:moveTo>
                      <a:cubicBezTo>
                        <a:pt x="76737" y="44892"/>
                        <a:pt x="70831" y="66418"/>
                        <a:pt x="53496" y="73181"/>
                      </a:cubicBezTo>
                      <a:cubicBezTo>
                        <a:pt x="36351" y="79849"/>
                        <a:pt x="14539" y="69276"/>
                        <a:pt x="4728" y="49750"/>
                      </a:cubicBezTo>
                      <a:cubicBezTo>
                        <a:pt x="-4988" y="30223"/>
                        <a:pt x="727" y="8983"/>
                        <a:pt x="17682" y="2125"/>
                      </a:cubicBezTo>
                      <a:cubicBezTo>
                        <a:pt x="34732" y="-4733"/>
                        <a:pt x="56734" y="5553"/>
                        <a:pt x="66735" y="2517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6" name="Graphic 220">
                <a:extLst>
                  <a:ext uri="{FF2B5EF4-FFF2-40B4-BE49-F238E27FC236}">
                    <a16:creationId xmlns:a16="http://schemas.microsoft.com/office/drawing/2014/main" id="{B5D8B7CA-73E8-4B1A-8013-07E6762D5AD5}"/>
                  </a:ext>
                </a:extLst>
              </p:cNvPr>
              <p:cNvGrpSpPr/>
              <p:nvPr/>
            </p:nvGrpSpPr>
            <p:grpSpPr>
              <a:xfrm>
                <a:off x="6310217" y="4425791"/>
                <a:ext cx="335756" cy="86648"/>
                <a:chOff x="6310217" y="4425791"/>
                <a:chExt cx="335756" cy="86648"/>
              </a:xfrm>
              <a:grpFill/>
            </p:grpSpPr>
            <p:sp>
              <p:nvSpPr>
                <p:cNvPr id="671" name="Freeform: Shape 670">
                  <a:extLst>
                    <a:ext uri="{FF2B5EF4-FFF2-40B4-BE49-F238E27FC236}">
                      <a16:creationId xmlns:a16="http://schemas.microsoft.com/office/drawing/2014/main" id="{6D8B3BE9-475A-4598-A52D-5D6EB35DFCE1}"/>
                    </a:ext>
                  </a:extLst>
                </p:cNvPr>
                <p:cNvSpPr/>
                <p:nvPr/>
              </p:nvSpPr>
              <p:spPr>
                <a:xfrm>
                  <a:off x="6310217" y="4425791"/>
                  <a:ext cx="301942" cy="58483"/>
                </a:xfrm>
                <a:custGeom>
                  <a:avLst/>
                  <a:gdLst>
                    <a:gd name="connsiteX0" fmla="*/ 301943 w 301942"/>
                    <a:gd name="connsiteY0" fmla="*/ 58484 h 58483"/>
                    <a:gd name="connsiteX1" fmla="*/ 0 w 301942"/>
                    <a:gd name="connsiteY1" fmla="*/ 14954 h 58483"/>
                    <a:gd name="connsiteX2" fmla="*/ 0 w 301942"/>
                    <a:gd name="connsiteY2" fmla="*/ 0 h 58483"/>
                    <a:gd name="connsiteX3" fmla="*/ 301943 w 301942"/>
                    <a:gd name="connsiteY3" fmla="*/ 42577 h 58483"/>
                  </a:gdLst>
                  <a:ahLst/>
                  <a:cxnLst>
                    <a:cxn ang="0">
                      <a:pos x="connsiteX0" y="connsiteY0"/>
                    </a:cxn>
                    <a:cxn ang="0">
                      <a:pos x="connsiteX1" y="connsiteY1"/>
                    </a:cxn>
                    <a:cxn ang="0">
                      <a:pos x="connsiteX2" y="connsiteY2"/>
                    </a:cxn>
                    <a:cxn ang="0">
                      <a:pos x="connsiteX3" y="connsiteY3"/>
                    </a:cxn>
                  </a:cxnLst>
                  <a:rect l="l" t="t" r="r" b="b"/>
                  <a:pathLst>
                    <a:path w="301942" h="58483">
                      <a:moveTo>
                        <a:pt x="301943" y="58484"/>
                      </a:moveTo>
                      <a:lnTo>
                        <a:pt x="0" y="14954"/>
                      </a:lnTo>
                      <a:lnTo>
                        <a:pt x="0" y="0"/>
                      </a:lnTo>
                      <a:lnTo>
                        <a:pt x="301943" y="425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72" name="Freeform: Shape 671">
                  <a:extLst>
                    <a:ext uri="{FF2B5EF4-FFF2-40B4-BE49-F238E27FC236}">
                      <a16:creationId xmlns:a16="http://schemas.microsoft.com/office/drawing/2014/main" id="{2420E036-4474-48F5-9BE4-ABD639EC70CF}"/>
                    </a:ext>
                  </a:extLst>
                </p:cNvPr>
                <p:cNvSpPr/>
                <p:nvPr/>
              </p:nvSpPr>
              <p:spPr>
                <a:xfrm>
                  <a:off x="6578726" y="4440266"/>
                  <a:ext cx="67246" cy="72172"/>
                </a:xfrm>
                <a:custGeom>
                  <a:avLst/>
                  <a:gdLst>
                    <a:gd name="connsiteX0" fmla="*/ 33433 w 67246"/>
                    <a:gd name="connsiteY0" fmla="*/ 289 h 72172"/>
                    <a:gd name="connsiteX1" fmla="*/ 67246 w 67246"/>
                    <a:gd name="connsiteY1" fmla="*/ 40865 h 72172"/>
                    <a:gd name="connsiteX2" fmla="*/ 33433 w 67246"/>
                    <a:gd name="connsiteY2" fmla="*/ 71821 h 72172"/>
                    <a:gd name="connsiteX3" fmla="*/ 0 w 67246"/>
                    <a:gd name="connsiteY3" fmla="*/ 31245 h 72172"/>
                    <a:gd name="connsiteX4" fmla="*/ 33433 w 67246"/>
                    <a:gd name="connsiteY4" fmla="*/ 289 h 72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6" h="72172">
                      <a:moveTo>
                        <a:pt x="33433" y="289"/>
                      </a:moveTo>
                      <a:cubicBezTo>
                        <a:pt x="52102" y="2860"/>
                        <a:pt x="67246" y="20958"/>
                        <a:pt x="67246" y="40865"/>
                      </a:cubicBezTo>
                      <a:cubicBezTo>
                        <a:pt x="67246" y="60772"/>
                        <a:pt x="52007" y="74584"/>
                        <a:pt x="33433" y="71821"/>
                      </a:cubicBezTo>
                      <a:cubicBezTo>
                        <a:pt x="14954" y="69059"/>
                        <a:pt x="0" y="50962"/>
                        <a:pt x="0" y="31245"/>
                      </a:cubicBezTo>
                      <a:cubicBezTo>
                        <a:pt x="0" y="11528"/>
                        <a:pt x="14954" y="-2188"/>
                        <a:pt x="33433" y="28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7" name="Graphic 220">
                <a:extLst>
                  <a:ext uri="{FF2B5EF4-FFF2-40B4-BE49-F238E27FC236}">
                    <a16:creationId xmlns:a16="http://schemas.microsoft.com/office/drawing/2014/main" id="{DE4D1885-3A1D-4993-887E-18737E191421}"/>
                  </a:ext>
                </a:extLst>
              </p:cNvPr>
              <p:cNvGrpSpPr/>
              <p:nvPr/>
            </p:nvGrpSpPr>
            <p:grpSpPr>
              <a:xfrm>
                <a:off x="4252531" y="3977258"/>
                <a:ext cx="60723" cy="189703"/>
                <a:chOff x="4252531" y="3977258"/>
                <a:chExt cx="60723" cy="189703"/>
              </a:xfrm>
              <a:grpFill/>
            </p:grpSpPr>
            <p:sp>
              <p:nvSpPr>
                <p:cNvPr id="669" name="Freeform: Shape 668">
                  <a:extLst>
                    <a:ext uri="{FF2B5EF4-FFF2-40B4-BE49-F238E27FC236}">
                      <a16:creationId xmlns:a16="http://schemas.microsoft.com/office/drawing/2014/main" id="{7032BF79-E04F-46B0-9354-C08EB976B3C2}"/>
                    </a:ext>
                  </a:extLst>
                </p:cNvPr>
                <p:cNvSpPr/>
                <p:nvPr/>
              </p:nvSpPr>
              <p:spPr>
                <a:xfrm>
                  <a:off x="4252531" y="3977258"/>
                  <a:ext cx="52292" cy="171735"/>
                </a:xfrm>
                <a:custGeom>
                  <a:avLst/>
                  <a:gdLst>
                    <a:gd name="connsiteX0" fmla="*/ 48387 w 52292"/>
                    <a:gd name="connsiteY0" fmla="*/ 171736 h 171735"/>
                    <a:gd name="connsiteX1" fmla="*/ 0 w 52292"/>
                    <a:gd name="connsiteY1" fmla="*/ 4001 h 171735"/>
                    <a:gd name="connsiteX2" fmla="*/ 3905 w 52292"/>
                    <a:gd name="connsiteY2" fmla="*/ 0 h 171735"/>
                    <a:gd name="connsiteX3" fmla="*/ 52292 w 52292"/>
                    <a:gd name="connsiteY3" fmla="*/ 167830 h 171735"/>
                  </a:gdLst>
                  <a:ahLst/>
                  <a:cxnLst>
                    <a:cxn ang="0">
                      <a:pos x="connsiteX0" y="connsiteY0"/>
                    </a:cxn>
                    <a:cxn ang="0">
                      <a:pos x="connsiteX1" y="connsiteY1"/>
                    </a:cxn>
                    <a:cxn ang="0">
                      <a:pos x="connsiteX2" y="connsiteY2"/>
                    </a:cxn>
                    <a:cxn ang="0">
                      <a:pos x="connsiteX3" y="connsiteY3"/>
                    </a:cxn>
                  </a:cxnLst>
                  <a:rect l="l" t="t" r="r" b="b"/>
                  <a:pathLst>
                    <a:path w="52292" h="171735">
                      <a:moveTo>
                        <a:pt x="48387" y="171736"/>
                      </a:moveTo>
                      <a:lnTo>
                        <a:pt x="0" y="4001"/>
                      </a:lnTo>
                      <a:lnTo>
                        <a:pt x="3905" y="0"/>
                      </a:lnTo>
                      <a:lnTo>
                        <a:pt x="52292" y="16783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70" name="Freeform: Shape 669">
                  <a:extLst>
                    <a:ext uri="{FF2B5EF4-FFF2-40B4-BE49-F238E27FC236}">
                      <a16:creationId xmlns:a16="http://schemas.microsoft.com/office/drawing/2014/main" id="{B946DB32-05AA-4FC5-9DA1-6A98479E3E72}"/>
                    </a:ext>
                  </a:extLst>
                </p:cNvPr>
                <p:cNvSpPr/>
                <p:nvPr/>
              </p:nvSpPr>
              <p:spPr>
                <a:xfrm>
                  <a:off x="4292578" y="4127198"/>
                  <a:ext cx="20676" cy="39763"/>
                </a:xfrm>
                <a:custGeom>
                  <a:avLst/>
                  <a:gdLst>
                    <a:gd name="connsiteX0" fmla="*/ 19294 w 20676"/>
                    <a:gd name="connsiteY0" fmla="*/ 11223 h 39763"/>
                    <a:gd name="connsiteX1" fmla="*/ 15484 w 20676"/>
                    <a:gd name="connsiteY1" fmla="*/ 37798 h 39763"/>
                    <a:gd name="connsiteX2" fmla="*/ 1387 w 20676"/>
                    <a:gd name="connsiteY2" fmla="*/ 28464 h 39763"/>
                    <a:gd name="connsiteX3" fmla="*/ 5101 w 20676"/>
                    <a:gd name="connsiteY3" fmla="*/ 1984 h 39763"/>
                    <a:gd name="connsiteX4" fmla="*/ 19294 w 20676"/>
                    <a:gd name="connsiteY4" fmla="*/ 11223 h 39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76" h="39763">
                      <a:moveTo>
                        <a:pt x="19294" y="11223"/>
                      </a:moveTo>
                      <a:cubicBezTo>
                        <a:pt x="22151" y="21129"/>
                        <a:pt x="20437" y="33035"/>
                        <a:pt x="15484" y="37798"/>
                      </a:cubicBezTo>
                      <a:cubicBezTo>
                        <a:pt x="10531" y="42560"/>
                        <a:pt x="4244" y="38369"/>
                        <a:pt x="1387" y="28464"/>
                      </a:cubicBezTo>
                      <a:cubicBezTo>
                        <a:pt x="-1471" y="18653"/>
                        <a:pt x="244" y="6747"/>
                        <a:pt x="5101" y="1984"/>
                      </a:cubicBezTo>
                      <a:cubicBezTo>
                        <a:pt x="10054" y="-2778"/>
                        <a:pt x="16436" y="1317"/>
                        <a:pt x="19294" y="112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8" name="Graphic 220">
                <a:extLst>
                  <a:ext uri="{FF2B5EF4-FFF2-40B4-BE49-F238E27FC236}">
                    <a16:creationId xmlns:a16="http://schemas.microsoft.com/office/drawing/2014/main" id="{681AD8EF-9428-435C-8C8C-067CF2951623}"/>
                  </a:ext>
                </a:extLst>
              </p:cNvPr>
              <p:cNvGrpSpPr/>
              <p:nvPr/>
            </p:nvGrpSpPr>
            <p:grpSpPr>
              <a:xfrm>
                <a:off x="4244611" y="4144613"/>
                <a:ext cx="60212" cy="176004"/>
                <a:chOff x="4244611" y="4144613"/>
                <a:chExt cx="60212" cy="176004"/>
              </a:xfrm>
              <a:grpFill/>
            </p:grpSpPr>
            <p:sp>
              <p:nvSpPr>
                <p:cNvPr id="667" name="Freeform: Shape 666">
                  <a:extLst>
                    <a:ext uri="{FF2B5EF4-FFF2-40B4-BE49-F238E27FC236}">
                      <a16:creationId xmlns:a16="http://schemas.microsoft.com/office/drawing/2014/main" id="{979A5025-93A4-4B34-8B46-18396E7B260F}"/>
                    </a:ext>
                  </a:extLst>
                </p:cNvPr>
                <p:cNvSpPr/>
                <p:nvPr/>
              </p:nvSpPr>
              <p:spPr>
                <a:xfrm>
                  <a:off x="4252531" y="4144613"/>
                  <a:ext cx="52292" cy="158972"/>
                </a:xfrm>
                <a:custGeom>
                  <a:avLst/>
                  <a:gdLst>
                    <a:gd name="connsiteX0" fmla="*/ 3905 w 52292"/>
                    <a:gd name="connsiteY0" fmla="*/ 158972 h 158972"/>
                    <a:gd name="connsiteX1" fmla="*/ 0 w 52292"/>
                    <a:gd name="connsiteY1" fmla="*/ 153924 h 158972"/>
                    <a:gd name="connsiteX2" fmla="*/ 48387 w 52292"/>
                    <a:gd name="connsiteY2" fmla="*/ 0 h 158972"/>
                    <a:gd name="connsiteX3" fmla="*/ 52292 w 52292"/>
                    <a:gd name="connsiteY3" fmla="*/ 4953 h 158972"/>
                  </a:gdLst>
                  <a:ahLst/>
                  <a:cxnLst>
                    <a:cxn ang="0">
                      <a:pos x="connsiteX0" y="connsiteY0"/>
                    </a:cxn>
                    <a:cxn ang="0">
                      <a:pos x="connsiteX1" y="connsiteY1"/>
                    </a:cxn>
                    <a:cxn ang="0">
                      <a:pos x="connsiteX2" y="connsiteY2"/>
                    </a:cxn>
                    <a:cxn ang="0">
                      <a:pos x="connsiteX3" y="connsiteY3"/>
                    </a:cxn>
                  </a:cxnLst>
                  <a:rect l="l" t="t" r="r" b="b"/>
                  <a:pathLst>
                    <a:path w="52292" h="158972">
                      <a:moveTo>
                        <a:pt x="3905" y="158972"/>
                      </a:moveTo>
                      <a:lnTo>
                        <a:pt x="0" y="153924"/>
                      </a:lnTo>
                      <a:lnTo>
                        <a:pt x="48387" y="0"/>
                      </a:lnTo>
                      <a:lnTo>
                        <a:pt x="52292"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68" name="Freeform: Shape 667">
                  <a:extLst>
                    <a:ext uri="{FF2B5EF4-FFF2-40B4-BE49-F238E27FC236}">
                      <a16:creationId xmlns:a16="http://schemas.microsoft.com/office/drawing/2014/main" id="{278B969E-A65F-4746-8F72-C4D126A108FF}"/>
                    </a:ext>
                  </a:extLst>
                </p:cNvPr>
                <p:cNvSpPr/>
                <p:nvPr/>
              </p:nvSpPr>
              <p:spPr>
                <a:xfrm>
                  <a:off x="4244611" y="4281537"/>
                  <a:ext cx="19914" cy="39080"/>
                </a:xfrm>
                <a:custGeom>
                  <a:avLst/>
                  <a:gdLst>
                    <a:gd name="connsiteX0" fmla="*/ 18588 w 19914"/>
                    <a:gd name="connsiteY0" fmla="*/ 31001 h 39080"/>
                    <a:gd name="connsiteX1" fmla="*/ 4967 w 19914"/>
                    <a:gd name="connsiteY1" fmla="*/ 35383 h 39080"/>
                    <a:gd name="connsiteX2" fmla="*/ 1348 w 19914"/>
                    <a:gd name="connsiteY2" fmla="*/ 8141 h 39080"/>
                    <a:gd name="connsiteX3" fmla="*/ 14968 w 19914"/>
                    <a:gd name="connsiteY3" fmla="*/ 3665 h 39080"/>
                    <a:gd name="connsiteX4" fmla="*/ 18588 w 19914"/>
                    <a:gd name="connsiteY4" fmla="*/ 31001 h 390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14" h="39080">
                      <a:moveTo>
                        <a:pt x="18588" y="31001"/>
                      </a:moveTo>
                      <a:cubicBezTo>
                        <a:pt x="15826" y="39764"/>
                        <a:pt x="9730" y="41669"/>
                        <a:pt x="4967" y="35383"/>
                      </a:cubicBezTo>
                      <a:cubicBezTo>
                        <a:pt x="205" y="29001"/>
                        <a:pt x="-1415" y="16809"/>
                        <a:pt x="1348" y="8141"/>
                      </a:cubicBezTo>
                      <a:cubicBezTo>
                        <a:pt x="4110" y="-622"/>
                        <a:pt x="10206" y="-2622"/>
                        <a:pt x="14968" y="3665"/>
                      </a:cubicBezTo>
                      <a:cubicBezTo>
                        <a:pt x="19636" y="9951"/>
                        <a:pt x="21350" y="22238"/>
                        <a:pt x="18588" y="3100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9" name="Graphic 220">
                <a:extLst>
                  <a:ext uri="{FF2B5EF4-FFF2-40B4-BE49-F238E27FC236}">
                    <a16:creationId xmlns:a16="http://schemas.microsoft.com/office/drawing/2014/main" id="{5738917F-B21C-4885-A063-856385D808DA}"/>
                  </a:ext>
                </a:extLst>
              </p:cNvPr>
              <p:cNvGrpSpPr/>
              <p:nvPr/>
            </p:nvGrpSpPr>
            <p:grpSpPr>
              <a:xfrm>
                <a:off x="4153090" y="4263865"/>
                <a:ext cx="101441" cy="41530"/>
                <a:chOff x="4153090" y="4263865"/>
                <a:chExt cx="101441" cy="41530"/>
              </a:xfrm>
              <a:grpFill/>
            </p:grpSpPr>
            <p:sp>
              <p:nvSpPr>
                <p:cNvPr id="665" name="Freeform: Shape 664">
                  <a:extLst>
                    <a:ext uri="{FF2B5EF4-FFF2-40B4-BE49-F238E27FC236}">
                      <a16:creationId xmlns:a16="http://schemas.microsoft.com/office/drawing/2014/main" id="{9C1C7B3D-3F3D-418D-93D1-5D6CEFF018A1}"/>
                    </a:ext>
                  </a:extLst>
                </p:cNvPr>
                <p:cNvSpPr/>
                <p:nvPr/>
              </p:nvSpPr>
              <p:spPr>
                <a:xfrm>
                  <a:off x="4162425" y="4278534"/>
                  <a:ext cx="92106" cy="26860"/>
                </a:xfrm>
                <a:custGeom>
                  <a:avLst/>
                  <a:gdLst>
                    <a:gd name="connsiteX0" fmla="*/ 92107 w 92106"/>
                    <a:gd name="connsiteY0" fmla="*/ 26861 h 26860"/>
                    <a:gd name="connsiteX1" fmla="*/ 0 w 92106"/>
                    <a:gd name="connsiteY1" fmla="*/ 8382 h 26860"/>
                    <a:gd name="connsiteX2" fmla="*/ 0 w 92106"/>
                    <a:gd name="connsiteY2" fmla="*/ 0 h 26860"/>
                    <a:gd name="connsiteX3" fmla="*/ 92107 w 92106"/>
                    <a:gd name="connsiteY3" fmla="*/ 18193 h 26860"/>
                  </a:gdLst>
                  <a:ahLst/>
                  <a:cxnLst>
                    <a:cxn ang="0">
                      <a:pos x="connsiteX0" y="connsiteY0"/>
                    </a:cxn>
                    <a:cxn ang="0">
                      <a:pos x="connsiteX1" y="connsiteY1"/>
                    </a:cxn>
                    <a:cxn ang="0">
                      <a:pos x="connsiteX2" y="connsiteY2"/>
                    </a:cxn>
                    <a:cxn ang="0">
                      <a:pos x="connsiteX3" y="connsiteY3"/>
                    </a:cxn>
                  </a:cxnLst>
                  <a:rect l="l" t="t" r="r" b="b"/>
                  <a:pathLst>
                    <a:path w="92106" h="26860">
                      <a:moveTo>
                        <a:pt x="92107" y="26861"/>
                      </a:moveTo>
                      <a:lnTo>
                        <a:pt x="0" y="8382"/>
                      </a:lnTo>
                      <a:lnTo>
                        <a:pt x="0" y="0"/>
                      </a:lnTo>
                      <a:lnTo>
                        <a:pt x="92107" y="1819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66" name="Freeform: Shape 665">
                  <a:extLst>
                    <a:ext uri="{FF2B5EF4-FFF2-40B4-BE49-F238E27FC236}">
                      <a16:creationId xmlns:a16="http://schemas.microsoft.com/office/drawing/2014/main" id="{6967F276-3821-4EE8-B242-240DB2FBFF83}"/>
                    </a:ext>
                  </a:extLst>
                </p:cNvPr>
                <p:cNvSpPr/>
                <p:nvPr/>
              </p:nvSpPr>
              <p:spPr>
                <a:xfrm>
                  <a:off x="4153090" y="4263865"/>
                  <a:ext cx="18670" cy="37816"/>
                </a:xfrm>
                <a:custGeom>
                  <a:avLst/>
                  <a:gdLst>
                    <a:gd name="connsiteX0" fmla="*/ 9334 w 18670"/>
                    <a:gd name="connsiteY0" fmla="*/ 37720 h 37816"/>
                    <a:gd name="connsiteX1" fmla="*/ 0 w 18670"/>
                    <a:gd name="connsiteY1" fmla="*/ 17051 h 37816"/>
                    <a:gd name="connsiteX2" fmla="*/ 9334 w 18670"/>
                    <a:gd name="connsiteY2" fmla="*/ 96 h 37816"/>
                    <a:gd name="connsiteX3" fmla="*/ 18669 w 18670"/>
                    <a:gd name="connsiteY3" fmla="*/ 20861 h 37816"/>
                    <a:gd name="connsiteX4" fmla="*/ 9334 w 18670"/>
                    <a:gd name="connsiteY4" fmla="*/ 37720 h 37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670" h="37816">
                      <a:moveTo>
                        <a:pt x="9334" y="37720"/>
                      </a:moveTo>
                      <a:cubicBezTo>
                        <a:pt x="4191" y="36672"/>
                        <a:pt x="0" y="27433"/>
                        <a:pt x="0" y="17051"/>
                      </a:cubicBezTo>
                      <a:cubicBezTo>
                        <a:pt x="0" y="6669"/>
                        <a:pt x="4191" y="-952"/>
                        <a:pt x="9334" y="96"/>
                      </a:cubicBezTo>
                      <a:cubicBezTo>
                        <a:pt x="14478" y="1049"/>
                        <a:pt x="18669" y="10383"/>
                        <a:pt x="18669" y="20861"/>
                      </a:cubicBezTo>
                      <a:cubicBezTo>
                        <a:pt x="18764" y="31148"/>
                        <a:pt x="14573" y="38768"/>
                        <a:pt x="9334" y="377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0" name="Graphic 220">
                <a:extLst>
                  <a:ext uri="{FF2B5EF4-FFF2-40B4-BE49-F238E27FC236}">
                    <a16:creationId xmlns:a16="http://schemas.microsoft.com/office/drawing/2014/main" id="{B5B85032-0E10-4B9E-A4EF-3DDBC9CA560D}"/>
                  </a:ext>
                </a:extLst>
              </p:cNvPr>
              <p:cNvGrpSpPr/>
              <p:nvPr/>
            </p:nvGrpSpPr>
            <p:grpSpPr>
              <a:xfrm>
                <a:off x="4109589" y="4102196"/>
                <a:ext cx="54645" cy="182243"/>
                <a:chOff x="4109589" y="4102196"/>
                <a:chExt cx="54645" cy="182243"/>
              </a:xfrm>
              <a:grpFill/>
            </p:grpSpPr>
            <p:sp>
              <p:nvSpPr>
                <p:cNvPr id="663" name="Freeform: Shape 662">
                  <a:extLst>
                    <a:ext uri="{FF2B5EF4-FFF2-40B4-BE49-F238E27FC236}">
                      <a16:creationId xmlns:a16="http://schemas.microsoft.com/office/drawing/2014/main" id="{82EAE469-3420-4AD7-BC58-CB536F54CD0B}"/>
                    </a:ext>
                  </a:extLst>
                </p:cNvPr>
                <p:cNvSpPr/>
                <p:nvPr/>
              </p:nvSpPr>
              <p:spPr>
                <a:xfrm>
                  <a:off x="4116895" y="4118991"/>
                  <a:ext cx="47339" cy="165449"/>
                </a:xfrm>
                <a:custGeom>
                  <a:avLst/>
                  <a:gdLst>
                    <a:gd name="connsiteX0" fmla="*/ 43815 w 47339"/>
                    <a:gd name="connsiteY0" fmla="*/ 165449 h 165449"/>
                    <a:gd name="connsiteX1" fmla="*/ 0 w 47339"/>
                    <a:gd name="connsiteY1" fmla="*/ 3620 h 165449"/>
                    <a:gd name="connsiteX2" fmla="*/ 3524 w 47339"/>
                    <a:gd name="connsiteY2" fmla="*/ 0 h 165449"/>
                    <a:gd name="connsiteX3" fmla="*/ 47339 w 47339"/>
                    <a:gd name="connsiteY3" fmla="*/ 162020 h 165449"/>
                  </a:gdLst>
                  <a:ahLst/>
                  <a:cxnLst>
                    <a:cxn ang="0">
                      <a:pos x="connsiteX0" y="connsiteY0"/>
                    </a:cxn>
                    <a:cxn ang="0">
                      <a:pos x="connsiteX1" y="connsiteY1"/>
                    </a:cxn>
                    <a:cxn ang="0">
                      <a:pos x="connsiteX2" y="connsiteY2"/>
                    </a:cxn>
                    <a:cxn ang="0">
                      <a:pos x="connsiteX3" y="connsiteY3"/>
                    </a:cxn>
                  </a:cxnLst>
                  <a:rect l="l" t="t" r="r" b="b"/>
                  <a:pathLst>
                    <a:path w="47339" h="165449">
                      <a:moveTo>
                        <a:pt x="43815" y="165449"/>
                      </a:moveTo>
                      <a:lnTo>
                        <a:pt x="0" y="3620"/>
                      </a:lnTo>
                      <a:lnTo>
                        <a:pt x="3524" y="0"/>
                      </a:lnTo>
                      <a:lnTo>
                        <a:pt x="47339" y="1620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64" name="Freeform: Shape 663">
                  <a:extLst>
                    <a:ext uri="{FF2B5EF4-FFF2-40B4-BE49-F238E27FC236}">
                      <a16:creationId xmlns:a16="http://schemas.microsoft.com/office/drawing/2014/main" id="{298176D3-C5EE-4FC3-8D4F-54B5E7F4A8E0}"/>
                    </a:ext>
                  </a:extLst>
                </p:cNvPr>
                <p:cNvSpPr/>
                <p:nvPr/>
              </p:nvSpPr>
              <p:spPr>
                <a:xfrm>
                  <a:off x="4109589" y="4102196"/>
                  <a:ext cx="18136" cy="37182"/>
                </a:xfrm>
                <a:custGeom>
                  <a:avLst/>
                  <a:gdLst>
                    <a:gd name="connsiteX0" fmla="*/ 1210 w 18136"/>
                    <a:gd name="connsiteY0" fmla="*/ 26700 h 37182"/>
                    <a:gd name="connsiteX1" fmla="*/ 4544 w 18136"/>
                    <a:gd name="connsiteY1" fmla="*/ 1935 h 37182"/>
                    <a:gd name="connsiteX2" fmla="*/ 16926 w 18136"/>
                    <a:gd name="connsiteY2" fmla="*/ 10412 h 37182"/>
                    <a:gd name="connsiteX3" fmla="*/ 13593 w 18136"/>
                    <a:gd name="connsiteY3" fmla="*/ 35368 h 37182"/>
                    <a:gd name="connsiteX4" fmla="*/ 1210 w 18136"/>
                    <a:gd name="connsiteY4" fmla="*/ 26700 h 37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36" h="37182">
                      <a:moveTo>
                        <a:pt x="1210" y="26700"/>
                      </a:moveTo>
                      <a:cubicBezTo>
                        <a:pt x="-1266" y="17461"/>
                        <a:pt x="162" y="6412"/>
                        <a:pt x="4544" y="1935"/>
                      </a:cubicBezTo>
                      <a:cubicBezTo>
                        <a:pt x="8830" y="-2637"/>
                        <a:pt x="14355" y="1173"/>
                        <a:pt x="16926" y="10412"/>
                      </a:cubicBezTo>
                      <a:cubicBezTo>
                        <a:pt x="19403" y="19651"/>
                        <a:pt x="17974" y="30796"/>
                        <a:pt x="13593" y="35368"/>
                      </a:cubicBezTo>
                      <a:cubicBezTo>
                        <a:pt x="9211" y="39749"/>
                        <a:pt x="3782" y="35939"/>
                        <a:pt x="1210" y="2670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1" name="Graphic 220">
                <a:extLst>
                  <a:ext uri="{FF2B5EF4-FFF2-40B4-BE49-F238E27FC236}">
                    <a16:creationId xmlns:a16="http://schemas.microsoft.com/office/drawing/2014/main" id="{5882BB1E-848F-4C20-A205-5E75F614E10C}"/>
                  </a:ext>
                </a:extLst>
              </p:cNvPr>
              <p:cNvGrpSpPr/>
              <p:nvPr/>
            </p:nvGrpSpPr>
            <p:grpSpPr>
              <a:xfrm>
                <a:off x="4402645" y="3820382"/>
                <a:ext cx="67398" cy="197276"/>
                <a:chOff x="4402645" y="3820382"/>
                <a:chExt cx="67398" cy="197276"/>
              </a:xfrm>
              <a:grpFill/>
            </p:grpSpPr>
            <p:sp>
              <p:nvSpPr>
                <p:cNvPr id="661" name="Freeform: Shape 660">
                  <a:extLst>
                    <a:ext uri="{FF2B5EF4-FFF2-40B4-BE49-F238E27FC236}">
                      <a16:creationId xmlns:a16="http://schemas.microsoft.com/office/drawing/2014/main" id="{47AD7F87-9B98-4671-A2F2-714C520B5A69}"/>
                    </a:ext>
                  </a:extLst>
                </p:cNvPr>
                <p:cNvSpPr/>
                <p:nvPr/>
              </p:nvSpPr>
              <p:spPr>
                <a:xfrm>
                  <a:off x="4402645" y="3820382"/>
                  <a:ext cx="58102" cy="178403"/>
                </a:xfrm>
                <a:custGeom>
                  <a:avLst/>
                  <a:gdLst>
                    <a:gd name="connsiteX0" fmla="*/ 53721 w 58102"/>
                    <a:gd name="connsiteY0" fmla="*/ 178403 h 178403"/>
                    <a:gd name="connsiteX1" fmla="*/ 0 w 58102"/>
                    <a:gd name="connsiteY1" fmla="*/ 4382 h 178403"/>
                    <a:gd name="connsiteX2" fmla="*/ 4286 w 58102"/>
                    <a:gd name="connsiteY2" fmla="*/ 0 h 178403"/>
                    <a:gd name="connsiteX3" fmla="*/ 58103 w 58102"/>
                    <a:gd name="connsiteY3" fmla="*/ 174212 h 178403"/>
                  </a:gdLst>
                  <a:ahLst/>
                  <a:cxnLst>
                    <a:cxn ang="0">
                      <a:pos x="connsiteX0" y="connsiteY0"/>
                    </a:cxn>
                    <a:cxn ang="0">
                      <a:pos x="connsiteX1" y="connsiteY1"/>
                    </a:cxn>
                    <a:cxn ang="0">
                      <a:pos x="connsiteX2" y="connsiteY2"/>
                    </a:cxn>
                    <a:cxn ang="0">
                      <a:pos x="connsiteX3" y="connsiteY3"/>
                    </a:cxn>
                  </a:cxnLst>
                  <a:rect l="l" t="t" r="r" b="b"/>
                  <a:pathLst>
                    <a:path w="58102" h="178403">
                      <a:moveTo>
                        <a:pt x="53721" y="178403"/>
                      </a:moveTo>
                      <a:lnTo>
                        <a:pt x="0" y="4382"/>
                      </a:lnTo>
                      <a:lnTo>
                        <a:pt x="4286" y="0"/>
                      </a:lnTo>
                      <a:lnTo>
                        <a:pt x="58103" y="17421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62" name="Freeform: Shape 661">
                  <a:extLst>
                    <a:ext uri="{FF2B5EF4-FFF2-40B4-BE49-F238E27FC236}">
                      <a16:creationId xmlns:a16="http://schemas.microsoft.com/office/drawing/2014/main" id="{6D2A874B-DB9D-42AA-AD3D-3A35B5019436}"/>
                    </a:ext>
                  </a:extLst>
                </p:cNvPr>
                <p:cNvSpPr/>
                <p:nvPr/>
              </p:nvSpPr>
              <p:spPr>
                <a:xfrm>
                  <a:off x="4447133" y="3975786"/>
                  <a:ext cx="22909" cy="41872"/>
                </a:xfrm>
                <a:custGeom>
                  <a:avLst/>
                  <a:gdLst>
                    <a:gd name="connsiteX0" fmla="*/ 21329 w 22909"/>
                    <a:gd name="connsiteY0" fmla="*/ 11284 h 41872"/>
                    <a:gd name="connsiteX1" fmla="*/ 17138 w 22909"/>
                    <a:gd name="connsiteY1" fmla="*/ 39573 h 41872"/>
                    <a:gd name="connsiteX2" fmla="*/ 1517 w 22909"/>
                    <a:gd name="connsiteY2" fmla="*/ 30524 h 41872"/>
                    <a:gd name="connsiteX3" fmla="*/ 5708 w 22909"/>
                    <a:gd name="connsiteY3" fmla="*/ 2425 h 41872"/>
                    <a:gd name="connsiteX4" fmla="*/ 21329 w 22909"/>
                    <a:gd name="connsiteY4" fmla="*/ 11284 h 41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09" h="41872">
                      <a:moveTo>
                        <a:pt x="21329" y="11284"/>
                      </a:moveTo>
                      <a:cubicBezTo>
                        <a:pt x="24568" y="21571"/>
                        <a:pt x="22663" y="34239"/>
                        <a:pt x="17138" y="39573"/>
                      </a:cubicBezTo>
                      <a:cubicBezTo>
                        <a:pt x="11614" y="44812"/>
                        <a:pt x="4661" y="40811"/>
                        <a:pt x="1517" y="30524"/>
                      </a:cubicBezTo>
                      <a:cubicBezTo>
                        <a:pt x="-1626" y="20332"/>
                        <a:pt x="279" y="7759"/>
                        <a:pt x="5708" y="2425"/>
                      </a:cubicBezTo>
                      <a:cubicBezTo>
                        <a:pt x="11138" y="-3004"/>
                        <a:pt x="18186" y="997"/>
                        <a:pt x="21329" y="1128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2" name="Graphic 220">
                <a:extLst>
                  <a:ext uri="{FF2B5EF4-FFF2-40B4-BE49-F238E27FC236}">
                    <a16:creationId xmlns:a16="http://schemas.microsoft.com/office/drawing/2014/main" id="{286793E6-AEA9-4089-84EA-7E483FB67911}"/>
                  </a:ext>
                </a:extLst>
              </p:cNvPr>
              <p:cNvGrpSpPr/>
              <p:nvPr/>
            </p:nvGrpSpPr>
            <p:grpSpPr>
              <a:xfrm>
                <a:off x="4393829" y="3994213"/>
                <a:ext cx="66918" cy="188008"/>
                <a:chOff x="4393829" y="3994213"/>
                <a:chExt cx="66918" cy="188008"/>
              </a:xfrm>
              <a:grpFill/>
            </p:grpSpPr>
            <p:sp>
              <p:nvSpPr>
                <p:cNvPr id="659" name="Freeform: Shape 658">
                  <a:extLst>
                    <a:ext uri="{FF2B5EF4-FFF2-40B4-BE49-F238E27FC236}">
                      <a16:creationId xmlns:a16="http://schemas.microsoft.com/office/drawing/2014/main" id="{5AA5A2E0-B66F-42E1-A188-56C4EDBD8B21}"/>
                    </a:ext>
                  </a:extLst>
                </p:cNvPr>
                <p:cNvSpPr/>
                <p:nvPr/>
              </p:nvSpPr>
              <p:spPr>
                <a:xfrm>
                  <a:off x="4402645" y="3994213"/>
                  <a:ext cx="58102" cy="169925"/>
                </a:xfrm>
                <a:custGeom>
                  <a:avLst/>
                  <a:gdLst>
                    <a:gd name="connsiteX0" fmla="*/ 4286 w 58102"/>
                    <a:gd name="connsiteY0" fmla="*/ 169926 h 169925"/>
                    <a:gd name="connsiteX1" fmla="*/ 0 w 58102"/>
                    <a:gd name="connsiteY1" fmla="*/ 164783 h 169925"/>
                    <a:gd name="connsiteX2" fmla="*/ 53721 w 58102"/>
                    <a:gd name="connsiteY2" fmla="*/ 0 h 169925"/>
                    <a:gd name="connsiteX3" fmla="*/ 58103 w 58102"/>
                    <a:gd name="connsiteY3" fmla="*/ 4953 h 169925"/>
                  </a:gdLst>
                  <a:ahLst/>
                  <a:cxnLst>
                    <a:cxn ang="0">
                      <a:pos x="connsiteX0" y="connsiteY0"/>
                    </a:cxn>
                    <a:cxn ang="0">
                      <a:pos x="connsiteX1" y="connsiteY1"/>
                    </a:cxn>
                    <a:cxn ang="0">
                      <a:pos x="connsiteX2" y="connsiteY2"/>
                    </a:cxn>
                    <a:cxn ang="0">
                      <a:pos x="connsiteX3" y="connsiteY3"/>
                    </a:cxn>
                  </a:cxnLst>
                  <a:rect l="l" t="t" r="r" b="b"/>
                  <a:pathLst>
                    <a:path w="58102" h="169925">
                      <a:moveTo>
                        <a:pt x="4286" y="169926"/>
                      </a:moveTo>
                      <a:lnTo>
                        <a:pt x="0" y="164783"/>
                      </a:lnTo>
                      <a:lnTo>
                        <a:pt x="53721" y="0"/>
                      </a:lnTo>
                      <a:lnTo>
                        <a:pt x="58103"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60" name="Freeform: Shape 659">
                  <a:extLst>
                    <a:ext uri="{FF2B5EF4-FFF2-40B4-BE49-F238E27FC236}">
                      <a16:creationId xmlns:a16="http://schemas.microsoft.com/office/drawing/2014/main" id="{607F53B4-A3EE-4737-A6BE-78A88CA69C0C}"/>
                    </a:ext>
                  </a:extLst>
                </p:cNvPr>
                <p:cNvSpPr/>
                <p:nvPr/>
              </p:nvSpPr>
              <p:spPr>
                <a:xfrm>
                  <a:off x="4393829" y="4141065"/>
                  <a:ext cx="22108" cy="41156"/>
                </a:xfrm>
                <a:custGeom>
                  <a:avLst/>
                  <a:gdLst>
                    <a:gd name="connsiteX0" fmla="*/ 20627 w 22108"/>
                    <a:gd name="connsiteY0" fmla="*/ 32218 h 41156"/>
                    <a:gd name="connsiteX1" fmla="*/ 5482 w 22108"/>
                    <a:gd name="connsiteY1" fmla="*/ 37552 h 41156"/>
                    <a:gd name="connsiteX2" fmla="*/ 1482 w 22108"/>
                    <a:gd name="connsiteY2" fmla="*/ 8977 h 41156"/>
                    <a:gd name="connsiteX3" fmla="*/ 16627 w 22108"/>
                    <a:gd name="connsiteY3" fmla="*/ 3548 h 41156"/>
                    <a:gd name="connsiteX4" fmla="*/ 20627 w 22108"/>
                    <a:gd name="connsiteY4" fmla="*/ 32218 h 41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8" h="41156">
                      <a:moveTo>
                        <a:pt x="20627" y="32218"/>
                      </a:moveTo>
                      <a:cubicBezTo>
                        <a:pt x="17579" y="41648"/>
                        <a:pt x="10816" y="43934"/>
                        <a:pt x="5482" y="37552"/>
                      </a:cubicBezTo>
                      <a:cubicBezTo>
                        <a:pt x="244" y="31170"/>
                        <a:pt x="-1566" y="18407"/>
                        <a:pt x="1482" y="8977"/>
                      </a:cubicBezTo>
                      <a:cubicBezTo>
                        <a:pt x="4530" y="-357"/>
                        <a:pt x="11293" y="-2834"/>
                        <a:pt x="16627" y="3548"/>
                      </a:cubicBezTo>
                      <a:cubicBezTo>
                        <a:pt x="21865" y="9930"/>
                        <a:pt x="23675" y="22788"/>
                        <a:pt x="20627" y="322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3" name="Graphic 220">
                <a:extLst>
                  <a:ext uri="{FF2B5EF4-FFF2-40B4-BE49-F238E27FC236}">
                    <a16:creationId xmlns:a16="http://schemas.microsoft.com/office/drawing/2014/main" id="{5EEDEE55-8D47-4D94-9BF6-10681343863F}"/>
                  </a:ext>
                </a:extLst>
              </p:cNvPr>
              <p:cNvGrpSpPr/>
              <p:nvPr/>
            </p:nvGrpSpPr>
            <p:grpSpPr>
              <a:xfrm>
                <a:off x="4292631" y="4127229"/>
                <a:ext cx="112204" cy="39733"/>
                <a:chOff x="4292631" y="4127229"/>
                <a:chExt cx="112204" cy="39733"/>
              </a:xfrm>
              <a:grpFill/>
            </p:grpSpPr>
            <p:sp>
              <p:nvSpPr>
                <p:cNvPr id="657" name="Freeform: Shape 656">
                  <a:extLst>
                    <a:ext uri="{FF2B5EF4-FFF2-40B4-BE49-F238E27FC236}">
                      <a16:creationId xmlns:a16="http://schemas.microsoft.com/office/drawing/2014/main" id="{4E92482F-698C-425C-AAC0-38E4E986A0A1}"/>
                    </a:ext>
                  </a:extLst>
                </p:cNvPr>
                <p:cNvSpPr/>
                <p:nvPr/>
              </p:nvSpPr>
              <p:spPr>
                <a:xfrm>
                  <a:off x="4302918" y="4142613"/>
                  <a:ext cx="101917" cy="23526"/>
                </a:xfrm>
                <a:custGeom>
                  <a:avLst/>
                  <a:gdLst>
                    <a:gd name="connsiteX0" fmla="*/ 101917 w 101917"/>
                    <a:gd name="connsiteY0" fmla="*/ 23527 h 23526"/>
                    <a:gd name="connsiteX1" fmla="*/ 0 w 101917"/>
                    <a:gd name="connsiteY1" fmla="*/ 8858 h 23526"/>
                    <a:gd name="connsiteX2" fmla="*/ 0 w 101917"/>
                    <a:gd name="connsiteY2" fmla="*/ 0 h 23526"/>
                    <a:gd name="connsiteX3" fmla="*/ 101917 w 101917"/>
                    <a:gd name="connsiteY3" fmla="*/ 14383 h 23526"/>
                  </a:gdLst>
                  <a:ahLst/>
                  <a:cxnLst>
                    <a:cxn ang="0">
                      <a:pos x="connsiteX0" y="connsiteY0"/>
                    </a:cxn>
                    <a:cxn ang="0">
                      <a:pos x="connsiteX1" y="connsiteY1"/>
                    </a:cxn>
                    <a:cxn ang="0">
                      <a:pos x="connsiteX2" y="connsiteY2"/>
                    </a:cxn>
                    <a:cxn ang="0">
                      <a:pos x="connsiteX3" y="connsiteY3"/>
                    </a:cxn>
                  </a:cxnLst>
                  <a:rect l="l" t="t" r="r" b="b"/>
                  <a:pathLst>
                    <a:path w="101917" h="23526">
                      <a:moveTo>
                        <a:pt x="101917" y="23527"/>
                      </a:moveTo>
                      <a:lnTo>
                        <a:pt x="0" y="8858"/>
                      </a:lnTo>
                      <a:lnTo>
                        <a:pt x="0" y="0"/>
                      </a:lnTo>
                      <a:lnTo>
                        <a:pt x="101917" y="1438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58" name="Freeform: Shape 657">
                  <a:extLst>
                    <a:ext uri="{FF2B5EF4-FFF2-40B4-BE49-F238E27FC236}">
                      <a16:creationId xmlns:a16="http://schemas.microsoft.com/office/drawing/2014/main" id="{0AEC0434-8EFC-49E7-B85A-90FD4D0DD028}"/>
                    </a:ext>
                  </a:extLst>
                </p:cNvPr>
                <p:cNvSpPr/>
                <p:nvPr/>
              </p:nvSpPr>
              <p:spPr>
                <a:xfrm>
                  <a:off x="4292631" y="4127229"/>
                  <a:ext cx="20669" cy="39733"/>
                </a:xfrm>
                <a:custGeom>
                  <a:avLst/>
                  <a:gdLst>
                    <a:gd name="connsiteX0" fmla="*/ 10287 w 20669"/>
                    <a:gd name="connsiteY0" fmla="*/ 39673 h 39733"/>
                    <a:gd name="connsiteX1" fmla="*/ 0 w 20669"/>
                    <a:gd name="connsiteY1" fmla="*/ 18432 h 39733"/>
                    <a:gd name="connsiteX2" fmla="*/ 10287 w 20669"/>
                    <a:gd name="connsiteY2" fmla="*/ 49 h 39733"/>
                    <a:gd name="connsiteX3" fmla="*/ 20669 w 20669"/>
                    <a:gd name="connsiteY3" fmla="*/ 21385 h 39733"/>
                    <a:gd name="connsiteX4" fmla="*/ 10287 w 20669"/>
                    <a:gd name="connsiteY4" fmla="*/ 39673 h 39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9" h="39733">
                      <a:moveTo>
                        <a:pt x="10287" y="39673"/>
                      </a:moveTo>
                      <a:cubicBezTo>
                        <a:pt x="4572" y="38815"/>
                        <a:pt x="0" y="29290"/>
                        <a:pt x="0" y="18432"/>
                      </a:cubicBezTo>
                      <a:cubicBezTo>
                        <a:pt x="0" y="7573"/>
                        <a:pt x="4572" y="-713"/>
                        <a:pt x="10287" y="49"/>
                      </a:cubicBezTo>
                      <a:cubicBezTo>
                        <a:pt x="16002" y="811"/>
                        <a:pt x="20669" y="10336"/>
                        <a:pt x="20669" y="21385"/>
                      </a:cubicBezTo>
                      <a:cubicBezTo>
                        <a:pt x="20574" y="32243"/>
                        <a:pt x="15907" y="40530"/>
                        <a:pt x="10287" y="396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4" name="Graphic 220">
                <a:extLst>
                  <a:ext uri="{FF2B5EF4-FFF2-40B4-BE49-F238E27FC236}">
                    <a16:creationId xmlns:a16="http://schemas.microsoft.com/office/drawing/2014/main" id="{D2A3FCBB-F1BB-407B-8CD7-8AA89B7B8E94}"/>
                  </a:ext>
                </a:extLst>
              </p:cNvPr>
              <p:cNvGrpSpPr/>
              <p:nvPr/>
            </p:nvGrpSpPr>
            <p:grpSpPr>
              <a:xfrm>
                <a:off x="4244516" y="3959708"/>
                <a:ext cx="60307" cy="189286"/>
                <a:chOff x="4244516" y="3959708"/>
                <a:chExt cx="60307" cy="189286"/>
              </a:xfrm>
              <a:grpFill/>
            </p:grpSpPr>
            <p:sp>
              <p:nvSpPr>
                <p:cNvPr id="655" name="Freeform: Shape 654">
                  <a:extLst>
                    <a:ext uri="{FF2B5EF4-FFF2-40B4-BE49-F238E27FC236}">
                      <a16:creationId xmlns:a16="http://schemas.microsoft.com/office/drawing/2014/main" id="{1D639D7F-96BB-4B2C-9250-C790C6AD0AB9}"/>
                    </a:ext>
                  </a:extLst>
                </p:cNvPr>
                <p:cNvSpPr/>
                <p:nvPr/>
              </p:nvSpPr>
              <p:spPr>
                <a:xfrm>
                  <a:off x="4252531" y="3977258"/>
                  <a:ext cx="52292" cy="171735"/>
                </a:xfrm>
                <a:custGeom>
                  <a:avLst/>
                  <a:gdLst>
                    <a:gd name="connsiteX0" fmla="*/ 48387 w 52292"/>
                    <a:gd name="connsiteY0" fmla="*/ 171736 h 171735"/>
                    <a:gd name="connsiteX1" fmla="*/ 0 w 52292"/>
                    <a:gd name="connsiteY1" fmla="*/ 4001 h 171735"/>
                    <a:gd name="connsiteX2" fmla="*/ 3905 w 52292"/>
                    <a:gd name="connsiteY2" fmla="*/ 0 h 171735"/>
                    <a:gd name="connsiteX3" fmla="*/ 52292 w 52292"/>
                    <a:gd name="connsiteY3" fmla="*/ 167830 h 171735"/>
                  </a:gdLst>
                  <a:ahLst/>
                  <a:cxnLst>
                    <a:cxn ang="0">
                      <a:pos x="connsiteX0" y="connsiteY0"/>
                    </a:cxn>
                    <a:cxn ang="0">
                      <a:pos x="connsiteX1" y="connsiteY1"/>
                    </a:cxn>
                    <a:cxn ang="0">
                      <a:pos x="connsiteX2" y="connsiteY2"/>
                    </a:cxn>
                    <a:cxn ang="0">
                      <a:pos x="connsiteX3" y="connsiteY3"/>
                    </a:cxn>
                  </a:cxnLst>
                  <a:rect l="l" t="t" r="r" b="b"/>
                  <a:pathLst>
                    <a:path w="52292" h="171735">
                      <a:moveTo>
                        <a:pt x="48387" y="171736"/>
                      </a:moveTo>
                      <a:lnTo>
                        <a:pt x="0" y="4001"/>
                      </a:lnTo>
                      <a:lnTo>
                        <a:pt x="3905" y="0"/>
                      </a:lnTo>
                      <a:lnTo>
                        <a:pt x="52292" y="16783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56" name="Freeform: Shape 655">
                  <a:extLst>
                    <a:ext uri="{FF2B5EF4-FFF2-40B4-BE49-F238E27FC236}">
                      <a16:creationId xmlns:a16="http://schemas.microsoft.com/office/drawing/2014/main" id="{150A995C-FD99-4B40-B1F1-EFEFDF3ED655}"/>
                    </a:ext>
                  </a:extLst>
                </p:cNvPr>
                <p:cNvSpPr/>
                <p:nvPr/>
              </p:nvSpPr>
              <p:spPr>
                <a:xfrm>
                  <a:off x="4244516" y="3959708"/>
                  <a:ext cx="19932" cy="38985"/>
                </a:xfrm>
                <a:custGeom>
                  <a:avLst/>
                  <a:gdLst>
                    <a:gd name="connsiteX0" fmla="*/ 1348 w 19932"/>
                    <a:gd name="connsiteY0" fmla="*/ 28504 h 38985"/>
                    <a:gd name="connsiteX1" fmla="*/ 4967 w 19932"/>
                    <a:gd name="connsiteY1" fmla="*/ 2215 h 38985"/>
                    <a:gd name="connsiteX2" fmla="*/ 18588 w 19932"/>
                    <a:gd name="connsiteY2" fmla="*/ 10407 h 38985"/>
                    <a:gd name="connsiteX3" fmla="*/ 14873 w 19932"/>
                    <a:gd name="connsiteY3" fmla="*/ 36791 h 38985"/>
                    <a:gd name="connsiteX4" fmla="*/ 1348 w 19932"/>
                    <a:gd name="connsiteY4" fmla="*/ 28504 h 38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32" h="38985">
                      <a:moveTo>
                        <a:pt x="1348" y="28504"/>
                      </a:moveTo>
                      <a:cubicBezTo>
                        <a:pt x="-1415" y="18979"/>
                        <a:pt x="205" y="7264"/>
                        <a:pt x="4967" y="2215"/>
                      </a:cubicBezTo>
                      <a:cubicBezTo>
                        <a:pt x="9730" y="-2738"/>
                        <a:pt x="15826" y="882"/>
                        <a:pt x="18588" y="10407"/>
                      </a:cubicBezTo>
                      <a:cubicBezTo>
                        <a:pt x="21350" y="20027"/>
                        <a:pt x="19731" y="31838"/>
                        <a:pt x="14873" y="36791"/>
                      </a:cubicBezTo>
                      <a:cubicBezTo>
                        <a:pt x="10206" y="41744"/>
                        <a:pt x="4110" y="38029"/>
                        <a:pt x="1348" y="285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5" name="Graphic 220">
                <a:extLst>
                  <a:ext uri="{FF2B5EF4-FFF2-40B4-BE49-F238E27FC236}">
                    <a16:creationId xmlns:a16="http://schemas.microsoft.com/office/drawing/2014/main" id="{2B3F18A8-6593-47E4-B012-7473036ADADC}"/>
                  </a:ext>
                </a:extLst>
              </p:cNvPr>
              <p:cNvGrpSpPr/>
              <p:nvPr/>
            </p:nvGrpSpPr>
            <p:grpSpPr>
              <a:xfrm>
                <a:off x="4302918" y="3802091"/>
                <a:ext cx="113061" cy="41058"/>
                <a:chOff x="4302918" y="3802091"/>
                <a:chExt cx="113061" cy="41058"/>
              </a:xfrm>
              <a:grpFill/>
            </p:grpSpPr>
            <p:sp>
              <p:nvSpPr>
                <p:cNvPr id="653" name="Freeform: Shape 652">
                  <a:extLst>
                    <a:ext uri="{FF2B5EF4-FFF2-40B4-BE49-F238E27FC236}">
                      <a16:creationId xmlns:a16="http://schemas.microsoft.com/office/drawing/2014/main" id="{F2D916E0-E126-48DD-8EE9-3595F9E3E4B7}"/>
                    </a:ext>
                  </a:extLst>
                </p:cNvPr>
                <p:cNvSpPr/>
                <p:nvPr/>
              </p:nvSpPr>
              <p:spPr>
                <a:xfrm>
                  <a:off x="4302918" y="3815238"/>
                  <a:ext cx="101917" cy="11906"/>
                </a:xfrm>
                <a:custGeom>
                  <a:avLst/>
                  <a:gdLst>
                    <a:gd name="connsiteX0" fmla="*/ 101917 w 101917"/>
                    <a:gd name="connsiteY0" fmla="*/ 11906 h 11906"/>
                    <a:gd name="connsiteX1" fmla="*/ 0 w 101917"/>
                    <a:gd name="connsiteY1" fmla="*/ 8858 h 11906"/>
                    <a:gd name="connsiteX2" fmla="*/ 0 w 101917"/>
                    <a:gd name="connsiteY2" fmla="*/ 0 h 11906"/>
                    <a:gd name="connsiteX3" fmla="*/ 101917 w 101917"/>
                    <a:gd name="connsiteY3" fmla="*/ 2762 h 11906"/>
                  </a:gdLst>
                  <a:ahLst/>
                  <a:cxnLst>
                    <a:cxn ang="0">
                      <a:pos x="connsiteX0" y="connsiteY0"/>
                    </a:cxn>
                    <a:cxn ang="0">
                      <a:pos x="connsiteX1" y="connsiteY1"/>
                    </a:cxn>
                    <a:cxn ang="0">
                      <a:pos x="connsiteX2" y="connsiteY2"/>
                    </a:cxn>
                    <a:cxn ang="0">
                      <a:pos x="connsiteX3" y="connsiteY3"/>
                    </a:cxn>
                  </a:cxnLst>
                  <a:rect l="l" t="t" r="r" b="b"/>
                  <a:pathLst>
                    <a:path w="101917" h="11906">
                      <a:moveTo>
                        <a:pt x="101917" y="11906"/>
                      </a:moveTo>
                      <a:lnTo>
                        <a:pt x="0" y="8858"/>
                      </a:lnTo>
                      <a:lnTo>
                        <a:pt x="0" y="0"/>
                      </a:lnTo>
                      <a:lnTo>
                        <a:pt x="101917" y="276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54" name="Freeform: Shape 653">
                  <a:extLst>
                    <a:ext uri="{FF2B5EF4-FFF2-40B4-BE49-F238E27FC236}">
                      <a16:creationId xmlns:a16="http://schemas.microsoft.com/office/drawing/2014/main" id="{58B7A56C-7A33-487D-9CCB-D3A0EEB8B394}"/>
                    </a:ext>
                  </a:extLst>
                </p:cNvPr>
                <p:cNvSpPr/>
                <p:nvPr/>
              </p:nvSpPr>
              <p:spPr>
                <a:xfrm>
                  <a:off x="4393787" y="3802091"/>
                  <a:ext cx="22193" cy="41058"/>
                </a:xfrm>
                <a:custGeom>
                  <a:avLst/>
                  <a:gdLst>
                    <a:gd name="connsiteX0" fmla="*/ 11049 w 22193"/>
                    <a:gd name="connsiteY0" fmla="*/ 3 h 41058"/>
                    <a:gd name="connsiteX1" fmla="*/ 22193 w 22193"/>
                    <a:gd name="connsiteY1" fmla="*/ 20863 h 41058"/>
                    <a:gd name="connsiteX2" fmla="*/ 11049 w 22193"/>
                    <a:gd name="connsiteY2" fmla="*/ 41056 h 41058"/>
                    <a:gd name="connsiteX3" fmla="*/ 0 w 22193"/>
                    <a:gd name="connsiteY3" fmla="*/ 20196 h 41058"/>
                    <a:gd name="connsiteX4" fmla="*/ 11049 w 22193"/>
                    <a:gd name="connsiteY4" fmla="*/ 3 h 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3" h="41058">
                      <a:moveTo>
                        <a:pt x="11049" y="3"/>
                      </a:moveTo>
                      <a:cubicBezTo>
                        <a:pt x="17145" y="98"/>
                        <a:pt x="22193" y="9433"/>
                        <a:pt x="22193" y="20863"/>
                      </a:cubicBezTo>
                      <a:cubicBezTo>
                        <a:pt x="22193" y="32198"/>
                        <a:pt x="17240" y="41246"/>
                        <a:pt x="11049" y="41056"/>
                      </a:cubicBezTo>
                      <a:cubicBezTo>
                        <a:pt x="4953" y="40865"/>
                        <a:pt x="0" y="31531"/>
                        <a:pt x="0" y="20196"/>
                      </a:cubicBezTo>
                      <a:cubicBezTo>
                        <a:pt x="0" y="8861"/>
                        <a:pt x="4953" y="-188"/>
                        <a:pt x="11049" y="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76" name="Graphic 220">
                <a:extLst>
                  <a:ext uri="{FF2B5EF4-FFF2-40B4-BE49-F238E27FC236}">
                    <a16:creationId xmlns:a16="http://schemas.microsoft.com/office/drawing/2014/main" id="{B1D18101-93F0-436B-B307-A4FD80FD7463}"/>
                  </a:ext>
                </a:extLst>
              </p:cNvPr>
              <p:cNvGrpSpPr/>
              <p:nvPr/>
            </p:nvGrpSpPr>
            <p:grpSpPr>
              <a:xfrm>
                <a:off x="4393734" y="3975798"/>
                <a:ext cx="251125" cy="410528"/>
                <a:chOff x="4393734" y="3975798"/>
                <a:chExt cx="251125" cy="410528"/>
              </a:xfrm>
              <a:grpFill/>
            </p:grpSpPr>
            <p:grpSp>
              <p:nvGrpSpPr>
                <p:cNvPr id="635" name="Graphic 220">
                  <a:extLst>
                    <a:ext uri="{FF2B5EF4-FFF2-40B4-BE49-F238E27FC236}">
                      <a16:creationId xmlns:a16="http://schemas.microsoft.com/office/drawing/2014/main" id="{D639E730-9F84-405F-885A-369301794809}"/>
                    </a:ext>
                  </a:extLst>
                </p:cNvPr>
                <p:cNvGrpSpPr/>
                <p:nvPr/>
              </p:nvGrpSpPr>
              <p:grpSpPr>
                <a:xfrm>
                  <a:off x="4569618" y="4004214"/>
                  <a:ext cx="75240" cy="212002"/>
                  <a:chOff x="4569618" y="4004214"/>
                  <a:chExt cx="75240" cy="212002"/>
                </a:xfrm>
                <a:grpFill/>
              </p:grpSpPr>
              <p:sp>
                <p:nvSpPr>
                  <p:cNvPr id="651" name="Freeform: Shape 650">
                    <a:extLst>
                      <a:ext uri="{FF2B5EF4-FFF2-40B4-BE49-F238E27FC236}">
                        <a16:creationId xmlns:a16="http://schemas.microsoft.com/office/drawing/2014/main" id="{789BE156-29D6-4E72-9680-5C0249326190}"/>
                      </a:ext>
                    </a:extLst>
                  </p:cNvPr>
                  <p:cNvSpPr/>
                  <p:nvPr/>
                </p:nvSpPr>
                <p:spPr>
                  <a:xfrm>
                    <a:off x="4569618" y="4004214"/>
                    <a:ext cx="64865" cy="191833"/>
                  </a:xfrm>
                  <a:custGeom>
                    <a:avLst/>
                    <a:gdLst>
                      <a:gd name="connsiteX0" fmla="*/ 59912 w 64865"/>
                      <a:gd name="connsiteY0" fmla="*/ 191833 h 191833"/>
                      <a:gd name="connsiteX1" fmla="*/ 0 w 64865"/>
                      <a:gd name="connsiteY1" fmla="*/ 4381 h 191833"/>
                      <a:gd name="connsiteX2" fmla="*/ 4763 w 64865"/>
                      <a:gd name="connsiteY2" fmla="*/ 0 h 191833"/>
                      <a:gd name="connsiteX3" fmla="*/ 64865 w 64865"/>
                      <a:gd name="connsiteY3" fmla="*/ 187642 h 191833"/>
                    </a:gdLst>
                    <a:ahLst/>
                    <a:cxnLst>
                      <a:cxn ang="0">
                        <a:pos x="connsiteX0" y="connsiteY0"/>
                      </a:cxn>
                      <a:cxn ang="0">
                        <a:pos x="connsiteX1" y="connsiteY1"/>
                      </a:cxn>
                      <a:cxn ang="0">
                        <a:pos x="connsiteX2" y="connsiteY2"/>
                      </a:cxn>
                      <a:cxn ang="0">
                        <a:pos x="connsiteX3" y="connsiteY3"/>
                      </a:cxn>
                    </a:cxnLst>
                    <a:rect l="l" t="t" r="r" b="b"/>
                    <a:pathLst>
                      <a:path w="64865" h="191833">
                        <a:moveTo>
                          <a:pt x="59912" y="191833"/>
                        </a:moveTo>
                        <a:lnTo>
                          <a:pt x="0" y="4381"/>
                        </a:lnTo>
                        <a:lnTo>
                          <a:pt x="4763" y="0"/>
                        </a:lnTo>
                        <a:lnTo>
                          <a:pt x="64865" y="18764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52" name="Freeform: Shape 651">
                    <a:extLst>
                      <a:ext uri="{FF2B5EF4-FFF2-40B4-BE49-F238E27FC236}">
                        <a16:creationId xmlns:a16="http://schemas.microsoft.com/office/drawing/2014/main" id="{EAC01B12-979B-4066-B9F7-CFAE8D873EED}"/>
                      </a:ext>
                    </a:extLst>
                  </p:cNvPr>
                  <p:cNvSpPr/>
                  <p:nvPr/>
                </p:nvSpPr>
                <p:spPr>
                  <a:xfrm>
                    <a:off x="4619151" y="4171839"/>
                    <a:ext cx="25707" cy="44377"/>
                  </a:xfrm>
                  <a:custGeom>
                    <a:avLst/>
                    <a:gdLst>
                      <a:gd name="connsiteX0" fmla="*/ 24000 w 25707"/>
                      <a:gd name="connsiteY0" fmla="*/ 12683 h 44377"/>
                      <a:gd name="connsiteX1" fmla="*/ 19237 w 25707"/>
                      <a:gd name="connsiteY1" fmla="*/ 42306 h 44377"/>
                      <a:gd name="connsiteX2" fmla="*/ 1711 w 25707"/>
                      <a:gd name="connsiteY2" fmla="*/ 31638 h 44377"/>
                      <a:gd name="connsiteX3" fmla="*/ 6378 w 25707"/>
                      <a:gd name="connsiteY3" fmla="*/ 2206 h 44377"/>
                      <a:gd name="connsiteX4" fmla="*/ 24000 w 25707"/>
                      <a:gd name="connsiteY4" fmla="*/ 12683 h 443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 h="44377">
                        <a:moveTo>
                          <a:pt x="24000" y="12683"/>
                        </a:moveTo>
                        <a:cubicBezTo>
                          <a:pt x="27524" y="23827"/>
                          <a:pt x="25428" y="37067"/>
                          <a:pt x="19237" y="42306"/>
                        </a:cubicBezTo>
                        <a:cubicBezTo>
                          <a:pt x="13046" y="47449"/>
                          <a:pt x="5236" y="42687"/>
                          <a:pt x="1711" y="31638"/>
                        </a:cubicBezTo>
                        <a:cubicBezTo>
                          <a:pt x="-1813" y="20589"/>
                          <a:pt x="282" y="7444"/>
                          <a:pt x="6378" y="2206"/>
                        </a:cubicBezTo>
                        <a:cubicBezTo>
                          <a:pt x="12570" y="-3128"/>
                          <a:pt x="20476" y="1539"/>
                          <a:pt x="24000" y="1268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36" name="Graphic 220">
                  <a:extLst>
                    <a:ext uri="{FF2B5EF4-FFF2-40B4-BE49-F238E27FC236}">
                      <a16:creationId xmlns:a16="http://schemas.microsoft.com/office/drawing/2014/main" id="{BCBA4A57-8F42-45CE-B026-C33816F6BEE0}"/>
                    </a:ext>
                  </a:extLst>
                </p:cNvPr>
                <p:cNvGrpSpPr/>
                <p:nvPr/>
              </p:nvGrpSpPr>
              <p:grpSpPr>
                <a:xfrm>
                  <a:off x="4559751" y="4191190"/>
                  <a:ext cx="74732" cy="195136"/>
                  <a:chOff x="4559751" y="4191190"/>
                  <a:chExt cx="74732" cy="195136"/>
                </a:xfrm>
                <a:grpFill/>
              </p:grpSpPr>
              <p:sp>
                <p:nvSpPr>
                  <p:cNvPr id="649" name="Freeform: Shape 648">
                    <a:extLst>
                      <a:ext uri="{FF2B5EF4-FFF2-40B4-BE49-F238E27FC236}">
                        <a16:creationId xmlns:a16="http://schemas.microsoft.com/office/drawing/2014/main" id="{24665E21-160E-4D2E-B64B-871C59A32049}"/>
                      </a:ext>
                    </a:extLst>
                  </p:cNvPr>
                  <p:cNvSpPr/>
                  <p:nvPr/>
                </p:nvSpPr>
                <p:spPr>
                  <a:xfrm>
                    <a:off x="4569618" y="4191190"/>
                    <a:ext cx="64865" cy="176117"/>
                  </a:xfrm>
                  <a:custGeom>
                    <a:avLst/>
                    <a:gdLst>
                      <a:gd name="connsiteX0" fmla="*/ 4763 w 64865"/>
                      <a:gd name="connsiteY0" fmla="*/ 176117 h 176117"/>
                      <a:gd name="connsiteX1" fmla="*/ 0 w 64865"/>
                      <a:gd name="connsiteY1" fmla="*/ 170402 h 176117"/>
                      <a:gd name="connsiteX2" fmla="*/ 59912 w 64865"/>
                      <a:gd name="connsiteY2" fmla="*/ 0 h 176117"/>
                      <a:gd name="connsiteX3" fmla="*/ 64865 w 64865"/>
                      <a:gd name="connsiteY3" fmla="*/ 5620 h 176117"/>
                    </a:gdLst>
                    <a:ahLst/>
                    <a:cxnLst>
                      <a:cxn ang="0">
                        <a:pos x="connsiteX0" y="connsiteY0"/>
                      </a:cxn>
                      <a:cxn ang="0">
                        <a:pos x="connsiteX1" y="connsiteY1"/>
                      </a:cxn>
                      <a:cxn ang="0">
                        <a:pos x="connsiteX2" y="connsiteY2"/>
                      </a:cxn>
                      <a:cxn ang="0">
                        <a:pos x="connsiteX3" y="connsiteY3"/>
                      </a:cxn>
                    </a:cxnLst>
                    <a:rect l="l" t="t" r="r" b="b"/>
                    <a:pathLst>
                      <a:path w="64865" h="176117">
                        <a:moveTo>
                          <a:pt x="4763" y="176117"/>
                        </a:moveTo>
                        <a:lnTo>
                          <a:pt x="0" y="170402"/>
                        </a:lnTo>
                        <a:lnTo>
                          <a:pt x="59912" y="0"/>
                        </a:lnTo>
                        <a:lnTo>
                          <a:pt x="64865"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50" name="Freeform: Shape 649">
                    <a:extLst>
                      <a:ext uri="{FF2B5EF4-FFF2-40B4-BE49-F238E27FC236}">
                        <a16:creationId xmlns:a16="http://schemas.microsoft.com/office/drawing/2014/main" id="{391B25C5-0257-445D-A659-76969D64CD93}"/>
                      </a:ext>
                    </a:extLst>
                  </p:cNvPr>
                  <p:cNvSpPr/>
                  <p:nvPr/>
                </p:nvSpPr>
                <p:spPr>
                  <a:xfrm>
                    <a:off x="4559751" y="4342587"/>
                    <a:ext cx="24687" cy="43738"/>
                  </a:xfrm>
                  <a:custGeom>
                    <a:avLst/>
                    <a:gdLst>
                      <a:gd name="connsiteX0" fmla="*/ 23012 w 24687"/>
                      <a:gd name="connsiteY0" fmla="*/ 34912 h 43738"/>
                      <a:gd name="connsiteX1" fmla="*/ 6153 w 24687"/>
                      <a:gd name="connsiteY1" fmla="*/ 39389 h 43738"/>
                      <a:gd name="connsiteX2" fmla="*/ 1676 w 24687"/>
                      <a:gd name="connsiteY2" fmla="*/ 8909 h 43738"/>
                      <a:gd name="connsiteX3" fmla="*/ 18535 w 24687"/>
                      <a:gd name="connsiteY3" fmla="*/ 4241 h 43738"/>
                      <a:gd name="connsiteX4" fmla="*/ 23012 w 24687"/>
                      <a:gd name="connsiteY4" fmla="*/ 34912 h 43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87" h="43738">
                        <a:moveTo>
                          <a:pt x="23012" y="34912"/>
                        </a:moveTo>
                        <a:cubicBezTo>
                          <a:pt x="19583" y="44627"/>
                          <a:pt x="12058" y="46628"/>
                          <a:pt x="6153" y="39389"/>
                        </a:cubicBezTo>
                        <a:cubicBezTo>
                          <a:pt x="247" y="32245"/>
                          <a:pt x="-1753" y="18624"/>
                          <a:pt x="1676" y="8909"/>
                        </a:cubicBezTo>
                        <a:cubicBezTo>
                          <a:pt x="5105" y="-807"/>
                          <a:pt x="12629" y="-2902"/>
                          <a:pt x="18535" y="4241"/>
                        </a:cubicBezTo>
                        <a:cubicBezTo>
                          <a:pt x="24440" y="11480"/>
                          <a:pt x="26441" y="25196"/>
                          <a:pt x="23012" y="3491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37" name="Graphic 220">
                  <a:extLst>
                    <a:ext uri="{FF2B5EF4-FFF2-40B4-BE49-F238E27FC236}">
                      <a16:creationId xmlns:a16="http://schemas.microsoft.com/office/drawing/2014/main" id="{421FB080-D9CA-4ABE-8B08-F011D33640D7}"/>
                    </a:ext>
                  </a:extLst>
                </p:cNvPr>
                <p:cNvGrpSpPr/>
                <p:nvPr/>
              </p:nvGrpSpPr>
              <p:grpSpPr>
                <a:xfrm>
                  <a:off x="4447127" y="4320894"/>
                  <a:ext cx="124872" cy="48413"/>
                  <a:chOff x="4447127" y="4320894"/>
                  <a:chExt cx="124872" cy="48413"/>
                </a:xfrm>
                <a:grpFill/>
              </p:grpSpPr>
              <p:sp>
                <p:nvSpPr>
                  <p:cNvPr id="647" name="Freeform: Shape 646">
                    <a:extLst>
                      <a:ext uri="{FF2B5EF4-FFF2-40B4-BE49-F238E27FC236}">
                        <a16:creationId xmlns:a16="http://schemas.microsoft.com/office/drawing/2014/main" id="{5FF59E26-C864-4AFC-922F-375989494815}"/>
                      </a:ext>
                    </a:extLst>
                  </p:cNvPr>
                  <p:cNvSpPr/>
                  <p:nvPr/>
                </p:nvSpPr>
                <p:spPr>
                  <a:xfrm>
                    <a:off x="4458557" y="4337208"/>
                    <a:ext cx="113442" cy="32099"/>
                  </a:xfrm>
                  <a:custGeom>
                    <a:avLst/>
                    <a:gdLst>
                      <a:gd name="connsiteX0" fmla="*/ 113443 w 113442"/>
                      <a:gd name="connsiteY0" fmla="*/ 32099 h 32099"/>
                      <a:gd name="connsiteX1" fmla="*/ 0 w 113442"/>
                      <a:gd name="connsiteY1" fmla="*/ 9239 h 32099"/>
                      <a:gd name="connsiteX2" fmla="*/ 0 w 113442"/>
                      <a:gd name="connsiteY2" fmla="*/ 0 h 32099"/>
                      <a:gd name="connsiteX3" fmla="*/ 113443 w 113442"/>
                      <a:gd name="connsiteY3" fmla="*/ 22479 h 32099"/>
                    </a:gdLst>
                    <a:ahLst/>
                    <a:cxnLst>
                      <a:cxn ang="0">
                        <a:pos x="connsiteX0" y="connsiteY0"/>
                      </a:cxn>
                      <a:cxn ang="0">
                        <a:pos x="connsiteX1" y="connsiteY1"/>
                      </a:cxn>
                      <a:cxn ang="0">
                        <a:pos x="connsiteX2" y="connsiteY2"/>
                      </a:cxn>
                      <a:cxn ang="0">
                        <a:pos x="connsiteX3" y="connsiteY3"/>
                      </a:cxn>
                    </a:cxnLst>
                    <a:rect l="l" t="t" r="r" b="b"/>
                    <a:pathLst>
                      <a:path w="113442" h="32099">
                        <a:moveTo>
                          <a:pt x="113443" y="32099"/>
                        </a:moveTo>
                        <a:lnTo>
                          <a:pt x="0" y="9239"/>
                        </a:lnTo>
                        <a:lnTo>
                          <a:pt x="0" y="0"/>
                        </a:lnTo>
                        <a:lnTo>
                          <a:pt x="113443" y="2247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48" name="Freeform: Shape 647">
                    <a:extLst>
                      <a:ext uri="{FF2B5EF4-FFF2-40B4-BE49-F238E27FC236}">
                        <a16:creationId xmlns:a16="http://schemas.microsoft.com/office/drawing/2014/main" id="{AB898A4B-13A4-476F-ACBD-FBA6E688B85C}"/>
                      </a:ext>
                    </a:extLst>
                  </p:cNvPr>
                  <p:cNvSpPr/>
                  <p:nvPr/>
                </p:nvSpPr>
                <p:spPr>
                  <a:xfrm>
                    <a:off x="4447127" y="4320894"/>
                    <a:ext cx="22955" cy="41963"/>
                  </a:xfrm>
                  <a:custGeom>
                    <a:avLst/>
                    <a:gdLst>
                      <a:gd name="connsiteX0" fmla="*/ 11430 w 22955"/>
                      <a:gd name="connsiteY0" fmla="*/ 41841 h 41963"/>
                      <a:gd name="connsiteX1" fmla="*/ 0 w 22955"/>
                      <a:gd name="connsiteY1" fmla="*/ 18695 h 41963"/>
                      <a:gd name="connsiteX2" fmla="*/ 11430 w 22955"/>
                      <a:gd name="connsiteY2" fmla="*/ 121 h 41963"/>
                      <a:gd name="connsiteX3" fmla="*/ 22955 w 22955"/>
                      <a:gd name="connsiteY3" fmla="*/ 23267 h 41963"/>
                      <a:gd name="connsiteX4" fmla="*/ 11430 w 22955"/>
                      <a:gd name="connsiteY4" fmla="*/ 41841 h 41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5" h="41963">
                        <a:moveTo>
                          <a:pt x="11430" y="41841"/>
                        </a:moveTo>
                        <a:cubicBezTo>
                          <a:pt x="5143" y="40508"/>
                          <a:pt x="0" y="30125"/>
                          <a:pt x="0" y="18695"/>
                        </a:cubicBezTo>
                        <a:cubicBezTo>
                          <a:pt x="0" y="7265"/>
                          <a:pt x="5143" y="-1117"/>
                          <a:pt x="11430" y="121"/>
                        </a:cubicBezTo>
                        <a:cubicBezTo>
                          <a:pt x="17812" y="1360"/>
                          <a:pt x="22955" y="11742"/>
                          <a:pt x="22955" y="23267"/>
                        </a:cubicBezTo>
                        <a:cubicBezTo>
                          <a:pt x="22955" y="34792"/>
                          <a:pt x="17717" y="43079"/>
                          <a:pt x="11430" y="4184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38" name="Graphic 220">
                  <a:extLst>
                    <a:ext uri="{FF2B5EF4-FFF2-40B4-BE49-F238E27FC236}">
                      <a16:creationId xmlns:a16="http://schemas.microsoft.com/office/drawing/2014/main" id="{C5FF7FB8-9375-471E-89FC-B8F7E933B88F}"/>
                    </a:ext>
                  </a:extLst>
                </p:cNvPr>
                <p:cNvGrpSpPr/>
                <p:nvPr/>
              </p:nvGrpSpPr>
              <p:grpSpPr>
                <a:xfrm>
                  <a:off x="4393734" y="4140935"/>
                  <a:ext cx="67013" cy="202750"/>
                  <a:chOff x="4393734" y="4140935"/>
                  <a:chExt cx="67013" cy="202750"/>
                </a:xfrm>
                <a:grpFill/>
              </p:grpSpPr>
              <p:sp>
                <p:nvSpPr>
                  <p:cNvPr id="645" name="Freeform: Shape 644">
                    <a:extLst>
                      <a:ext uri="{FF2B5EF4-FFF2-40B4-BE49-F238E27FC236}">
                        <a16:creationId xmlns:a16="http://schemas.microsoft.com/office/drawing/2014/main" id="{22FB5674-410A-42CB-953B-4C92B9E0DBAA}"/>
                      </a:ext>
                    </a:extLst>
                  </p:cNvPr>
                  <p:cNvSpPr/>
                  <p:nvPr/>
                </p:nvSpPr>
                <p:spPr>
                  <a:xfrm>
                    <a:off x="4402645" y="4159567"/>
                    <a:ext cx="58102" cy="184118"/>
                  </a:xfrm>
                  <a:custGeom>
                    <a:avLst/>
                    <a:gdLst>
                      <a:gd name="connsiteX0" fmla="*/ 53721 w 58102"/>
                      <a:gd name="connsiteY0" fmla="*/ 184118 h 184118"/>
                      <a:gd name="connsiteX1" fmla="*/ 0 w 58102"/>
                      <a:gd name="connsiteY1" fmla="*/ 4000 h 184118"/>
                      <a:gd name="connsiteX2" fmla="*/ 4286 w 58102"/>
                      <a:gd name="connsiteY2" fmla="*/ 0 h 184118"/>
                      <a:gd name="connsiteX3" fmla="*/ 58103 w 58102"/>
                      <a:gd name="connsiteY3" fmla="*/ 180404 h 184118"/>
                    </a:gdLst>
                    <a:ahLst/>
                    <a:cxnLst>
                      <a:cxn ang="0">
                        <a:pos x="connsiteX0" y="connsiteY0"/>
                      </a:cxn>
                      <a:cxn ang="0">
                        <a:pos x="connsiteX1" y="connsiteY1"/>
                      </a:cxn>
                      <a:cxn ang="0">
                        <a:pos x="connsiteX2" y="connsiteY2"/>
                      </a:cxn>
                      <a:cxn ang="0">
                        <a:pos x="connsiteX3" y="connsiteY3"/>
                      </a:cxn>
                    </a:cxnLst>
                    <a:rect l="l" t="t" r="r" b="b"/>
                    <a:pathLst>
                      <a:path w="58102" h="184118">
                        <a:moveTo>
                          <a:pt x="53721" y="184118"/>
                        </a:moveTo>
                        <a:lnTo>
                          <a:pt x="0" y="4000"/>
                        </a:lnTo>
                        <a:lnTo>
                          <a:pt x="4286" y="0"/>
                        </a:lnTo>
                        <a:lnTo>
                          <a:pt x="58103" y="1804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46" name="Freeform: Shape 645">
                    <a:extLst>
                      <a:ext uri="{FF2B5EF4-FFF2-40B4-BE49-F238E27FC236}">
                        <a16:creationId xmlns:a16="http://schemas.microsoft.com/office/drawing/2014/main" id="{D5C2971B-7D37-4B83-B397-4A0B6EDE7FF6}"/>
                      </a:ext>
                    </a:extLst>
                  </p:cNvPr>
                  <p:cNvSpPr/>
                  <p:nvPr/>
                </p:nvSpPr>
                <p:spPr>
                  <a:xfrm>
                    <a:off x="4393734" y="4140935"/>
                    <a:ext cx="22105" cy="41246"/>
                  </a:xfrm>
                  <a:custGeom>
                    <a:avLst/>
                    <a:gdLst>
                      <a:gd name="connsiteX0" fmla="*/ 1482 w 22105"/>
                      <a:gd name="connsiteY0" fmla="*/ 29491 h 41246"/>
                      <a:gd name="connsiteX1" fmla="*/ 5482 w 22105"/>
                      <a:gd name="connsiteY1" fmla="*/ 2059 h 41246"/>
                      <a:gd name="connsiteX2" fmla="*/ 20627 w 22105"/>
                      <a:gd name="connsiteY2" fmla="*/ 11679 h 41246"/>
                      <a:gd name="connsiteX3" fmla="*/ 16531 w 22105"/>
                      <a:gd name="connsiteY3" fmla="*/ 39206 h 41246"/>
                      <a:gd name="connsiteX4" fmla="*/ 1482 w 22105"/>
                      <a:gd name="connsiteY4" fmla="*/ 29491 h 41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5" h="41246">
                        <a:moveTo>
                          <a:pt x="1482" y="29491"/>
                        </a:moveTo>
                        <a:cubicBezTo>
                          <a:pt x="-1566" y="19299"/>
                          <a:pt x="244" y="7012"/>
                          <a:pt x="5482" y="2059"/>
                        </a:cubicBezTo>
                        <a:cubicBezTo>
                          <a:pt x="10721" y="-2894"/>
                          <a:pt x="17579" y="1392"/>
                          <a:pt x="20627" y="11679"/>
                        </a:cubicBezTo>
                        <a:cubicBezTo>
                          <a:pt x="23675" y="21966"/>
                          <a:pt x="21865" y="34348"/>
                          <a:pt x="16531" y="39206"/>
                        </a:cubicBezTo>
                        <a:cubicBezTo>
                          <a:pt x="11293" y="44159"/>
                          <a:pt x="4530" y="39778"/>
                          <a:pt x="1482" y="2949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39" name="Graphic 220">
                  <a:extLst>
                    <a:ext uri="{FF2B5EF4-FFF2-40B4-BE49-F238E27FC236}">
                      <a16:creationId xmlns:a16="http://schemas.microsoft.com/office/drawing/2014/main" id="{9C6BF5F5-A015-4E40-B4A1-3CBC37C71243}"/>
                    </a:ext>
                  </a:extLst>
                </p:cNvPr>
                <p:cNvGrpSpPr/>
                <p:nvPr/>
              </p:nvGrpSpPr>
              <p:grpSpPr>
                <a:xfrm>
                  <a:off x="4402645" y="3975798"/>
                  <a:ext cx="67398" cy="188341"/>
                  <a:chOff x="4402645" y="3975798"/>
                  <a:chExt cx="67398" cy="188341"/>
                </a:xfrm>
                <a:grpFill/>
              </p:grpSpPr>
              <p:sp>
                <p:nvSpPr>
                  <p:cNvPr id="643" name="Freeform: Shape 642">
                    <a:extLst>
                      <a:ext uri="{FF2B5EF4-FFF2-40B4-BE49-F238E27FC236}">
                        <a16:creationId xmlns:a16="http://schemas.microsoft.com/office/drawing/2014/main" id="{BFBF3E98-D782-4769-9953-A90C3C50B5C2}"/>
                      </a:ext>
                    </a:extLst>
                  </p:cNvPr>
                  <p:cNvSpPr/>
                  <p:nvPr/>
                </p:nvSpPr>
                <p:spPr>
                  <a:xfrm>
                    <a:off x="4402645" y="3994213"/>
                    <a:ext cx="58102" cy="169925"/>
                  </a:xfrm>
                  <a:custGeom>
                    <a:avLst/>
                    <a:gdLst>
                      <a:gd name="connsiteX0" fmla="*/ 4286 w 58102"/>
                      <a:gd name="connsiteY0" fmla="*/ 169926 h 169925"/>
                      <a:gd name="connsiteX1" fmla="*/ 0 w 58102"/>
                      <a:gd name="connsiteY1" fmla="*/ 164783 h 169925"/>
                      <a:gd name="connsiteX2" fmla="*/ 53721 w 58102"/>
                      <a:gd name="connsiteY2" fmla="*/ 0 h 169925"/>
                      <a:gd name="connsiteX3" fmla="*/ 58103 w 58102"/>
                      <a:gd name="connsiteY3" fmla="*/ 4953 h 169925"/>
                    </a:gdLst>
                    <a:ahLst/>
                    <a:cxnLst>
                      <a:cxn ang="0">
                        <a:pos x="connsiteX0" y="connsiteY0"/>
                      </a:cxn>
                      <a:cxn ang="0">
                        <a:pos x="connsiteX1" y="connsiteY1"/>
                      </a:cxn>
                      <a:cxn ang="0">
                        <a:pos x="connsiteX2" y="connsiteY2"/>
                      </a:cxn>
                      <a:cxn ang="0">
                        <a:pos x="connsiteX3" y="connsiteY3"/>
                      </a:cxn>
                    </a:cxnLst>
                    <a:rect l="l" t="t" r="r" b="b"/>
                    <a:pathLst>
                      <a:path w="58102" h="169925">
                        <a:moveTo>
                          <a:pt x="4286" y="169926"/>
                        </a:moveTo>
                        <a:lnTo>
                          <a:pt x="0" y="164783"/>
                        </a:lnTo>
                        <a:lnTo>
                          <a:pt x="53721" y="0"/>
                        </a:lnTo>
                        <a:lnTo>
                          <a:pt x="58103" y="495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44" name="Freeform: Shape 643">
                    <a:extLst>
                      <a:ext uri="{FF2B5EF4-FFF2-40B4-BE49-F238E27FC236}">
                        <a16:creationId xmlns:a16="http://schemas.microsoft.com/office/drawing/2014/main" id="{5A183ED9-ECC9-4BDB-B6AD-7E8BD423ABD1}"/>
                      </a:ext>
                    </a:extLst>
                  </p:cNvPr>
                  <p:cNvSpPr/>
                  <p:nvPr/>
                </p:nvSpPr>
                <p:spPr>
                  <a:xfrm>
                    <a:off x="4447109" y="3975798"/>
                    <a:ext cx="22934" cy="41787"/>
                  </a:xfrm>
                  <a:custGeom>
                    <a:avLst/>
                    <a:gdLst>
                      <a:gd name="connsiteX0" fmla="*/ 1542 w 22934"/>
                      <a:gd name="connsiteY0" fmla="*/ 9653 h 41787"/>
                      <a:gd name="connsiteX1" fmla="*/ 17163 w 22934"/>
                      <a:gd name="connsiteY1" fmla="*/ 3271 h 41787"/>
                      <a:gd name="connsiteX2" fmla="*/ 21354 w 22934"/>
                      <a:gd name="connsiteY2" fmla="*/ 32227 h 41787"/>
                      <a:gd name="connsiteX3" fmla="*/ 5637 w 22934"/>
                      <a:gd name="connsiteY3" fmla="*/ 38418 h 41787"/>
                      <a:gd name="connsiteX4" fmla="*/ 1542 w 22934"/>
                      <a:gd name="connsiteY4" fmla="*/ 9653 h 417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4" h="41787">
                        <a:moveTo>
                          <a:pt x="1542" y="9653"/>
                        </a:moveTo>
                        <a:cubicBezTo>
                          <a:pt x="4685" y="-63"/>
                          <a:pt x="11733" y="-2920"/>
                          <a:pt x="17163" y="3271"/>
                        </a:cubicBezTo>
                        <a:cubicBezTo>
                          <a:pt x="22687" y="9462"/>
                          <a:pt x="24592" y="22511"/>
                          <a:pt x="21354" y="32227"/>
                        </a:cubicBezTo>
                        <a:cubicBezTo>
                          <a:pt x="18210" y="41942"/>
                          <a:pt x="11162" y="44705"/>
                          <a:pt x="5637" y="38418"/>
                        </a:cubicBezTo>
                        <a:cubicBezTo>
                          <a:pt x="208" y="32227"/>
                          <a:pt x="-1602" y="19273"/>
                          <a:pt x="1542" y="965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40" name="Graphic 220">
                  <a:extLst>
                    <a:ext uri="{FF2B5EF4-FFF2-40B4-BE49-F238E27FC236}">
                      <a16:creationId xmlns:a16="http://schemas.microsoft.com/office/drawing/2014/main" id="{DAAD66A8-783D-4319-8B43-8FB0466BA9F7}"/>
                    </a:ext>
                  </a:extLst>
                </p:cNvPr>
                <p:cNvGrpSpPr/>
                <p:nvPr/>
              </p:nvGrpSpPr>
              <p:grpSpPr>
                <a:xfrm>
                  <a:off x="4458557" y="3984670"/>
                  <a:ext cx="125825" cy="43390"/>
                  <a:chOff x="4458557" y="3984670"/>
                  <a:chExt cx="125825" cy="43390"/>
                </a:xfrm>
                <a:grpFill/>
              </p:grpSpPr>
              <p:sp>
                <p:nvSpPr>
                  <p:cNvPr id="641" name="Freeform: Shape 640">
                    <a:extLst>
                      <a:ext uri="{FF2B5EF4-FFF2-40B4-BE49-F238E27FC236}">
                        <a16:creationId xmlns:a16="http://schemas.microsoft.com/office/drawing/2014/main" id="{D93944CE-9DEE-4A4C-B5C2-0CBCBF17C3A2}"/>
                      </a:ext>
                    </a:extLst>
                  </p:cNvPr>
                  <p:cNvSpPr/>
                  <p:nvPr/>
                </p:nvSpPr>
                <p:spPr>
                  <a:xfrm>
                    <a:off x="4458557" y="3992022"/>
                    <a:ext cx="113442" cy="19145"/>
                  </a:xfrm>
                  <a:custGeom>
                    <a:avLst/>
                    <a:gdLst>
                      <a:gd name="connsiteX0" fmla="*/ 113443 w 113442"/>
                      <a:gd name="connsiteY0" fmla="*/ 19145 h 19145"/>
                      <a:gd name="connsiteX1" fmla="*/ 0 w 113442"/>
                      <a:gd name="connsiteY1" fmla="*/ 9239 h 19145"/>
                      <a:gd name="connsiteX2" fmla="*/ 0 w 113442"/>
                      <a:gd name="connsiteY2" fmla="*/ 0 h 19145"/>
                      <a:gd name="connsiteX3" fmla="*/ 113443 w 113442"/>
                      <a:gd name="connsiteY3" fmla="*/ 9525 h 19145"/>
                    </a:gdLst>
                    <a:ahLst/>
                    <a:cxnLst>
                      <a:cxn ang="0">
                        <a:pos x="connsiteX0" y="connsiteY0"/>
                      </a:cxn>
                      <a:cxn ang="0">
                        <a:pos x="connsiteX1" y="connsiteY1"/>
                      </a:cxn>
                      <a:cxn ang="0">
                        <a:pos x="connsiteX2" y="connsiteY2"/>
                      </a:cxn>
                      <a:cxn ang="0">
                        <a:pos x="connsiteX3" y="connsiteY3"/>
                      </a:cxn>
                    </a:cxnLst>
                    <a:rect l="l" t="t" r="r" b="b"/>
                    <a:pathLst>
                      <a:path w="113442" h="19145">
                        <a:moveTo>
                          <a:pt x="113443" y="19145"/>
                        </a:moveTo>
                        <a:lnTo>
                          <a:pt x="0" y="9239"/>
                        </a:lnTo>
                        <a:lnTo>
                          <a:pt x="0" y="0"/>
                        </a:lnTo>
                        <a:lnTo>
                          <a:pt x="113443" y="9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42" name="Freeform: Shape 641">
                    <a:extLst>
                      <a:ext uri="{FF2B5EF4-FFF2-40B4-BE49-F238E27FC236}">
                        <a16:creationId xmlns:a16="http://schemas.microsoft.com/office/drawing/2014/main" id="{EB22BA8F-83F0-46FA-B465-7F14B4CEFF72}"/>
                      </a:ext>
                    </a:extLst>
                  </p:cNvPr>
                  <p:cNvSpPr/>
                  <p:nvPr/>
                </p:nvSpPr>
                <p:spPr>
                  <a:xfrm>
                    <a:off x="4559712" y="3984670"/>
                    <a:ext cx="24669" cy="43390"/>
                  </a:xfrm>
                  <a:custGeom>
                    <a:avLst/>
                    <a:gdLst>
                      <a:gd name="connsiteX0" fmla="*/ 12287 w 24669"/>
                      <a:gd name="connsiteY0" fmla="*/ 18 h 43390"/>
                      <a:gd name="connsiteX1" fmla="*/ 24670 w 24669"/>
                      <a:gd name="connsiteY1" fmla="*/ 22782 h 43390"/>
                      <a:gd name="connsiteX2" fmla="*/ 12287 w 24669"/>
                      <a:gd name="connsiteY2" fmla="*/ 43357 h 43390"/>
                      <a:gd name="connsiteX3" fmla="*/ 0 w 24669"/>
                      <a:gd name="connsiteY3" fmla="*/ 20592 h 43390"/>
                      <a:gd name="connsiteX4" fmla="*/ 12287 w 24669"/>
                      <a:gd name="connsiteY4" fmla="*/ 18 h 43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9" h="43390">
                        <a:moveTo>
                          <a:pt x="12287" y="18"/>
                        </a:moveTo>
                        <a:cubicBezTo>
                          <a:pt x="19145" y="589"/>
                          <a:pt x="24670" y="10781"/>
                          <a:pt x="24670" y="22782"/>
                        </a:cubicBezTo>
                        <a:cubicBezTo>
                          <a:pt x="24670" y="34784"/>
                          <a:pt x="19145" y="44023"/>
                          <a:pt x="12287" y="43357"/>
                        </a:cubicBezTo>
                        <a:cubicBezTo>
                          <a:pt x="5524" y="42690"/>
                          <a:pt x="0" y="32593"/>
                          <a:pt x="0" y="20592"/>
                        </a:cubicBezTo>
                        <a:cubicBezTo>
                          <a:pt x="0" y="8781"/>
                          <a:pt x="5524" y="-459"/>
                          <a:pt x="12287" y="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77" name="Graphic 220">
                <a:extLst>
                  <a:ext uri="{FF2B5EF4-FFF2-40B4-BE49-F238E27FC236}">
                    <a16:creationId xmlns:a16="http://schemas.microsoft.com/office/drawing/2014/main" id="{404F057A-34B1-4E3E-8BC5-565A9D280867}"/>
                  </a:ext>
                </a:extLst>
              </p:cNvPr>
              <p:cNvGrpSpPr/>
              <p:nvPr/>
            </p:nvGrpSpPr>
            <p:grpSpPr>
              <a:xfrm>
                <a:off x="4559677" y="3806947"/>
                <a:ext cx="281439" cy="428269"/>
                <a:chOff x="4559677" y="3806947"/>
                <a:chExt cx="281439" cy="428269"/>
              </a:xfrm>
              <a:grpFill/>
            </p:grpSpPr>
            <p:grpSp>
              <p:nvGrpSpPr>
                <p:cNvPr id="617" name="Graphic 220">
                  <a:extLst>
                    <a:ext uri="{FF2B5EF4-FFF2-40B4-BE49-F238E27FC236}">
                      <a16:creationId xmlns:a16="http://schemas.microsoft.com/office/drawing/2014/main" id="{0294A178-26EA-464C-BB9F-7888BE977462}"/>
                    </a:ext>
                  </a:extLst>
                </p:cNvPr>
                <p:cNvGrpSpPr/>
                <p:nvPr/>
              </p:nvGrpSpPr>
              <p:grpSpPr>
                <a:xfrm>
                  <a:off x="4756499" y="3830192"/>
                  <a:ext cx="84617" cy="221384"/>
                  <a:chOff x="4756499" y="3830192"/>
                  <a:chExt cx="84617" cy="221384"/>
                </a:xfrm>
                <a:grpFill/>
              </p:grpSpPr>
              <p:sp>
                <p:nvSpPr>
                  <p:cNvPr id="633" name="Freeform: Shape 632">
                    <a:extLst>
                      <a:ext uri="{FF2B5EF4-FFF2-40B4-BE49-F238E27FC236}">
                        <a16:creationId xmlns:a16="http://schemas.microsoft.com/office/drawing/2014/main" id="{99B30921-C870-43EC-A68E-7EA4C4F91847}"/>
                      </a:ext>
                    </a:extLst>
                  </p:cNvPr>
                  <p:cNvSpPr/>
                  <p:nvPr/>
                </p:nvSpPr>
                <p:spPr>
                  <a:xfrm>
                    <a:off x="4756499" y="3830192"/>
                    <a:ext cx="72961" cy="200310"/>
                  </a:xfrm>
                  <a:custGeom>
                    <a:avLst/>
                    <a:gdLst>
                      <a:gd name="connsiteX0" fmla="*/ 67342 w 72961"/>
                      <a:gd name="connsiteY0" fmla="*/ 200311 h 200310"/>
                      <a:gd name="connsiteX1" fmla="*/ 0 w 72961"/>
                      <a:gd name="connsiteY1" fmla="*/ 4953 h 200310"/>
                      <a:gd name="connsiteX2" fmla="*/ 5334 w 72961"/>
                      <a:gd name="connsiteY2" fmla="*/ 0 h 200310"/>
                      <a:gd name="connsiteX3" fmla="*/ 72962 w 72961"/>
                      <a:gd name="connsiteY3" fmla="*/ 195644 h 200310"/>
                    </a:gdLst>
                    <a:ahLst/>
                    <a:cxnLst>
                      <a:cxn ang="0">
                        <a:pos x="connsiteX0" y="connsiteY0"/>
                      </a:cxn>
                      <a:cxn ang="0">
                        <a:pos x="connsiteX1" y="connsiteY1"/>
                      </a:cxn>
                      <a:cxn ang="0">
                        <a:pos x="connsiteX2" y="connsiteY2"/>
                      </a:cxn>
                      <a:cxn ang="0">
                        <a:pos x="connsiteX3" y="connsiteY3"/>
                      </a:cxn>
                    </a:cxnLst>
                    <a:rect l="l" t="t" r="r" b="b"/>
                    <a:pathLst>
                      <a:path w="72961" h="200310">
                        <a:moveTo>
                          <a:pt x="67342" y="200311"/>
                        </a:moveTo>
                        <a:lnTo>
                          <a:pt x="0" y="4953"/>
                        </a:lnTo>
                        <a:lnTo>
                          <a:pt x="5334" y="0"/>
                        </a:lnTo>
                        <a:lnTo>
                          <a:pt x="72962" y="19564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34" name="Freeform: Shape 633">
                    <a:extLst>
                      <a:ext uri="{FF2B5EF4-FFF2-40B4-BE49-F238E27FC236}">
                        <a16:creationId xmlns:a16="http://schemas.microsoft.com/office/drawing/2014/main" id="{C1E4EDEA-9C69-4D84-A4BA-47813B3382FB}"/>
                      </a:ext>
                    </a:extLst>
                  </p:cNvPr>
                  <p:cNvSpPr/>
                  <p:nvPr/>
                </p:nvSpPr>
                <p:spPr>
                  <a:xfrm>
                    <a:off x="4812223" y="4004681"/>
                    <a:ext cx="28893" cy="46896"/>
                  </a:xfrm>
                  <a:custGeom>
                    <a:avLst/>
                    <a:gdLst>
                      <a:gd name="connsiteX0" fmla="*/ 26952 w 28893"/>
                      <a:gd name="connsiteY0" fmla="*/ 12773 h 46896"/>
                      <a:gd name="connsiteX1" fmla="*/ 21619 w 28893"/>
                      <a:gd name="connsiteY1" fmla="*/ 44396 h 46896"/>
                      <a:gd name="connsiteX2" fmla="*/ 1902 w 28893"/>
                      <a:gd name="connsiteY2" fmla="*/ 34014 h 46896"/>
                      <a:gd name="connsiteX3" fmla="*/ 7140 w 28893"/>
                      <a:gd name="connsiteY3" fmla="*/ 2581 h 46896"/>
                      <a:gd name="connsiteX4" fmla="*/ 26952 w 28893"/>
                      <a:gd name="connsiteY4" fmla="*/ 12773 h 468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93" h="46896">
                        <a:moveTo>
                          <a:pt x="26952" y="12773"/>
                        </a:moveTo>
                        <a:cubicBezTo>
                          <a:pt x="30953" y="24394"/>
                          <a:pt x="28572" y="38586"/>
                          <a:pt x="21619" y="44396"/>
                        </a:cubicBezTo>
                        <a:cubicBezTo>
                          <a:pt x="14665" y="50206"/>
                          <a:pt x="5902" y="45539"/>
                          <a:pt x="1902" y="34014"/>
                        </a:cubicBezTo>
                        <a:cubicBezTo>
                          <a:pt x="-2004" y="22489"/>
                          <a:pt x="282" y="8392"/>
                          <a:pt x="7140" y="2581"/>
                        </a:cubicBezTo>
                        <a:cubicBezTo>
                          <a:pt x="14094" y="-3324"/>
                          <a:pt x="22952" y="1248"/>
                          <a:pt x="26952" y="127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18" name="Graphic 220">
                  <a:extLst>
                    <a:ext uri="{FF2B5EF4-FFF2-40B4-BE49-F238E27FC236}">
                      <a16:creationId xmlns:a16="http://schemas.microsoft.com/office/drawing/2014/main" id="{E0628921-12FB-4C6B-9C6A-7AC87EB50DB6}"/>
                    </a:ext>
                  </a:extLst>
                </p:cNvPr>
                <p:cNvGrpSpPr/>
                <p:nvPr/>
              </p:nvGrpSpPr>
              <p:grpSpPr>
                <a:xfrm>
                  <a:off x="4745414" y="4025360"/>
                  <a:ext cx="84046" cy="209856"/>
                  <a:chOff x="4745414" y="4025360"/>
                  <a:chExt cx="84046" cy="209856"/>
                </a:xfrm>
                <a:grpFill/>
              </p:grpSpPr>
              <p:sp>
                <p:nvSpPr>
                  <p:cNvPr id="631" name="Freeform: Shape 630">
                    <a:extLst>
                      <a:ext uri="{FF2B5EF4-FFF2-40B4-BE49-F238E27FC236}">
                        <a16:creationId xmlns:a16="http://schemas.microsoft.com/office/drawing/2014/main" id="{79F54FA6-3B80-4FDB-A156-DE4FEE98B227}"/>
                      </a:ext>
                    </a:extLst>
                  </p:cNvPr>
                  <p:cNvSpPr/>
                  <p:nvPr/>
                </p:nvSpPr>
                <p:spPr>
                  <a:xfrm>
                    <a:off x="4756499" y="4025360"/>
                    <a:ext cx="72961" cy="189642"/>
                  </a:xfrm>
                  <a:custGeom>
                    <a:avLst/>
                    <a:gdLst>
                      <a:gd name="connsiteX0" fmla="*/ 5334 w 72961"/>
                      <a:gd name="connsiteY0" fmla="*/ 189643 h 189642"/>
                      <a:gd name="connsiteX1" fmla="*/ 0 w 72961"/>
                      <a:gd name="connsiteY1" fmla="*/ 183833 h 189642"/>
                      <a:gd name="connsiteX2" fmla="*/ 67342 w 72961"/>
                      <a:gd name="connsiteY2" fmla="*/ 0 h 189642"/>
                      <a:gd name="connsiteX3" fmla="*/ 72962 w 72961"/>
                      <a:gd name="connsiteY3" fmla="*/ 5620 h 189642"/>
                    </a:gdLst>
                    <a:ahLst/>
                    <a:cxnLst>
                      <a:cxn ang="0">
                        <a:pos x="connsiteX0" y="connsiteY0"/>
                      </a:cxn>
                      <a:cxn ang="0">
                        <a:pos x="connsiteX1" y="connsiteY1"/>
                      </a:cxn>
                      <a:cxn ang="0">
                        <a:pos x="connsiteX2" y="connsiteY2"/>
                      </a:cxn>
                      <a:cxn ang="0">
                        <a:pos x="connsiteX3" y="connsiteY3"/>
                      </a:cxn>
                    </a:cxnLst>
                    <a:rect l="l" t="t" r="r" b="b"/>
                    <a:pathLst>
                      <a:path w="72961" h="189642">
                        <a:moveTo>
                          <a:pt x="5334" y="189643"/>
                        </a:moveTo>
                        <a:lnTo>
                          <a:pt x="0" y="183833"/>
                        </a:lnTo>
                        <a:lnTo>
                          <a:pt x="67342" y="0"/>
                        </a:lnTo>
                        <a:lnTo>
                          <a:pt x="72962"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32" name="Freeform: Shape 631">
                    <a:extLst>
                      <a:ext uri="{FF2B5EF4-FFF2-40B4-BE49-F238E27FC236}">
                        <a16:creationId xmlns:a16="http://schemas.microsoft.com/office/drawing/2014/main" id="{3DDC1136-6BCF-4ACC-B5DA-65B8E3796596}"/>
                      </a:ext>
                    </a:extLst>
                  </p:cNvPr>
                  <p:cNvSpPr/>
                  <p:nvPr/>
                </p:nvSpPr>
                <p:spPr>
                  <a:xfrm>
                    <a:off x="4745414" y="4189109"/>
                    <a:ext cx="27693" cy="46107"/>
                  </a:xfrm>
                  <a:custGeom>
                    <a:avLst/>
                    <a:gdLst>
                      <a:gd name="connsiteX0" fmla="*/ 25848 w 27693"/>
                      <a:gd name="connsiteY0" fmla="*/ 36276 h 46107"/>
                      <a:gd name="connsiteX1" fmla="*/ 6894 w 27693"/>
                      <a:gd name="connsiteY1" fmla="*/ 41896 h 46107"/>
                      <a:gd name="connsiteX2" fmla="*/ 1845 w 27693"/>
                      <a:gd name="connsiteY2" fmla="*/ 9892 h 46107"/>
                      <a:gd name="connsiteX3" fmla="*/ 20800 w 27693"/>
                      <a:gd name="connsiteY3" fmla="*/ 4082 h 46107"/>
                      <a:gd name="connsiteX4" fmla="*/ 25848 w 27693"/>
                      <a:gd name="connsiteY4" fmla="*/ 36276 h 461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93" h="46107">
                        <a:moveTo>
                          <a:pt x="25848" y="36276"/>
                        </a:moveTo>
                        <a:cubicBezTo>
                          <a:pt x="22038" y="46753"/>
                          <a:pt x="13466" y="49230"/>
                          <a:pt x="6894" y="41896"/>
                        </a:cubicBezTo>
                        <a:cubicBezTo>
                          <a:pt x="321" y="34561"/>
                          <a:pt x="-1965" y="20274"/>
                          <a:pt x="1845" y="9892"/>
                        </a:cubicBezTo>
                        <a:cubicBezTo>
                          <a:pt x="5655" y="-491"/>
                          <a:pt x="14133" y="-3158"/>
                          <a:pt x="20800" y="4082"/>
                        </a:cubicBezTo>
                        <a:cubicBezTo>
                          <a:pt x="27372" y="11320"/>
                          <a:pt x="29658" y="25799"/>
                          <a:pt x="25848" y="3627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19" name="Graphic 220">
                  <a:extLst>
                    <a:ext uri="{FF2B5EF4-FFF2-40B4-BE49-F238E27FC236}">
                      <a16:creationId xmlns:a16="http://schemas.microsoft.com/office/drawing/2014/main" id="{17869436-D2AE-4815-AC25-163A214BF5C0}"/>
                    </a:ext>
                  </a:extLst>
                </p:cNvPr>
                <p:cNvGrpSpPr/>
                <p:nvPr/>
              </p:nvGrpSpPr>
              <p:grpSpPr>
                <a:xfrm>
                  <a:off x="4619244" y="4171785"/>
                  <a:ext cx="139922" cy="45407"/>
                  <a:chOff x="4619244" y="4171785"/>
                  <a:chExt cx="139922" cy="45407"/>
                </a:xfrm>
                <a:grpFill/>
              </p:grpSpPr>
              <p:sp>
                <p:nvSpPr>
                  <p:cNvPr id="629" name="Freeform: Shape 628">
                    <a:extLst>
                      <a:ext uri="{FF2B5EF4-FFF2-40B4-BE49-F238E27FC236}">
                        <a16:creationId xmlns:a16="http://schemas.microsoft.com/office/drawing/2014/main" id="{77D9CD53-6289-4528-8AEA-16B9DEBC0206}"/>
                      </a:ext>
                    </a:extLst>
                  </p:cNvPr>
                  <p:cNvSpPr/>
                  <p:nvPr/>
                </p:nvSpPr>
                <p:spPr>
                  <a:xfrm>
                    <a:off x="4632007" y="4189094"/>
                    <a:ext cx="127158" cy="28098"/>
                  </a:xfrm>
                  <a:custGeom>
                    <a:avLst/>
                    <a:gdLst>
                      <a:gd name="connsiteX0" fmla="*/ 127159 w 127158"/>
                      <a:gd name="connsiteY0" fmla="*/ 28099 h 28098"/>
                      <a:gd name="connsiteX1" fmla="*/ 0 w 127158"/>
                      <a:gd name="connsiteY1" fmla="*/ 9811 h 28098"/>
                      <a:gd name="connsiteX2" fmla="*/ 0 w 127158"/>
                      <a:gd name="connsiteY2" fmla="*/ 0 h 28098"/>
                      <a:gd name="connsiteX3" fmla="*/ 127159 w 127158"/>
                      <a:gd name="connsiteY3" fmla="*/ 17907 h 28098"/>
                    </a:gdLst>
                    <a:ahLst/>
                    <a:cxnLst>
                      <a:cxn ang="0">
                        <a:pos x="connsiteX0" y="connsiteY0"/>
                      </a:cxn>
                      <a:cxn ang="0">
                        <a:pos x="connsiteX1" y="connsiteY1"/>
                      </a:cxn>
                      <a:cxn ang="0">
                        <a:pos x="connsiteX2" y="connsiteY2"/>
                      </a:cxn>
                      <a:cxn ang="0">
                        <a:pos x="connsiteX3" y="connsiteY3"/>
                      </a:cxn>
                    </a:cxnLst>
                    <a:rect l="l" t="t" r="r" b="b"/>
                    <a:pathLst>
                      <a:path w="127158" h="28098">
                        <a:moveTo>
                          <a:pt x="127159" y="28099"/>
                        </a:moveTo>
                        <a:lnTo>
                          <a:pt x="0" y="9811"/>
                        </a:lnTo>
                        <a:lnTo>
                          <a:pt x="0" y="0"/>
                        </a:lnTo>
                        <a:lnTo>
                          <a:pt x="127159" y="1790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30" name="Freeform: Shape 629">
                    <a:extLst>
                      <a:ext uri="{FF2B5EF4-FFF2-40B4-BE49-F238E27FC236}">
                        <a16:creationId xmlns:a16="http://schemas.microsoft.com/office/drawing/2014/main" id="{2A5B15A9-EC93-4C63-874D-9F2E4AD0CA3B}"/>
                      </a:ext>
                    </a:extLst>
                  </p:cNvPr>
                  <p:cNvSpPr/>
                  <p:nvPr/>
                </p:nvSpPr>
                <p:spPr>
                  <a:xfrm>
                    <a:off x="4619244" y="4171785"/>
                    <a:ext cx="25622" cy="44347"/>
                  </a:xfrm>
                  <a:custGeom>
                    <a:avLst/>
                    <a:gdLst>
                      <a:gd name="connsiteX0" fmla="*/ 12763 w 25622"/>
                      <a:gd name="connsiteY0" fmla="*/ 44265 h 44347"/>
                      <a:gd name="connsiteX1" fmla="*/ 0 w 25622"/>
                      <a:gd name="connsiteY1" fmla="*/ 20357 h 44347"/>
                      <a:gd name="connsiteX2" fmla="*/ 12763 w 25622"/>
                      <a:gd name="connsiteY2" fmla="*/ 69 h 44347"/>
                      <a:gd name="connsiteX3" fmla="*/ 25622 w 25622"/>
                      <a:gd name="connsiteY3" fmla="*/ 23977 h 44347"/>
                      <a:gd name="connsiteX4" fmla="*/ 12763 w 25622"/>
                      <a:gd name="connsiteY4" fmla="*/ 44265 h 44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22" h="44347">
                        <a:moveTo>
                          <a:pt x="12763" y="44265"/>
                        </a:moveTo>
                        <a:cubicBezTo>
                          <a:pt x="5715" y="43217"/>
                          <a:pt x="0" y="32549"/>
                          <a:pt x="0" y="20357"/>
                        </a:cubicBezTo>
                        <a:cubicBezTo>
                          <a:pt x="0" y="8165"/>
                          <a:pt x="5715" y="-884"/>
                          <a:pt x="12763" y="69"/>
                        </a:cubicBezTo>
                        <a:cubicBezTo>
                          <a:pt x="19907" y="1021"/>
                          <a:pt x="25622" y="11785"/>
                          <a:pt x="25622" y="23977"/>
                        </a:cubicBezTo>
                        <a:cubicBezTo>
                          <a:pt x="25622" y="36264"/>
                          <a:pt x="19907" y="45313"/>
                          <a:pt x="12763" y="4426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20" name="Graphic 220">
                  <a:extLst>
                    <a:ext uri="{FF2B5EF4-FFF2-40B4-BE49-F238E27FC236}">
                      <a16:creationId xmlns:a16="http://schemas.microsoft.com/office/drawing/2014/main" id="{84DC3689-0E14-4EFF-B6E1-A506552998A5}"/>
                    </a:ext>
                  </a:extLst>
                </p:cNvPr>
                <p:cNvGrpSpPr/>
                <p:nvPr/>
              </p:nvGrpSpPr>
              <p:grpSpPr>
                <a:xfrm>
                  <a:off x="4559677" y="3984728"/>
                  <a:ext cx="74806" cy="211319"/>
                  <a:chOff x="4559677" y="3984728"/>
                  <a:chExt cx="74806" cy="211319"/>
                </a:xfrm>
                <a:grpFill/>
              </p:grpSpPr>
              <p:sp>
                <p:nvSpPr>
                  <p:cNvPr id="627" name="Freeform: Shape 626">
                    <a:extLst>
                      <a:ext uri="{FF2B5EF4-FFF2-40B4-BE49-F238E27FC236}">
                        <a16:creationId xmlns:a16="http://schemas.microsoft.com/office/drawing/2014/main" id="{DAAB2AA6-6DFB-41A4-84E0-C130919BA005}"/>
                      </a:ext>
                    </a:extLst>
                  </p:cNvPr>
                  <p:cNvSpPr/>
                  <p:nvPr/>
                </p:nvSpPr>
                <p:spPr>
                  <a:xfrm>
                    <a:off x="4569618" y="4004214"/>
                    <a:ext cx="64865" cy="191833"/>
                  </a:xfrm>
                  <a:custGeom>
                    <a:avLst/>
                    <a:gdLst>
                      <a:gd name="connsiteX0" fmla="*/ 59912 w 64865"/>
                      <a:gd name="connsiteY0" fmla="*/ 191833 h 191833"/>
                      <a:gd name="connsiteX1" fmla="*/ 0 w 64865"/>
                      <a:gd name="connsiteY1" fmla="*/ 4381 h 191833"/>
                      <a:gd name="connsiteX2" fmla="*/ 4763 w 64865"/>
                      <a:gd name="connsiteY2" fmla="*/ 0 h 191833"/>
                      <a:gd name="connsiteX3" fmla="*/ 64865 w 64865"/>
                      <a:gd name="connsiteY3" fmla="*/ 187642 h 191833"/>
                    </a:gdLst>
                    <a:ahLst/>
                    <a:cxnLst>
                      <a:cxn ang="0">
                        <a:pos x="connsiteX0" y="connsiteY0"/>
                      </a:cxn>
                      <a:cxn ang="0">
                        <a:pos x="connsiteX1" y="connsiteY1"/>
                      </a:cxn>
                      <a:cxn ang="0">
                        <a:pos x="connsiteX2" y="connsiteY2"/>
                      </a:cxn>
                      <a:cxn ang="0">
                        <a:pos x="connsiteX3" y="connsiteY3"/>
                      </a:cxn>
                    </a:cxnLst>
                    <a:rect l="l" t="t" r="r" b="b"/>
                    <a:pathLst>
                      <a:path w="64865" h="191833">
                        <a:moveTo>
                          <a:pt x="59912" y="191833"/>
                        </a:moveTo>
                        <a:lnTo>
                          <a:pt x="0" y="4381"/>
                        </a:lnTo>
                        <a:lnTo>
                          <a:pt x="4763" y="0"/>
                        </a:lnTo>
                        <a:lnTo>
                          <a:pt x="64865" y="18764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28" name="Freeform: Shape 627">
                    <a:extLst>
                      <a:ext uri="{FF2B5EF4-FFF2-40B4-BE49-F238E27FC236}">
                        <a16:creationId xmlns:a16="http://schemas.microsoft.com/office/drawing/2014/main" id="{1AA41478-375E-442A-931C-BEAE83147207}"/>
                      </a:ext>
                    </a:extLst>
                  </p:cNvPr>
                  <p:cNvSpPr/>
                  <p:nvPr/>
                </p:nvSpPr>
                <p:spPr>
                  <a:xfrm>
                    <a:off x="4559677" y="3984728"/>
                    <a:ext cx="24663" cy="43402"/>
                  </a:xfrm>
                  <a:custGeom>
                    <a:avLst/>
                    <a:gdLst>
                      <a:gd name="connsiteX0" fmla="*/ 1655 w 24663"/>
                      <a:gd name="connsiteY0" fmla="*/ 31583 h 43402"/>
                      <a:gd name="connsiteX1" fmla="*/ 6132 w 24663"/>
                      <a:gd name="connsiteY1" fmla="*/ 2436 h 43402"/>
                      <a:gd name="connsiteX2" fmla="*/ 22991 w 24663"/>
                      <a:gd name="connsiteY2" fmla="*/ 11771 h 43402"/>
                      <a:gd name="connsiteX3" fmla="*/ 18419 w 24663"/>
                      <a:gd name="connsiteY3" fmla="*/ 41108 h 43402"/>
                      <a:gd name="connsiteX4" fmla="*/ 1655 w 24663"/>
                      <a:gd name="connsiteY4" fmla="*/ 31583 h 43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3" h="43402">
                        <a:moveTo>
                          <a:pt x="1655" y="31583"/>
                        </a:moveTo>
                        <a:cubicBezTo>
                          <a:pt x="-1774" y="20915"/>
                          <a:pt x="321" y="7961"/>
                          <a:pt x="6132" y="2436"/>
                        </a:cubicBezTo>
                        <a:cubicBezTo>
                          <a:pt x="12037" y="-3088"/>
                          <a:pt x="19562" y="1103"/>
                          <a:pt x="22991" y="11771"/>
                        </a:cubicBezTo>
                        <a:cubicBezTo>
                          <a:pt x="26420" y="22439"/>
                          <a:pt x="24420" y="35583"/>
                          <a:pt x="18419" y="41108"/>
                        </a:cubicBezTo>
                        <a:cubicBezTo>
                          <a:pt x="12609" y="46442"/>
                          <a:pt x="5084" y="42156"/>
                          <a:pt x="1655" y="3158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21" name="Graphic 220">
                  <a:extLst>
                    <a:ext uri="{FF2B5EF4-FFF2-40B4-BE49-F238E27FC236}">
                      <a16:creationId xmlns:a16="http://schemas.microsoft.com/office/drawing/2014/main" id="{DFA319E8-8179-424C-8294-DC925BBA2465}"/>
                    </a:ext>
                  </a:extLst>
                </p:cNvPr>
                <p:cNvGrpSpPr/>
                <p:nvPr/>
              </p:nvGrpSpPr>
              <p:grpSpPr>
                <a:xfrm>
                  <a:off x="4569618" y="3806947"/>
                  <a:ext cx="75336" cy="202029"/>
                  <a:chOff x="4569618" y="3806947"/>
                  <a:chExt cx="75336" cy="202029"/>
                </a:xfrm>
                <a:grpFill/>
              </p:grpSpPr>
              <p:sp>
                <p:nvSpPr>
                  <p:cNvPr id="625" name="Freeform: Shape 624">
                    <a:extLst>
                      <a:ext uri="{FF2B5EF4-FFF2-40B4-BE49-F238E27FC236}">
                        <a16:creationId xmlns:a16="http://schemas.microsoft.com/office/drawing/2014/main" id="{E668FE12-9A6C-44E6-A16C-7CD5B7508DD2}"/>
                      </a:ext>
                    </a:extLst>
                  </p:cNvPr>
                  <p:cNvSpPr/>
                  <p:nvPr/>
                </p:nvSpPr>
                <p:spPr>
                  <a:xfrm>
                    <a:off x="4569618" y="3826573"/>
                    <a:ext cx="64865" cy="182403"/>
                  </a:xfrm>
                  <a:custGeom>
                    <a:avLst/>
                    <a:gdLst>
                      <a:gd name="connsiteX0" fmla="*/ 4763 w 64865"/>
                      <a:gd name="connsiteY0" fmla="*/ 182404 h 182403"/>
                      <a:gd name="connsiteX1" fmla="*/ 0 w 64865"/>
                      <a:gd name="connsiteY1" fmla="*/ 177165 h 182403"/>
                      <a:gd name="connsiteX2" fmla="*/ 59912 w 64865"/>
                      <a:gd name="connsiteY2" fmla="*/ 0 h 182403"/>
                      <a:gd name="connsiteX3" fmla="*/ 64865 w 64865"/>
                      <a:gd name="connsiteY3" fmla="*/ 5048 h 182403"/>
                    </a:gdLst>
                    <a:ahLst/>
                    <a:cxnLst>
                      <a:cxn ang="0">
                        <a:pos x="connsiteX0" y="connsiteY0"/>
                      </a:cxn>
                      <a:cxn ang="0">
                        <a:pos x="connsiteX1" y="connsiteY1"/>
                      </a:cxn>
                      <a:cxn ang="0">
                        <a:pos x="connsiteX2" y="connsiteY2"/>
                      </a:cxn>
                      <a:cxn ang="0">
                        <a:pos x="connsiteX3" y="connsiteY3"/>
                      </a:cxn>
                    </a:cxnLst>
                    <a:rect l="l" t="t" r="r" b="b"/>
                    <a:pathLst>
                      <a:path w="64865" h="182403">
                        <a:moveTo>
                          <a:pt x="4763" y="182404"/>
                        </a:moveTo>
                        <a:lnTo>
                          <a:pt x="0" y="177165"/>
                        </a:lnTo>
                        <a:lnTo>
                          <a:pt x="59912" y="0"/>
                        </a:lnTo>
                        <a:lnTo>
                          <a:pt x="64865"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26" name="Freeform: Shape 625">
                    <a:extLst>
                      <a:ext uri="{FF2B5EF4-FFF2-40B4-BE49-F238E27FC236}">
                        <a16:creationId xmlns:a16="http://schemas.microsoft.com/office/drawing/2014/main" id="{C7E7FA97-B13B-43B4-9C13-FBB4C2FB04E4}"/>
                      </a:ext>
                    </a:extLst>
                  </p:cNvPr>
                  <p:cNvSpPr/>
                  <p:nvPr/>
                </p:nvSpPr>
                <p:spPr>
                  <a:xfrm>
                    <a:off x="4619250" y="3806947"/>
                    <a:ext cx="25704" cy="44230"/>
                  </a:xfrm>
                  <a:custGeom>
                    <a:avLst/>
                    <a:gdLst>
                      <a:gd name="connsiteX0" fmla="*/ 1708 w 25704"/>
                      <a:gd name="connsiteY0" fmla="*/ 10768 h 44230"/>
                      <a:gd name="connsiteX1" fmla="*/ 19234 w 25704"/>
                      <a:gd name="connsiteY1" fmla="*/ 3148 h 44230"/>
                      <a:gd name="connsiteX2" fmla="*/ 23996 w 25704"/>
                      <a:gd name="connsiteY2" fmla="*/ 33532 h 44230"/>
                      <a:gd name="connsiteX3" fmla="*/ 6470 w 25704"/>
                      <a:gd name="connsiteY3" fmla="*/ 41057 h 44230"/>
                      <a:gd name="connsiteX4" fmla="*/ 1708 w 25704"/>
                      <a:gd name="connsiteY4" fmla="*/ 10768 h 44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4" h="44230">
                        <a:moveTo>
                          <a:pt x="1708" y="10768"/>
                        </a:moveTo>
                        <a:cubicBezTo>
                          <a:pt x="5232" y="290"/>
                          <a:pt x="13043" y="-3139"/>
                          <a:pt x="19234" y="3148"/>
                        </a:cubicBezTo>
                        <a:cubicBezTo>
                          <a:pt x="25425" y="9434"/>
                          <a:pt x="27521" y="23055"/>
                          <a:pt x="23996" y="33532"/>
                        </a:cubicBezTo>
                        <a:cubicBezTo>
                          <a:pt x="20472" y="44010"/>
                          <a:pt x="12566" y="47344"/>
                          <a:pt x="6470" y="41057"/>
                        </a:cubicBezTo>
                        <a:cubicBezTo>
                          <a:pt x="279" y="34771"/>
                          <a:pt x="-1816" y="21245"/>
                          <a:pt x="1708" y="1076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22" name="Graphic 220">
                  <a:extLst>
                    <a:ext uri="{FF2B5EF4-FFF2-40B4-BE49-F238E27FC236}">
                      <a16:creationId xmlns:a16="http://schemas.microsoft.com/office/drawing/2014/main" id="{84400FE3-7D42-42E9-92EA-DADBF2C73638}"/>
                    </a:ext>
                  </a:extLst>
                </p:cNvPr>
                <p:cNvGrpSpPr/>
                <p:nvPr/>
              </p:nvGrpSpPr>
              <p:grpSpPr>
                <a:xfrm>
                  <a:off x="4632007" y="3809711"/>
                  <a:ext cx="141065" cy="45919"/>
                  <a:chOff x="4632007" y="3809711"/>
                  <a:chExt cx="141065" cy="45919"/>
                </a:xfrm>
                <a:grpFill/>
              </p:grpSpPr>
              <p:sp>
                <p:nvSpPr>
                  <p:cNvPr id="623" name="Freeform: Shape 622">
                    <a:extLst>
                      <a:ext uri="{FF2B5EF4-FFF2-40B4-BE49-F238E27FC236}">
                        <a16:creationId xmlns:a16="http://schemas.microsoft.com/office/drawing/2014/main" id="{0172554C-21F0-4C8E-AED8-E45A827261E0}"/>
                      </a:ext>
                    </a:extLst>
                  </p:cNvPr>
                  <p:cNvSpPr/>
                  <p:nvPr/>
                </p:nvSpPr>
                <p:spPr>
                  <a:xfrm>
                    <a:off x="4632007" y="3824192"/>
                    <a:ext cx="127158" cy="13620"/>
                  </a:xfrm>
                  <a:custGeom>
                    <a:avLst/>
                    <a:gdLst>
                      <a:gd name="connsiteX0" fmla="*/ 127159 w 127158"/>
                      <a:gd name="connsiteY0" fmla="*/ 13621 h 13620"/>
                      <a:gd name="connsiteX1" fmla="*/ 0 w 127158"/>
                      <a:gd name="connsiteY1" fmla="*/ 9811 h 13620"/>
                      <a:gd name="connsiteX2" fmla="*/ 0 w 127158"/>
                      <a:gd name="connsiteY2" fmla="*/ 0 h 13620"/>
                      <a:gd name="connsiteX3" fmla="*/ 127159 w 127158"/>
                      <a:gd name="connsiteY3" fmla="*/ 3429 h 13620"/>
                    </a:gdLst>
                    <a:ahLst/>
                    <a:cxnLst>
                      <a:cxn ang="0">
                        <a:pos x="connsiteX0" y="connsiteY0"/>
                      </a:cxn>
                      <a:cxn ang="0">
                        <a:pos x="connsiteX1" y="connsiteY1"/>
                      </a:cxn>
                      <a:cxn ang="0">
                        <a:pos x="connsiteX2" y="connsiteY2"/>
                      </a:cxn>
                      <a:cxn ang="0">
                        <a:pos x="connsiteX3" y="connsiteY3"/>
                      </a:cxn>
                    </a:cxnLst>
                    <a:rect l="l" t="t" r="r" b="b"/>
                    <a:pathLst>
                      <a:path w="127158" h="13620">
                        <a:moveTo>
                          <a:pt x="127159" y="13621"/>
                        </a:moveTo>
                        <a:lnTo>
                          <a:pt x="0" y="9811"/>
                        </a:lnTo>
                        <a:lnTo>
                          <a:pt x="0" y="0"/>
                        </a:lnTo>
                        <a:lnTo>
                          <a:pt x="127159" y="34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24" name="Freeform: Shape 623">
                    <a:extLst>
                      <a:ext uri="{FF2B5EF4-FFF2-40B4-BE49-F238E27FC236}">
                        <a16:creationId xmlns:a16="http://schemas.microsoft.com/office/drawing/2014/main" id="{8ED5E29B-C66F-46AA-BDDE-3369E08CC58A}"/>
                      </a:ext>
                    </a:extLst>
                  </p:cNvPr>
                  <p:cNvSpPr/>
                  <p:nvPr/>
                </p:nvSpPr>
                <p:spPr>
                  <a:xfrm>
                    <a:off x="4745354" y="3809711"/>
                    <a:ext cx="27717" cy="45919"/>
                  </a:xfrm>
                  <a:custGeom>
                    <a:avLst/>
                    <a:gdLst>
                      <a:gd name="connsiteX0" fmla="*/ 13811 w 27717"/>
                      <a:gd name="connsiteY0" fmla="*/ 3 h 45919"/>
                      <a:gd name="connsiteX1" fmla="*/ 27718 w 27717"/>
                      <a:gd name="connsiteY1" fmla="*/ 23339 h 45919"/>
                      <a:gd name="connsiteX2" fmla="*/ 13811 w 27717"/>
                      <a:gd name="connsiteY2" fmla="*/ 45913 h 45919"/>
                      <a:gd name="connsiteX3" fmla="*/ 0 w 27717"/>
                      <a:gd name="connsiteY3" fmla="*/ 22577 h 45919"/>
                      <a:gd name="connsiteX4" fmla="*/ 13811 w 27717"/>
                      <a:gd name="connsiteY4" fmla="*/ 3 h 45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17" h="45919">
                        <a:moveTo>
                          <a:pt x="13811" y="3"/>
                        </a:moveTo>
                        <a:cubicBezTo>
                          <a:pt x="21527" y="193"/>
                          <a:pt x="27718" y="10671"/>
                          <a:pt x="27718" y="23339"/>
                        </a:cubicBezTo>
                        <a:cubicBezTo>
                          <a:pt x="27718" y="36102"/>
                          <a:pt x="21431" y="46199"/>
                          <a:pt x="13811" y="45913"/>
                        </a:cubicBezTo>
                        <a:cubicBezTo>
                          <a:pt x="6191" y="45627"/>
                          <a:pt x="0" y="35150"/>
                          <a:pt x="0" y="22577"/>
                        </a:cubicBezTo>
                        <a:cubicBezTo>
                          <a:pt x="0" y="9909"/>
                          <a:pt x="6191" y="-188"/>
                          <a:pt x="13811" y="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78" name="Graphic 220">
                <a:extLst>
                  <a:ext uri="{FF2B5EF4-FFF2-40B4-BE49-F238E27FC236}">
                    <a16:creationId xmlns:a16="http://schemas.microsoft.com/office/drawing/2014/main" id="{71AE6715-557C-4E60-9419-C9B72381F6D7}"/>
                  </a:ext>
                </a:extLst>
              </p:cNvPr>
              <p:cNvGrpSpPr/>
              <p:nvPr/>
            </p:nvGrpSpPr>
            <p:grpSpPr>
              <a:xfrm>
                <a:off x="4745414" y="4004735"/>
                <a:ext cx="317525" cy="463878"/>
                <a:chOff x="4745414" y="4004735"/>
                <a:chExt cx="317525" cy="463878"/>
              </a:xfrm>
              <a:grpFill/>
            </p:grpSpPr>
            <p:grpSp>
              <p:nvGrpSpPr>
                <p:cNvPr id="599" name="Graphic 220">
                  <a:extLst>
                    <a:ext uri="{FF2B5EF4-FFF2-40B4-BE49-F238E27FC236}">
                      <a16:creationId xmlns:a16="http://schemas.microsoft.com/office/drawing/2014/main" id="{93056F45-211B-4D3A-9586-003F95EA2380}"/>
                    </a:ext>
                  </a:extLst>
                </p:cNvPr>
                <p:cNvGrpSpPr/>
                <p:nvPr/>
              </p:nvGrpSpPr>
              <p:grpSpPr>
                <a:xfrm>
                  <a:off x="4967097" y="4038028"/>
                  <a:ext cx="95843" cy="240188"/>
                  <a:chOff x="4967097" y="4038028"/>
                  <a:chExt cx="95843" cy="240188"/>
                </a:xfrm>
                <a:grpFill/>
              </p:grpSpPr>
              <p:sp>
                <p:nvSpPr>
                  <p:cNvPr id="615" name="Freeform: Shape 614">
                    <a:extLst>
                      <a:ext uri="{FF2B5EF4-FFF2-40B4-BE49-F238E27FC236}">
                        <a16:creationId xmlns:a16="http://schemas.microsoft.com/office/drawing/2014/main" id="{860F71D9-A8AF-4535-87AB-BFA70B204CD6}"/>
                      </a:ext>
                    </a:extLst>
                  </p:cNvPr>
                  <p:cNvSpPr/>
                  <p:nvPr/>
                </p:nvSpPr>
                <p:spPr>
                  <a:xfrm>
                    <a:off x="4967097" y="4038028"/>
                    <a:ext cx="82486" cy="217360"/>
                  </a:xfrm>
                  <a:custGeom>
                    <a:avLst/>
                    <a:gdLst>
                      <a:gd name="connsiteX0" fmla="*/ 76295 w 82486"/>
                      <a:gd name="connsiteY0" fmla="*/ 217361 h 217360"/>
                      <a:gd name="connsiteX1" fmla="*/ 0 w 82486"/>
                      <a:gd name="connsiteY1" fmla="*/ 4858 h 217360"/>
                      <a:gd name="connsiteX2" fmla="*/ 6001 w 82486"/>
                      <a:gd name="connsiteY2" fmla="*/ 0 h 217360"/>
                      <a:gd name="connsiteX3" fmla="*/ 82487 w 82486"/>
                      <a:gd name="connsiteY3" fmla="*/ 212693 h 217360"/>
                    </a:gdLst>
                    <a:ahLst/>
                    <a:cxnLst>
                      <a:cxn ang="0">
                        <a:pos x="connsiteX0" y="connsiteY0"/>
                      </a:cxn>
                      <a:cxn ang="0">
                        <a:pos x="connsiteX1" y="connsiteY1"/>
                      </a:cxn>
                      <a:cxn ang="0">
                        <a:pos x="connsiteX2" y="connsiteY2"/>
                      </a:cxn>
                      <a:cxn ang="0">
                        <a:pos x="connsiteX3" y="connsiteY3"/>
                      </a:cxn>
                    </a:cxnLst>
                    <a:rect l="l" t="t" r="r" b="b"/>
                    <a:pathLst>
                      <a:path w="82486" h="217360">
                        <a:moveTo>
                          <a:pt x="76295" y="217361"/>
                        </a:moveTo>
                        <a:lnTo>
                          <a:pt x="0" y="4858"/>
                        </a:lnTo>
                        <a:lnTo>
                          <a:pt x="6001" y="0"/>
                        </a:lnTo>
                        <a:lnTo>
                          <a:pt x="82487" y="21269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16" name="Freeform: Shape 615">
                    <a:extLst>
                      <a:ext uri="{FF2B5EF4-FFF2-40B4-BE49-F238E27FC236}">
                        <a16:creationId xmlns:a16="http://schemas.microsoft.com/office/drawing/2014/main" id="{BCBD5BDB-F42E-49F0-9B0D-A4578555F944}"/>
                      </a:ext>
                    </a:extLst>
                  </p:cNvPr>
                  <p:cNvSpPr/>
                  <p:nvPr/>
                </p:nvSpPr>
                <p:spPr>
                  <a:xfrm>
                    <a:off x="5030265" y="4228047"/>
                    <a:ext cx="32675" cy="50168"/>
                  </a:xfrm>
                  <a:custGeom>
                    <a:avLst/>
                    <a:gdLst>
                      <a:gd name="connsiteX0" fmla="*/ 30463 w 32675"/>
                      <a:gd name="connsiteY0" fmla="*/ 14578 h 50168"/>
                      <a:gd name="connsiteX1" fmla="*/ 24462 w 32675"/>
                      <a:gd name="connsiteY1" fmla="*/ 47915 h 50168"/>
                      <a:gd name="connsiteX2" fmla="*/ 2173 w 32675"/>
                      <a:gd name="connsiteY2" fmla="*/ 35533 h 50168"/>
                      <a:gd name="connsiteX3" fmla="*/ 8079 w 32675"/>
                      <a:gd name="connsiteY3" fmla="*/ 2386 h 50168"/>
                      <a:gd name="connsiteX4" fmla="*/ 30463 w 32675"/>
                      <a:gd name="connsiteY4" fmla="*/ 14578 h 50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5" h="50168">
                        <a:moveTo>
                          <a:pt x="30463" y="14578"/>
                        </a:moveTo>
                        <a:cubicBezTo>
                          <a:pt x="35035" y="27246"/>
                          <a:pt x="32272" y="42200"/>
                          <a:pt x="24462" y="47915"/>
                        </a:cubicBezTo>
                        <a:cubicBezTo>
                          <a:pt x="16651" y="53630"/>
                          <a:pt x="6650" y="48106"/>
                          <a:pt x="2173" y="35533"/>
                        </a:cubicBezTo>
                        <a:cubicBezTo>
                          <a:pt x="-2303" y="22960"/>
                          <a:pt x="364" y="8196"/>
                          <a:pt x="8079" y="2386"/>
                        </a:cubicBezTo>
                        <a:cubicBezTo>
                          <a:pt x="15889" y="-3520"/>
                          <a:pt x="25891" y="1909"/>
                          <a:pt x="30463" y="1457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00" name="Graphic 220">
                  <a:extLst>
                    <a:ext uri="{FF2B5EF4-FFF2-40B4-BE49-F238E27FC236}">
                      <a16:creationId xmlns:a16="http://schemas.microsoft.com/office/drawing/2014/main" id="{CF2F4607-BEF3-41F1-9006-C5D6DE13832A}"/>
                    </a:ext>
                  </a:extLst>
                </p:cNvPr>
                <p:cNvGrpSpPr/>
                <p:nvPr/>
              </p:nvGrpSpPr>
              <p:grpSpPr>
                <a:xfrm>
                  <a:off x="4954544" y="4249864"/>
                  <a:ext cx="95038" cy="218749"/>
                  <a:chOff x="4954544" y="4249864"/>
                  <a:chExt cx="95038" cy="218749"/>
                </a:xfrm>
                <a:grpFill/>
              </p:grpSpPr>
              <p:sp>
                <p:nvSpPr>
                  <p:cNvPr id="613" name="Freeform: Shape 612">
                    <a:extLst>
                      <a:ext uri="{FF2B5EF4-FFF2-40B4-BE49-F238E27FC236}">
                        <a16:creationId xmlns:a16="http://schemas.microsoft.com/office/drawing/2014/main" id="{5C478857-190B-46B2-BAED-4528962EB40A}"/>
                      </a:ext>
                    </a:extLst>
                  </p:cNvPr>
                  <p:cNvSpPr/>
                  <p:nvPr/>
                </p:nvSpPr>
                <p:spPr>
                  <a:xfrm>
                    <a:off x="4967097" y="4249864"/>
                    <a:ext cx="82486" cy="197358"/>
                  </a:xfrm>
                  <a:custGeom>
                    <a:avLst/>
                    <a:gdLst>
                      <a:gd name="connsiteX0" fmla="*/ 6001 w 82486"/>
                      <a:gd name="connsiteY0" fmla="*/ 197358 h 197358"/>
                      <a:gd name="connsiteX1" fmla="*/ 0 w 82486"/>
                      <a:gd name="connsiteY1" fmla="*/ 190786 h 197358"/>
                      <a:gd name="connsiteX2" fmla="*/ 76295 w 82486"/>
                      <a:gd name="connsiteY2" fmla="*/ 0 h 197358"/>
                      <a:gd name="connsiteX3" fmla="*/ 82487 w 82486"/>
                      <a:gd name="connsiteY3" fmla="*/ 6382 h 197358"/>
                    </a:gdLst>
                    <a:ahLst/>
                    <a:cxnLst>
                      <a:cxn ang="0">
                        <a:pos x="connsiteX0" y="connsiteY0"/>
                      </a:cxn>
                      <a:cxn ang="0">
                        <a:pos x="connsiteX1" y="connsiteY1"/>
                      </a:cxn>
                      <a:cxn ang="0">
                        <a:pos x="connsiteX2" y="connsiteY2"/>
                      </a:cxn>
                      <a:cxn ang="0">
                        <a:pos x="connsiteX3" y="connsiteY3"/>
                      </a:cxn>
                    </a:cxnLst>
                    <a:rect l="l" t="t" r="r" b="b"/>
                    <a:pathLst>
                      <a:path w="82486" h="197358">
                        <a:moveTo>
                          <a:pt x="6001" y="197358"/>
                        </a:moveTo>
                        <a:lnTo>
                          <a:pt x="0" y="190786"/>
                        </a:lnTo>
                        <a:lnTo>
                          <a:pt x="76295" y="0"/>
                        </a:lnTo>
                        <a:lnTo>
                          <a:pt x="82487" y="63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14" name="Freeform: Shape 613">
                    <a:extLst>
                      <a:ext uri="{FF2B5EF4-FFF2-40B4-BE49-F238E27FC236}">
                        <a16:creationId xmlns:a16="http://schemas.microsoft.com/office/drawing/2014/main" id="{9D364E87-E02F-4937-BB94-2229F5380156}"/>
                      </a:ext>
                    </a:extLst>
                  </p:cNvPr>
                  <p:cNvSpPr/>
                  <p:nvPr/>
                </p:nvSpPr>
                <p:spPr>
                  <a:xfrm>
                    <a:off x="4954544" y="4419398"/>
                    <a:ext cx="31334" cy="49216"/>
                  </a:xfrm>
                  <a:custGeom>
                    <a:avLst/>
                    <a:gdLst>
                      <a:gd name="connsiteX0" fmla="*/ 29221 w 31334"/>
                      <a:gd name="connsiteY0" fmla="*/ 39540 h 49216"/>
                      <a:gd name="connsiteX1" fmla="*/ 7790 w 31334"/>
                      <a:gd name="connsiteY1" fmla="*/ 44112 h 49216"/>
                      <a:gd name="connsiteX2" fmla="*/ 2075 w 31334"/>
                      <a:gd name="connsiteY2" fmla="*/ 9727 h 49216"/>
                      <a:gd name="connsiteX3" fmla="*/ 23411 w 31334"/>
                      <a:gd name="connsiteY3" fmla="*/ 4964 h 49216"/>
                      <a:gd name="connsiteX4" fmla="*/ 29221 w 31334"/>
                      <a:gd name="connsiteY4" fmla="*/ 39540 h 492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34" h="49216">
                        <a:moveTo>
                          <a:pt x="29221" y="39540"/>
                        </a:moveTo>
                        <a:cubicBezTo>
                          <a:pt x="24839" y="50399"/>
                          <a:pt x="15219" y="52399"/>
                          <a:pt x="7790" y="44112"/>
                        </a:cubicBezTo>
                        <a:cubicBezTo>
                          <a:pt x="360" y="35825"/>
                          <a:pt x="-2212" y="20490"/>
                          <a:pt x="2075" y="9727"/>
                        </a:cubicBezTo>
                        <a:cubicBezTo>
                          <a:pt x="6361" y="-1036"/>
                          <a:pt x="15981" y="-3227"/>
                          <a:pt x="23411" y="4964"/>
                        </a:cubicBezTo>
                        <a:cubicBezTo>
                          <a:pt x="30936" y="13156"/>
                          <a:pt x="33603" y="28682"/>
                          <a:pt x="29221" y="3954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01" name="Graphic 220">
                  <a:extLst>
                    <a:ext uri="{FF2B5EF4-FFF2-40B4-BE49-F238E27FC236}">
                      <a16:creationId xmlns:a16="http://schemas.microsoft.com/office/drawing/2014/main" id="{A43C383D-74C7-407D-9C52-18F375AB90CD}"/>
                    </a:ext>
                  </a:extLst>
                </p:cNvPr>
                <p:cNvGrpSpPr/>
                <p:nvPr/>
              </p:nvGrpSpPr>
              <p:grpSpPr>
                <a:xfrm>
                  <a:off x="4812315" y="4391717"/>
                  <a:ext cx="157829" cy="57600"/>
                  <a:chOff x="4812315" y="4391717"/>
                  <a:chExt cx="157829" cy="57600"/>
                </a:xfrm>
                <a:grpFill/>
              </p:grpSpPr>
              <p:sp>
                <p:nvSpPr>
                  <p:cNvPr id="611" name="Freeform: Shape 610">
                    <a:extLst>
                      <a:ext uri="{FF2B5EF4-FFF2-40B4-BE49-F238E27FC236}">
                        <a16:creationId xmlns:a16="http://schemas.microsoft.com/office/drawing/2014/main" id="{092F1B2B-394A-4A8B-88D2-B1CF96757FF6}"/>
                      </a:ext>
                    </a:extLst>
                  </p:cNvPr>
                  <p:cNvSpPr/>
                  <p:nvPr/>
                </p:nvSpPr>
                <p:spPr>
                  <a:xfrm>
                    <a:off x="4826698" y="4410075"/>
                    <a:ext cx="143446" cy="39242"/>
                  </a:xfrm>
                  <a:custGeom>
                    <a:avLst/>
                    <a:gdLst>
                      <a:gd name="connsiteX0" fmla="*/ 143446 w 143446"/>
                      <a:gd name="connsiteY0" fmla="*/ 39243 h 39242"/>
                      <a:gd name="connsiteX1" fmla="*/ 0 w 143446"/>
                      <a:gd name="connsiteY1" fmla="*/ 10382 h 39242"/>
                      <a:gd name="connsiteX2" fmla="*/ 0 w 143446"/>
                      <a:gd name="connsiteY2" fmla="*/ 0 h 39242"/>
                      <a:gd name="connsiteX3" fmla="*/ 143446 w 143446"/>
                      <a:gd name="connsiteY3" fmla="*/ 28480 h 39242"/>
                    </a:gdLst>
                    <a:ahLst/>
                    <a:cxnLst>
                      <a:cxn ang="0">
                        <a:pos x="connsiteX0" y="connsiteY0"/>
                      </a:cxn>
                      <a:cxn ang="0">
                        <a:pos x="connsiteX1" y="connsiteY1"/>
                      </a:cxn>
                      <a:cxn ang="0">
                        <a:pos x="connsiteX2" y="connsiteY2"/>
                      </a:cxn>
                      <a:cxn ang="0">
                        <a:pos x="connsiteX3" y="connsiteY3"/>
                      </a:cxn>
                    </a:cxnLst>
                    <a:rect l="l" t="t" r="r" b="b"/>
                    <a:pathLst>
                      <a:path w="143446" h="39242">
                        <a:moveTo>
                          <a:pt x="143446" y="39243"/>
                        </a:moveTo>
                        <a:lnTo>
                          <a:pt x="0" y="10382"/>
                        </a:lnTo>
                        <a:lnTo>
                          <a:pt x="0" y="0"/>
                        </a:lnTo>
                        <a:lnTo>
                          <a:pt x="143446" y="2848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12" name="Freeform: Shape 611">
                    <a:extLst>
                      <a:ext uri="{FF2B5EF4-FFF2-40B4-BE49-F238E27FC236}">
                        <a16:creationId xmlns:a16="http://schemas.microsoft.com/office/drawing/2014/main" id="{88335043-5FE1-48A8-968E-A0F874CCB9E2}"/>
                      </a:ext>
                    </a:extLst>
                  </p:cNvPr>
                  <p:cNvSpPr/>
                  <p:nvPr/>
                </p:nvSpPr>
                <p:spPr>
                  <a:xfrm>
                    <a:off x="4812315" y="4391717"/>
                    <a:ext cx="28860" cy="47211"/>
                  </a:xfrm>
                  <a:custGeom>
                    <a:avLst/>
                    <a:gdLst>
                      <a:gd name="connsiteX0" fmla="*/ 14383 w 28860"/>
                      <a:gd name="connsiteY0" fmla="*/ 47028 h 47211"/>
                      <a:gd name="connsiteX1" fmla="*/ 0 w 28860"/>
                      <a:gd name="connsiteY1" fmla="*/ 20739 h 47211"/>
                      <a:gd name="connsiteX2" fmla="*/ 14383 w 28860"/>
                      <a:gd name="connsiteY2" fmla="*/ 164 h 47211"/>
                      <a:gd name="connsiteX3" fmla="*/ 28861 w 28860"/>
                      <a:gd name="connsiteY3" fmla="*/ 26454 h 47211"/>
                      <a:gd name="connsiteX4" fmla="*/ 14383 w 28860"/>
                      <a:gd name="connsiteY4" fmla="*/ 47028 h 47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60" h="47211">
                        <a:moveTo>
                          <a:pt x="14383" y="47028"/>
                        </a:moveTo>
                        <a:cubicBezTo>
                          <a:pt x="6477" y="45408"/>
                          <a:pt x="0" y="33597"/>
                          <a:pt x="0" y="20739"/>
                        </a:cubicBezTo>
                        <a:cubicBezTo>
                          <a:pt x="0" y="7880"/>
                          <a:pt x="6382" y="-1360"/>
                          <a:pt x="14383" y="164"/>
                        </a:cubicBezTo>
                        <a:cubicBezTo>
                          <a:pt x="22384" y="1689"/>
                          <a:pt x="28861" y="13499"/>
                          <a:pt x="28861" y="26454"/>
                        </a:cubicBezTo>
                        <a:cubicBezTo>
                          <a:pt x="28861" y="39407"/>
                          <a:pt x="22289" y="48647"/>
                          <a:pt x="14383" y="4702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02" name="Graphic 220">
                  <a:extLst>
                    <a:ext uri="{FF2B5EF4-FFF2-40B4-BE49-F238E27FC236}">
                      <a16:creationId xmlns:a16="http://schemas.microsoft.com/office/drawing/2014/main" id="{C8CEB3FA-2AA6-4832-AFEC-5482D005236D}"/>
                    </a:ext>
                  </a:extLst>
                </p:cNvPr>
                <p:cNvGrpSpPr/>
                <p:nvPr/>
              </p:nvGrpSpPr>
              <p:grpSpPr>
                <a:xfrm>
                  <a:off x="4745414" y="4189082"/>
                  <a:ext cx="84046" cy="228231"/>
                  <a:chOff x="4745414" y="4189082"/>
                  <a:chExt cx="84046" cy="228231"/>
                </a:xfrm>
                <a:grpFill/>
              </p:grpSpPr>
              <p:sp>
                <p:nvSpPr>
                  <p:cNvPr id="609" name="Freeform: Shape 608">
                    <a:extLst>
                      <a:ext uri="{FF2B5EF4-FFF2-40B4-BE49-F238E27FC236}">
                        <a16:creationId xmlns:a16="http://schemas.microsoft.com/office/drawing/2014/main" id="{22BAB23D-D295-464F-B071-0BEF2E870BAE}"/>
                      </a:ext>
                    </a:extLst>
                  </p:cNvPr>
                  <p:cNvSpPr/>
                  <p:nvPr/>
                </p:nvSpPr>
                <p:spPr>
                  <a:xfrm>
                    <a:off x="4756499" y="4209954"/>
                    <a:ext cx="72961" cy="207359"/>
                  </a:xfrm>
                  <a:custGeom>
                    <a:avLst/>
                    <a:gdLst>
                      <a:gd name="connsiteX0" fmla="*/ 67342 w 72961"/>
                      <a:gd name="connsiteY0" fmla="*/ 207359 h 207359"/>
                      <a:gd name="connsiteX1" fmla="*/ 0 w 72961"/>
                      <a:gd name="connsiteY1" fmla="*/ 4286 h 207359"/>
                      <a:gd name="connsiteX2" fmla="*/ 5334 w 72961"/>
                      <a:gd name="connsiteY2" fmla="*/ 0 h 207359"/>
                      <a:gd name="connsiteX3" fmla="*/ 72962 w 72961"/>
                      <a:gd name="connsiteY3" fmla="*/ 203263 h 207359"/>
                    </a:gdLst>
                    <a:ahLst/>
                    <a:cxnLst>
                      <a:cxn ang="0">
                        <a:pos x="connsiteX0" y="connsiteY0"/>
                      </a:cxn>
                      <a:cxn ang="0">
                        <a:pos x="connsiteX1" y="connsiteY1"/>
                      </a:cxn>
                      <a:cxn ang="0">
                        <a:pos x="connsiteX2" y="connsiteY2"/>
                      </a:cxn>
                      <a:cxn ang="0">
                        <a:pos x="connsiteX3" y="connsiteY3"/>
                      </a:cxn>
                    </a:cxnLst>
                    <a:rect l="l" t="t" r="r" b="b"/>
                    <a:pathLst>
                      <a:path w="72961" h="207359">
                        <a:moveTo>
                          <a:pt x="67342" y="207359"/>
                        </a:moveTo>
                        <a:lnTo>
                          <a:pt x="0" y="4286"/>
                        </a:lnTo>
                        <a:lnTo>
                          <a:pt x="5334" y="0"/>
                        </a:lnTo>
                        <a:lnTo>
                          <a:pt x="72962" y="20326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10" name="Freeform: Shape 609">
                    <a:extLst>
                      <a:ext uri="{FF2B5EF4-FFF2-40B4-BE49-F238E27FC236}">
                        <a16:creationId xmlns:a16="http://schemas.microsoft.com/office/drawing/2014/main" id="{777E3A1C-23C4-4624-9641-06E51800083B}"/>
                      </a:ext>
                    </a:extLst>
                  </p:cNvPr>
                  <p:cNvSpPr/>
                  <p:nvPr/>
                </p:nvSpPr>
                <p:spPr>
                  <a:xfrm>
                    <a:off x="4745414" y="4189082"/>
                    <a:ext cx="27732" cy="46144"/>
                  </a:xfrm>
                  <a:custGeom>
                    <a:avLst/>
                    <a:gdLst>
                      <a:gd name="connsiteX0" fmla="*/ 1845 w 27732"/>
                      <a:gd name="connsiteY0" fmla="*/ 32778 h 46144"/>
                      <a:gd name="connsiteX1" fmla="*/ 6894 w 27732"/>
                      <a:gd name="connsiteY1" fmla="*/ 2203 h 46144"/>
                      <a:gd name="connsiteX2" fmla="*/ 25848 w 27732"/>
                      <a:gd name="connsiteY2" fmla="*/ 13252 h 46144"/>
                      <a:gd name="connsiteX3" fmla="*/ 20705 w 27732"/>
                      <a:gd name="connsiteY3" fmla="*/ 44018 h 46144"/>
                      <a:gd name="connsiteX4" fmla="*/ 1845 w 27732"/>
                      <a:gd name="connsiteY4" fmla="*/ 32778 h 46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32" h="46144">
                        <a:moveTo>
                          <a:pt x="1845" y="32778"/>
                        </a:moveTo>
                        <a:cubicBezTo>
                          <a:pt x="-1965" y="21253"/>
                          <a:pt x="321" y="7632"/>
                          <a:pt x="6894" y="2203"/>
                        </a:cubicBezTo>
                        <a:cubicBezTo>
                          <a:pt x="13466" y="-3226"/>
                          <a:pt x="22038" y="1727"/>
                          <a:pt x="25848" y="13252"/>
                        </a:cubicBezTo>
                        <a:cubicBezTo>
                          <a:pt x="29754" y="24872"/>
                          <a:pt x="27372" y="38588"/>
                          <a:pt x="20705" y="44018"/>
                        </a:cubicBezTo>
                        <a:cubicBezTo>
                          <a:pt x="14133" y="49352"/>
                          <a:pt x="5655" y="44304"/>
                          <a:pt x="1845" y="3277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03" name="Graphic 220">
                  <a:extLst>
                    <a:ext uri="{FF2B5EF4-FFF2-40B4-BE49-F238E27FC236}">
                      <a16:creationId xmlns:a16="http://schemas.microsoft.com/office/drawing/2014/main" id="{BBA7163F-064E-49BE-B46A-66105B3EA33E}"/>
                    </a:ext>
                  </a:extLst>
                </p:cNvPr>
                <p:cNvGrpSpPr/>
                <p:nvPr/>
              </p:nvGrpSpPr>
              <p:grpSpPr>
                <a:xfrm>
                  <a:off x="4756499" y="4004735"/>
                  <a:ext cx="84712" cy="210267"/>
                  <a:chOff x="4756499" y="4004735"/>
                  <a:chExt cx="84712" cy="210267"/>
                </a:xfrm>
                <a:grpFill/>
              </p:grpSpPr>
              <p:sp>
                <p:nvSpPr>
                  <p:cNvPr id="607" name="Freeform: Shape 606">
                    <a:extLst>
                      <a:ext uri="{FF2B5EF4-FFF2-40B4-BE49-F238E27FC236}">
                        <a16:creationId xmlns:a16="http://schemas.microsoft.com/office/drawing/2014/main" id="{313DDEFE-9C8D-497F-B590-D1CC0E6AF45B}"/>
                      </a:ext>
                    </a:extLst>
                  </p:cNvPr>
                  <p:cNvSpPr/>
                  <p:nvPr/>
                </p:nvSpPr>
                <p:spPr>
                  <a:xfrm>
                    <a:off x="4756499" y="4025360"/>
                    <a:ext cx="72961" cy="189642"/>
                  </a:xfrm>
                  <a:custGeom>
                    <a:avLst/>
                    <a:gdLst>
                      <a:gd name="connsiteX0" fmla="*/ 5334 w 72961"/>
                      <a:gd name="connsiteY0" fmla="*/ 189643 h 189642"/>
                      <a:gd name="connsiteX1" fmla="*/ 0 w 72961"/>
                      <a:gd name="connsiteY1" fmla="*/ 183833 h 189642"/>
                      <a:gd name="connsiteX2" fmla="*/ 67342 w 72961"/>
                      <a:gd name="connsiteY2" fmla="*/ 0 h 189642"/>
                      <a:gd name="connsiteX3" fmla="*/ 72962 w 72961"/>
                      <a:gd name="connsiteY3" fmla="*/ 5620 h 189642"/>
                    </a:gdLst>
                    <a:ahLst/>
                    <a:cxnLst>
                      <a:cxn ang="0">
                        <a:pos x="connsiteX0" y="connsiteY0"/>
                      </a:cxn>
                      <a:cxn ang="0">
                        <a:pos x="connsiteX1" y="connsiteY1"/>
                      </a:cxn>
                      <a:cxn ang="0">
                        <a:pos x="connsiteX2" y="connsiteY2"/>
                      </a:cxn>
                      <a:cxn ang="0">
                        <a:pos x="connsiteX3" y="connsiteY3"/>
                      </a:cxn>
                    </a:cxnLst>
                    <a:rect l="l" t="t" r="r" b="b"/>
                    <a:pathLst>
                      <a:path w="72961" h="189642">
                        <a:moveTo>
                          <a:pt x="5334" y="189643"/>
                        </a:moveTo>
                        <a:lnTo>
                          <a:pt x="0" y="183833"/>
                        </a:lnTo>
                        <a:lnTo>
                          <a:pt x="67342" y="0"/>
                        </a:lnTo>
                        <a:lnTo>
                          <a:pt x="72962"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08" name="Freeform: Shape 607">
                    <a:extLst>
                      <a:ext uri="{FF2B5EF4-FFF2-40B4-BE49-F238E27FC236}">
                        <a16:creationId xmlns:a16="http://schemas.microsoft.com/office/drawing/2014/main" id="{EFE654B7-368F-443B-9370-76DC390D3281}"/>
                      </a:ext>
                    </a:extLst>
                  </p:cNvPr>
                  <p:cNvSpPr/>
                  <p:nvPr/>
                </p:nvSpPr>
                <p:spPr>
                  <a:xfrm>
                    <a:off x="4812280" y="4004735"/>
                    <a:ext cx="28932" cy="46968"/>
                  </a:xfrm>
                  <a:custGeom>
                    <a:avLst/>
                    <a:gdLst>
                      <a:gd name="connsiteX0" fmla="*/ 1941 w 28932"/>
                      <a:gd name="connsiteY0" fmla="*/ 10719 h 46968"/>
                      <a:gd name="connsiteX1" fmla="*/ 21657 w 28932"/>
                      <a:gd name="connsiteY1" fmla="*/ 3765 h 46968"/>
                      <a:gd name="connsiteX2" fmla="*/ 26991 w 28932"/>
                      <a:gd name="connsiteY2" fmla="*/ 36341 h 46968"/>
                      <a:gd name="connsiteX3" fmla="*/ 7275 w 28932"/>
                      <a:gd name="connsiteY3" fmla="*/ 43104 h 46968"/>
                      <a:gd name="connsiteX4" fmla="*/ 1941 w 28932"/>
                      <a:gd name="connsiteY4" fmla="*/ 10719 h 46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32" h="46968">
                        <a:moveTo>
                          <a:pt x="1941" y="10719"/>
                        </a:moveTo>
                        <a:cubicBezTo>
                          <a:pt x="5941" y="-140"/>
                          <a:pt x="14704" y="-3283"/>
                          <a:pt x="21657" y="3765"/>
                        </a:cubicBezTo>
                        <a:cubicBezTo>
                          <a:pt x="28611" y="10814"/>
                          <a:pt x="30992" y="25387"/>
                          <a:pt x="26991" y="36341"/>
                        </a:cubicBezTo>
                        <a:cubicBezTo>
                          <a:pt x="22991" y="47199"/>
                          <a:pt x="14133" y="50247"/>
                          <a:pt x="7275" y="43104"/>
                        </a:cubicBezTo>
                        <a:cubicBezTo>
                          <a:pt x="321" y="35960"/>
                          <a:pt x="-2060" y="21482"/>
                          <a:pt x="1941" y="107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604" name="Graphic 220">
                  <a:extLst>
                    <a:ext uri="{FF2B5EF4-FFF2-40B4-BE49-F238E27FC236}">
                      <a16:creationId xmlns:a16="http://schemas.microsoft.com/office/drawing/2014/main" id="{CDBA80E3-FD12-44B1-9B0A-6800E83BF7AE}"/>
                    </a:ext>
                  </a:extLst>
                </p:cNvPr>
                <p:cNvGrpSpPr/>
                <p:nvPr/>
              </p:nvGrpSpPr>
              <p:grpSpPr>
                <a:xfrm>
                  <a:off x="4826698" y="4015995"/>
                  <a:ext cx="159162" cy="48943"/>
                  <a:chOff x="4826698" y="4015995"/>
                  <a:chExt cx="159162" cy="48943"/>
                </a:xfrm>
                <a:grpFill/>
              </p:grpSpPr>
              <p:sp>
                <p:nvSpPr>
                  <p:cNvPr id="605" name="Freeform: Shape 604">
                    <a:extLst>
                      <a:ext uri="{FF2B5EF4-FFF2-40B4-BE49-F238E27FC236}">
                        <a16:creationId xmlns:a16="http://schemas.microsoft.com/office/drawing/2014/main" id="{10BD15E4-0DEF-403F-9A3B-7E65417FE1F6}"/>
                      </a:ext>
                    </a:extLst>
                  </p:cNvPr>
                  <p:cNvSpPr/>
                  <p:nvPr/>
                </p:nvSpPr>
                <p:spPr>
                  <a:xfrm>
                    <a:off x="4826698" y="4022978"/>
                    <a:ext cx="143446" cy="22860"/>
                  </a:xfrm>
                  <a:custGeom>
                    <a:avLst/>
                    <a:gdLst>
                      <a:gd name="connsiteX0" fmla="*/ 143446 w 143446"/>
                      <a:gd name="connsiteY0" fmla="*/ 22860 h 22860"/>
                      <a:gd name="connsiteX1" fmla="*/ 0 w 143446"/>
                      <a:gd name="connsiteY1" fmla="*/ 10383 h 22860"/>
                      <a:gd name="connsiteX2" fmla="*/ 0 w 143446"/>
                      <a:gd name="connsiteY2" fmla="*/ 0 h 22860"/>
                      <a:gd name="connsiteX3" fmla="*/ 143446 w 143446"/>
                      <a:gd name="connsiteY3" fmla="*/ 12097 h 22860"/>
                    </a:gdLst>
                    <a:ahLst/>
                    <a:cxnLst>
                      <a:cxn ang="0">
                        <a:pos x="connsiteX0" y="connsiteY0"/>
                      </a:cxn>
                      <a:cxn ang="0">
                        <a:pos x="connsiteX1" y="connsiteY1"/>
                      </a:cxn>
                      <a:cxn ang="0">
                        <a:pos x="connsiteX2" y="connsiteY2"/>
                      </a:cxn>
                      <a:cxn ang="0">
                        <a:pos x="connsiteX3" y="connsiteY3"/>
                      </a:cxn>
                    </a:cxnLst>
                    <a:rect l="l" t="t" r="r" b="b"/>
                    <a:pathLst>
                      <a:path w="143446" h="22860">
                        <a:moveTo>
                          <a:pt x="143446" y="22860"/>
                        </a:moveTo>
                        <a:lnTo>
                          <a:pt x="0" y="10383"/>
                        </a:lnTo>
                        <a:lnTo>
                          <a:pt x="0" y="0"/>
                        </a:lnTo>
                        <a:lnTo>
                          <a:pt x="143446" y="1209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606" name="Freeform: Shape 605">
                    <a:extLst>
                      <a:ext uri="{FF2B5EF4-FFF2-40B4-BE49-F238E27FC236}">
                        <a16:creationId xmlns:a16="http://schemas.microsoft.com/office/drawing/2014/main" id="{D8AB2EC2-D0BA-4FE9-9980-87369858CDA4}"/>
                      </a:ext>
                    </a:extLst>
                  </p:cNvPr>
                  <p:cNvSpPr/>
                  <p:nvPr/>
                </p:nvSpPr>
                <p:spPr>
                  <a:xfrm>
                    <a:off x="4954524" y="4015995"/>
                    <a:ext cx="31337" cy="48943"/>
                  </a:xfrm>
                  <a:custGeom>
                    <a:avLst/>
                    <a:gdLst>
                      <a:gd name="connsiteX0" fmla="*/ 15621 w 31337"/>
                      <a:gd name="connsiteY0" fmla="*/ 30 h 48943"/>
                      <a:gd name="connsiteX1" fmla="*/ 31337 w 31337"/>
                      <a:gd name="connsiteY1" fmla="*/ 25843 h 48943"/>
                      <a:gd name="connsiteX2" fmla="*/ 15621 w 31337"/>
                      <a:gd name="connsiteY2" fmla="*/ 48894 h 48943"/>
                      <a:gd name="connsiteX3" fmla="*/ 0 w 31337"/>
                      <a:gd name="connsiteY3" fmla="*/ 23176 h 48943"/>
                      <a:gd name="connsiteX4" fmla="*/ 15621 w 31337"/>
                      <a:gd name="connsiteY4" fmla="*/ 30 h 489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37" h="48943">
                        <a:moveTo>
                          <a:pt x="15621" y="30"/>
                        </a:moveTo>
                        <a:cubicBezTo>
                          <a:pt x="24289" y="697"/>
                          <a:pt x="31337" y="12222"/>
                          <a:pt x="31337" y="25843"/>
                        </a:cubicBezTo>
                        <a:cubicBezTo>
                          <a:pt x="31337" y="39369"/>
                          <a:pt x="24289" y="49751"/>
                          <a:pt x="15621" y="48894"/>
                        </a:cubicBezTo>
                        <a:cubicBezTo>
                          <a:pt x="6953" y="48132"/>
                          <a:pt x="0" y="36606"/>
                          <a:pt x="0" y="23176"/>
                        </a:cubicBezTo>
                        <a:cubicBezTo>
                          <a:pt x="0" y="9746"/>
                          <a:pt x="6953" y="-636"/>
                          <a:pt x="15621" y="3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79" name="Graphic 220">
                <a:extLst>
                  <a:ext uri="{FF2B5EF4-FFF2-40B4-BE49-F238E27FC236}">
                    <a16:creationId xmlns:a16="http://schemas.microsoft.com/office/drawing/2014/main" id="{B8C0A3CC-71D3-4EAA-BC27-303E6B1ABF26}"/>
                  </a:ext>
                </a:extLst>
              </p:cNvPr>
              <p:cNvGrpSpPr/>
              <p:nvPr/>
            </p:nvGrpSpPr>
            <p:grpSpPr>
              <a:xfrm>
                <a:off x="4954544" y="3815893"/>
                <a:ext cx="361040" cy="486676"/>
                <a:chOff x="4954544" y="3815893"/>
                <a:chExt cx="361040" cy="486676"/>
              </a:xfrm>
              <a:grpFill/>
            </p:grpSpPr>
            <p:grpSp>
              <p:nvGrpSpPr>
                <p:cNvPr id="581" name="Graphic 220">
                  <a:extLst>
                    <a:ext uri="{FF2B5EF4-FFF2-40B4-BE49-F238E27FC236}">
                      <a16:creationId xmlns:a16="http://schemas.microsoft.com/office/drawing/2014/main" id="{1E77FDCD-56D9-4A4F-BA69-4BAAC671CC7A}"/>
                    </a:ext>
                  </a:extLst>
                </p:cNvPr>
                <p:cNvGrpSpPr/>
                <p:nvPr/>
              </p:nvGrpSpPr>
              <p:grpSpPr>
                <a:xfrm>
                  <a:off x="5206174" y="3842766"/>
                  <a:ext cx="109410" cy="252442"/>
                  <a:chOff x="5206174" y="3842766"/>
                  <a:chExt cx="109410" cy="252442"/>
                </a:xfrm>
                <a:grpFill/>
              </p:grpSpPr>
              <p:sp>
                <p:nvSpPr>
                  <p:cNvPr id="597" name="Freeform: Shape 596">
                    <a:extLst>
                      <a:ext uri="{FF2B5EF4-FFF2-40B4-BE49-F238E27FC236}">
                        <a16:creationId xmlns:a16="http://schemas.microsoft.com/office/drawing/2014/main" id="{00CB3403-382B-43D5-A107-1650ABBFCF85}"/>
                      </a:ext>
                    </a:extLst>
                  </p:cNvPr>
                  <p:cNvSpPr/>
                  <p:nvPr/>
                </p:nvSpPr>
                <p:spPr>
                  <a:xfrm>
                    <a:off x="5206174" y="3842766"/>
                    <a:ext cx="94202" cy="228314"/>
                  </a:xfrm>
                  <a:custGeom>
                    <a:avLst/>
                    <a:gdLst>
                      <a:gd name="connsiteX0" fmla="*/ 87059 w 94202"/>
                      <a:gd name="connsiteY0" fmla="*/ 228314 h 228314"/>
                      <a:gd name="connsiteX1" fmla="*/ 0 w 94202"/>
                      <a:gd name="connsiteY1" fmla="*/ 5525 h 228314"/>
                      <a:gd name="connsiteX2" fmla="*/ 6858 w 94202"/>
                      <a:gd name="connsiteY2" fmla="*/ 0 h 228314"/>
                      <a:gd name="connsiteX3" fmla="*/ 94202 w 94202"/>
                      <a:gd name="connsiteY3" fmla="*/ 222980 h 228314"/>
                    </a:gdLst>
                    <a:ahLst/>
                    <a:cxnLst>
                      <a:cxn ang="0">
                        <a:pos x="connsiteX0" y="connsiteY0"/>
                      </a:cxn>
                      <a:cxn ang="0">
                        <a:pos x="connsiteX1" y="connsiteY1"/>
                      </a:cxn>
                      <a:cxn ang="0">
                        <a:pos x="connsiteX2" y="connsiteY2"/>
                      </a:cxn>
                      <a:cxn ang="0">
                        <a:pos x="connsiteX3" y="connsiteY3"/>
                      </a:cxn>
                    </a:cxnLst>
                    <a:rect l="l" t="t" r="r" b="b"/>
                    <a:pathLst>
                      <a:path w="94202" h="228314">
                        <a:moveTo>
                          <a:pt x="87059" y="228314"/>
                        </a:moveTo>
                        <a:lnTo>
                          <a:pt x="0" y="5525"/>
                        </a:lnTo>
                        <a:lnTo>
                          <a:pt x="6858" y="0"/>
                        </a:lnTo>
                        <a:lnTo>
                          <a:pt x="94202" y="22298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98" name="Freeform: Shape 597">
                    <a:extLst>
                      <a:ext uri="{FF2B5EF4-FFF2-40B4-BE49-F238E27FC236}">
                        <a16:creationId xmlns:a16="http://schemas.microsoft.com/office/drawing/2014/main" id="{96AB1822-432A-4F78-95EA-FC153B37F584}"/>
                      </a:ext>
                    </a:extLst>
                  </p:cNvPr>
                  <p:cNvSpPr/>
                  <p:nvPr/>
                </p:nvSpPr>
                <p:spPr>
                  <a:xfrm>
                    <a:off x="5278158" y="4041708"/>
                    <a:ext cx="37426" cy="53500"/>
                  </a:xfrm>
                  <a:custGeom>
                    <a:avLst/>
                    <a:gdLst>
                      <a:gd name="connsiteX0" fmla="*/ 34886 w 37426"/>
                      <a:gd name="connsiteY0" fmla="*/ 14704 h 53500"/>
                      <a:gd name="connsiteX1" fmla="*/ 28028 w 37426"/>
                      <a:gd name="connsiteY1" fmla="*/ 50708 h 53500"/>
                      <a:gd name="connsiteX2" fmla="*/ 2502 w 37426"/>
                      <a:gd name="connsiteY2" fmla="*/ 38611 h 53500"/>
                      <a:gd name="connsiteX3" fmla="*/ 9264 w 37426"/>
                      <a:gd name="connsiteY3" fmla="*/ 2893 h 53500"/>
                      <a:gd name="connsiteX4" fmla="*/ 34886 w 37426"/>
                      <a:gd name="connsiteY4" fmla="*/ 14704 h 5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26" h="53500">
                        <a:moveTo>
                          <a:pt x="34886" y="14704"/>
                        </a:moveTo>
                        <a:cubicBezTo>
                          <a:pt x="40125" y="27943"/>
                          <a:pt x="36982" y="44136"/>
                          <a:pt x="28028" y="50708"/>
                        </a:cubicBezTo>
                        <a:cubicBezTo>
                          <a:pt x="19075" y="57280"/>
                          <a:pt x="7645" y="51851"/>
                          <a:pt x="2502" y="38611"/>
                        </a:cubicBezTo>
                        <a:cubicBezTo>
                          <a:pt x="-2642" y="25467"/>
                          <a:pt x="406" y="9465"/>
                          <a:pt x="9264" y="2893"/>
                        </a:cubicBezTo>
                        <a:cubicBezTo>
                          <a:pt x="18218" y="-3775"/>
                          <a:pt x="29648" y="1464"/>
                          <a:pt x="34886" y="147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82" name="Graphic 220">
                  <a:extLst>
                    <a:ext uri="{FF2B5EF4-FFF2-40B4-BE49-F238E27FC236}">
                      <a16:creationId xmlns:a16="http://schemas.microsoft.com/office/drawing/2014/main" id="{396472F6-E8FA-436D-89CB-14D00E268C4C}"/>
                    </a:ext>
                  </a:extLst>
                </p:cNvPr>
                <p:cNvGrpSpPr/>
                <p:nvPr/>
              </p:nvGrpSpPr>
              <p:grpSpPr>
                <a:xfrm>
                  <a:off x="5191766" y="4065174"/>
                  <a:ext cx="108610" cy="237395"/>
                  <a:chOff x="5191766" y="4065174"/>
                  <a:chExt cx="108610" cy="237395"/>
                </a:xfrm>
                <a:grpFill/>
              </p:grpSpPr>
              <p:sp>
                <p:nvSpPr>
                  <p:cNvPr id="595" name="Freeform: Shape 594">
                    <a:extLst>
                      <a:ext uri="{FF2B5EF4-FFF2-40B4-BE49-F238E27FC236}">
                        <a16:creationId xmlns:a16="http://schemas.microsoft.com/office/drawing/2014/main" id="{50DCF527-248F-4B2A-A713-638315F1DF40}"/>
                      </a:ext>
                    </a:extLst>
                  </p:cNvPr>
                  <p:cNvSpPr/>
                  <p:nvPr/>
                </p:nvSpPr>
                <p:spPr>
                  <a:xfrm>
                    <a:off x="5206174" y="4065174"/>
                    <a:ext cx="94202" cy="214502"/>
                  </a:xfrm>
                  <a:custGeom>
                    <a:avLst/>
                    <a:gdLst>
                      <a:gd name="connsiteX0" fmla="*/ 6858 w 94202"/>
                      <a:gd name="connsiteY0" fmla="*/ 214503 h 214502"/>
                      <a:gd name="connsiteX1" fmla="*/ 0 w 94202"/>
                      <a:gd name="connsiteY1" fmla="*/ 207740 h 214502"/>
                      <a:gd name="connsiteX2" fmla="*/ 87059 w 94202"/>
                      <a:gd name="connsiteY2" fmla="*/ 0 h 214502"/>
                      <a:gd name="connsiteX3" fmla="*/ 94202 w 94202"/>
                      <a:gd name="connsiteY3" fmla="*/ 6477 h 214502"/>
                    </a:gdLst>
                    <a:ahLst/>
                    <a:cxnLst>
                      <a:cxn ang="0">
                        <a:pos x="connsiteX0" y="connsiteY0"/>
                      </a:cxn>
                      <a:cxn ang="0">
                        <a:pos x="connsiteX1" y="connsiteY1"/>
                      </a:cxn>
                      <a:cxn ang="0">
                        <a:pos x="connsiteX2" y="connsiteY2"/>
                      </a:cxn>
                      <a:cxn ang="0">
                        <a:pos x="connsiteX3" y="connsiteY3"/>
                      </a:cxn>
                    </a:cxnLst>
                    <a:rect l="l" t="t" r="r" b="b"/>
                    <a:pathLst>
                      <a:path w="94202" h="214502">
                        <a:moveTo>
                          <a:pt x="6858" y="214503"/>
                        </a:moveTo>
                        <a:lnTo>
                          <a:pt x="0" y="207740"/>
                        </a:lnTo>
                        <a:lnTo>
                          <a:pt x="87059" y="0"/>
                        </a:lnTo>
                        <a:lnTo>
                          <a:pt x="94202" y="64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96" name="Freeform: Shape 595">
                    <a:extLst>
                      <a:ext uri="{FF2B5EF4-FFF2-40B4-BE49-F238E27FC236}">
                        <a16:creationId xmlns:a16="http://schemas.microsoft.com/office/drawing/2014/main" id="{4DCD237A-407C-4324-851B-955F15D9FAD4}"/>
                      </a:ext>
                    </a:extLst>
                  </p:cNvPr>
                  <p:cNvSpPr/>
                  <p:nvPr/>
                </p:nvSpPr>
                <p:spPr>
                  <a:xfrm>
                    <a:off x="5191766" y="4250093"/>
                    <a:ext cx="35765" cy="52477"/>
                  </a:xfrm>
                  <a:custGeom>
                    <a:avLst/>
                    <a:gdLst>
                      <a:gd name="connsiteX0" fmla="*/ 33363 w 35765"/>
                      <a:gd name="connsiteY0" fmla="*/ 41586 h 52477"/>
                      <a:gd name="connsiteX1" fmla="*/ 8883 w 35765"/>
                      <a:gd name="connsiteY1" fmla="*/ 47492 h 52477"/>
                      <a:gd name="connsiteX2" fmla="*/ 2406 w 35765"/>
                      <a:gd name="connsiteY2" fmla="*/ 11011 h 52477"/>
                      <a:gd name="connsiteX3" fmla="*/ 26790 w 35765"/>
                      <a:gd name="connsiteY3" fmla="*/ 4820 h 52477"/>
                      <a:gd name="connsiteX4" fmla="*/ 33363 w 35765"/>
                      <a:gd name="connsiteY4" fmla="*/ 41586 h 52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65" h="52477">
                        <a:moveTo>
                          <a:pt x="33363" y="41586"/>
                        </a:moveTo>
                        <a:cubicBezTo>
                          <a:pt x="28409" y="53397"/>
                          <a:pt x="17456" y="55969"/>
                          <a:pt x="8883" y="47492"/>
                        </a:cubicBezTo>
                        <a:cubicBezTo>
                          <a:pt x="406" y="39110"/>
                          <a:pt x="-2547" y="22727"/>
                          <a:pt x="2406" y="11011"/>
                        </a:cubicBezTo>
                        <a:cubicBezTo>
                          <a:pt x="7264" y="-705"/>
                          <a:pt x="18218" y="-3562"/>
                          <a:pt x="26790" y="4820"/>
                        </a:cubicBezTo>
                        <a:cubicBezTo>
                          <a:pt x="35363" y="13297"/>
                          <a:pt x="38316" y="29775"/>
                          <a:pt x="33363" y="4158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83" name="Graphic 220">
                  <a:extLst>
                    <a:ext uri="{FF2B5EF4-FFF2-40B4-BE49-F238E27FC236}">
                      <a16:creationId xmlns:a16="http://schemas.microsoft.com/office/drawing/2014/main" id="{C3E8CF01-C1E2-4DCC-8636-BE1EB96AA88F}"/>
                    </a:ext>
                  </a:extLst>
                </p:cNvPr>
                <p:cNvGrpSpPr/>
                <p:nvPr/>
              </p:nvGrpSpPr>
              <p:grpSpPr>
                <a:xfrm>
                  <a:off x="5030152" y="4228059"/>
                  <a:ext cx="179450" cy="54095"/>
                  <a:chOff x="5030152" y="4228059"/>
                  <a:chExt cx="179450" cy="54095"/>
                </a:xfrm>
                <a:grpFill/>
              </p:grpSpPr>
              <p:sp>
                <p:nvSpPr>
                  <p:cNvPr id="593" name="Freeform: Shape 592">
                    <a:extLst>
                      <a:ext uri="{FF2B5EF4-FFF2-40B4-BE49-F238E27FC236}">
                        <a16:creationId xmlns:a16="http://schemas.microsoft.com/office/drawing/2014/main" id="{87773F50-1FCE-46AB-BE67-14C1E606EBFD}"/>
                      </a:ext>
                    </a:extLst>
                  </p:cNvPr>
                  <p:cNvSpPr/>
                  <p:nvPr/>
                </p:nvSpPr>
                <p:spPr>
                  <a:xfrm>
                    <a:off x="5046440" y="4247578"/>
                    <a:ext cx="163163" cy="34575"/>
                  </a:xfrm>
                  <a:custGeom>
                    <a:avLst/>
                    <a:gdLst>
                      <a:gd name="connsiteX0" fmla="*/ 163163 w 163163"/>
                      <a:gd name="connsiteY0" fmla="*/ 34576 h 34575"/>
                      <a:gd name="connsiteX1" fmla="*/ 0 w 163163"/>
                      <a:gd name="connsiteY1" fmla="*/ 11049 h 34575"/>
                      <a:gd name="connsiteX2" fmla="*/ 0 w 163163"/>
                      <a:gd name="connsiteY2" fmla="*/ 0 h 34575"/>
                      <a:gd name="connsiteX3" fmla="*/ 163163 w 163163"/>
                      <a:gd name="connsiteY3" fmla="*/ 22955 h 34575"/>
                    </a:gdLst>
                    <a:ahLst/>
                    <a:cxnLst>
                      <a:cxn ang="0">
                        <a:pos x="connsiteX0" y="connsiteY0"/>
                      </a:cxn>
                      <a:cxn ang="0">
                        <a:pos x="connsiteX1" y="connsiteY1"/>
                      </a:cxn>
                      <a:cxn ang="0">
                        <a:pos x="connsiteX2" y="connsiteY2"/>
                      </a:cxn>
                      <a:cxn ang="0">
                        <a:pos x="connsiteX3" y="connsiteY3"/>
                      </a:cxn>
                    </a:cxnLst>
                    <a:rect l="l" t="t" r="r" b="b"/>
                    <a:pathLst>
                      <a:path w="163163" h="34575">
                        <a:moveTo>
                          <a:pt x="163163" y="34576"/>
                        </a:moveTo>
                        <a:lnTo>
                          <a:pt x="0" y="11049"/>
                        </a:lnTo>
                        <a:lnTo>
                          <a:pt x="0" y="0"/>
                        </a:lnTo>
                        <a:lnTo>
                          <a:pt x="163163" y="2295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94" name="Freeform: Shape 593">
                    <a:extLst>
                      <a:ext uri="{FF2B5EF4-FFF2-40B4-BE49-F238E27FC236}">
                        <a16:creationId xmlns:a16="http://schemas.microsoft.com/office/drawing/2014/main" id="{ADDB4483-5C48-4E26-986F-918EB1364F1D}"/>
                      </a:ext>
                    </a:extLst>
                  </p:cNvPr>
                  <p:cNvSpPr/>
                  <p:nvPr/>
                </p:nvSpPr>
                <p:spPr>
                  <a:xfrm>
                    <a:off x="5030152" y="4228059"/>
                    <a:ext cx="32766" cy="50117"/>
                  </a:xfrm>
                  <a:custGeom>
                    <a:avLst/>
                    <a:gdLst>
                      <a:gd name="connsiteX0" fmla="*/ 16288 w 32766"/>
                      <a:gd name="connsiteY0" fmla="*/ 49999 h 50117"/>
                      <a:gd name="connsiteX1" fmla="*/ 0 w 32766"/>
                      <a:gd name="connsiteY1" fmla="*/ 22758 h 50117"/>
                      <a:gd name="connsiteX2" fmla="*/ 16288 w 32766"/>
                      <a:gd name="connsiteY2" fmla="*/ 88 h 50117"/>
                      <a:gd name="connsiteX3" fmla="*/ 32766 w 32766"/>
                      <a:gd name="connsiteY3" fmla="*/ 27425 h 50117"/>
                      <a:gd name="connsiteX4" fmla="*/ 16288 w 32766"/>
                      <a:gd name="connsiteY4" fmla="*/ 49999 h 50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66" h="50117">
                        <a:moveTo>
                          <a:pt x="16288" y="49999"/>
                        </a:moveTo>
                        <a:cubicBezTo>
                          <a:pt x="7239" y="48666"/>
                          <a:pt x="0" y="36474"/>
                          <a:pt x="0" y="22758"/>
                        </a:cubicBezTo>
                        <a:cubicBezTo>
                          <a:pt x="0" y="9042"/>
                          <a:pt x="7239" y="-1055"/>
                          <a:pt x="16288" y="88"/>
                        </a:cubicBezTo>
                        <a:cubicBezTo>
                          <a:pt x="25337" y="1326"/>
                          <a:pt x="32766" y="13518"/>
                          <a:pt x="32766" y="27425"/>
                        </a:cubicBezTo>
                        <a:cubicBezTo>
                          <a:pt x="32766" y="41236"/>
                          <a:pt x="25432" y="51333"/>
                          <a:pt x="16288" y="499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84" name="Graphic 220">
                  <a:extLst>
                    <a:ext uri="{FF2B5EF4-FFF2-40B4-BE49-F238E27FC236}">
                      <a16:creationId xmlns:a16="http://schemas.microsoft.com/office/drawing/2014/main" id="{68423067-9DA9-49F7-A5F5-503988EBEE17}"/>
                    </a:ext>
                  </a:extLst>
                </p:cNvPr>
                <p:cNvGrpSpPr/>
                <p:nvPr/>
              </p:nvGrpSpPr>
              <p:grpSpPr>
                <a:xfrm>
                  <a:off x="4954544" y="4015980"/>
                  <a:ext cx="95038" cy="239408"/>
                  <a:chOff x="4954544" y="4015980"/>
                  <a:chExt cx="95038" cy="239408"/>
                </a:xfrm>
                <a:grpFill/>
              </p:grpSpPr>
              <p:sp>
                <p:nvSpPr>
                  <p:cNvPr id="591" name="Freeform: Shape 590">
                    <a:extLst>
                      <a:ext uri="{FF2B5EF4-FFF2-40B4-BE49-F238E27FC236}">
                        <a16:creationId xmlns:a16="http://schemas.microsoft.com/office/drawing/2014/main" id="{61A183D3-2640-46A8-B3DB-426C9256DFCC}"/>
                      </a:ext>
                    </a:extLst>
                  </p:cNvPr>
                  <p:cNvSpPr/>
                  <p:nvPr/>
                </p:nvSpPr>
                <p:spPr>
                  <a:xfrm>
                    <a:off x="4967097" y="4038028"/>
                    <a:ext cx="82486" cy="217360"/>
                  </a:xfrm>
                  <a:custGeom>
                    <a:avLst/>
                    <a:gdLst>
                      <a:gd name="connsiteX0" fmla="*/ 76295 w 82486"/>
                      <a:gd name="connsiteY0" fmla="*/ 217361 h 217360"/>
                      <a:gd name="connsiteX1" fmla="*/ 0 w 82486"/>
                      <a:gd name="connsiteY1" fmla="*/ 4858 h 217360"/>
                      <a:gd name="connsiteX2" fmla="*/ 6001 w 82486"/>
                      <a:gd name="connsiteY2" fmla="*/ 0 h 217360"/>
                      <a:gd name="connsiteX3" fmla="*/ 82487 w 82486"/>
                      <a:gd name="connsiteY3" fmla="*/ 212693 h 217360"/>
                    </a:gdLst>
                    <a:ahLst/>
                    <a:cxnLst>
                      <a:cxn ang="0">
                        <a:pos x="connsiteX0" y="connsiteY0"/>
                      </a:cxn>
                      <a:cxn ang="0">
                        <a:pos x="connsiteX1" y="connsiteY1"/>
                      </a:cxn>
                      <a:cxn ang="0">
                        <a:pos x="connsiteX2" y="connsiteY2"/>
                      </a:cxn>
                      <a:cxn ang="0">
                        <a:pos x="connsiteX3" y="connsiteY3"/>
                      </a:cxn>
                    </a:cxnLst>
                    <a:rect l="l" t="t" r="r" b="b"/>
                    <a:pathLst>
                      <a:path w="82486" h="217360">
                        <a:moveTo>
                          <a:pt x="76295" y="217361"/>
                        </a:moveTo>
                        <a:lnTo>
                          <a:pt x="0" y="4858"/>
                        </a:lnTo>
                        <a:lnTo>
                          <a:pt x="6001" y="0"/>
                        </a:lnTo>
                        <a:lnTo>
                          <a:pt x="82487" y="21269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92" name="Freeform: Shape 591">
                    <a:extLst>
                      <a:ext uri="{FF2B5EF4-FFF2-40B4-BE49-F238E27FC236}">
                        <a16:creationId xmlns:a16="http://schemas.microsoft.com/office/drawing/2014/main" id="{3979E583-F439-43A2-BF6C-4938F2FDBA3D}"/>
                      </a:ext>
                    </a:extLst>
                  </p:cNvPr>
                  <p:cNvSpPr/>
                  <p:nvPr/>
                </p:nvSpPr>
                <p:spPr>
                  <a:xfrm>
                    <a:off x="4954544" y="4015980"/>
                    <a:ext cx="31355" cy="48950"/>
                  </a:xfrm>
                  <a:custGeom>
                    <a:avLst/>
                    <a:gdLst>
                      <a:gd name="connsiteX0" fmla="*/ 2075 w 31355"/>
                      <a:gd name="connsiteY0" fmla="*/ 35479 h 48950"/>
                      <a:gd name="connsiteX1" fmla="*/ 7790 w 31355"/>
                      <a:gd name="connsiteY1" fmla="*/ 2713 h 48950"/>
                      <a:gd name="connsiteX2" fmla="*/ 29221 w 31355"/>
                      <a:gd name="connsiteY2" fmla="*/ 13380 h 48950"/>
                      <a:gd name="connsiteX3" fmla="*/ 23411 w 31355"/>
                      <a:gd name="connsiteY3" fmla="*/ 46337 h 48950"/>
                      <a:gd name="connsiteX4" fmla="*/ 2075 w 31355"/>
                      <a:gd name="connsiteY4" fmla="*/ 35479 h 48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55" h="48950">
                        <a:moveTo>
                          <a:pt x="2075" y="35479"/>
                        </a:moveTo>
                        <a:cubicBezTo>
                          <a:pt x="-2212" y="23477"/>
                          <a:pt x="360" y="8808"/>
                          <a:pt x="7790" y="2713"/>
                        </a:cubicBezTo>
                        <a:cubicBezTo>
                          <a:pt x="15314" y="-3479"/>
                          <a:pt x="24839" y="1284"/>
                          <a:pt x="29221" y="13380"/>
                        </a:cubicBezTo>
                        <a:cubicBezTo>
                          <a:pt x="33603" y="25477"/>
                          <a:pt x="31031" y="40241"/>
                          <a:pt x="23411" y="46337"/>
                        </a:cubicBezTo>
                        <a:cubicBezTo>
                          <a:pt x="15886" y="52433"/>
                          <a:pt x="6361" y="47480"/>
                          <a:pt x="2075" y="354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85" name="Graphic 220">
                  <a:extLst>
                    <a:ext uri="{FF2B5EF4-FFF2-40B4-BE49-F238E27FC236}">
                      <a16:creationId xmlns:a16="http://schemas.microsoft.com/office/drawing/2014/main" id="{76561D43-5029-4E47-8196-A6C36E90254A}"/>
                    </a:ext>
                  </a:extLst>
                </p:cNvPr>
                <p:cNvGrpSpPr/>
                <p:nvPr/>
              </p:nvGrpSpPr>
              <p:grpSpPr>
                <a:xfrm>
                  <a:off x="4967097" y="3815893"/>
                  <a:ext cx="95768" cy="227564"/>
                  <a:chOff x="4967097" y="3815893"/>
                  <a:chExt cx="95768" cy="227564"/>
                </a:xfrm>
                <a:grpFill/>
              </p:grpSpPr>
              <p:sp>
                <p:nvSpPr>
                  <p:cNvPr id="589" name="Freeform: Shape 588">
                    <a:extLst>
                      <a:ext uri="{FF2B5EF4-FFF2-40B4-BE49-F238E27FC236}">
                        <a16:creationId xmlns:a16="http://schemas.microsoft.com/office/drawing/2014/main" id="{4FAA7CEA-13F0-4969-8733-ED09A4F40667}"/>
                      </a:ext>
                    </a:extLst>
                  </p:cNvPr>
                  <p:cNvSpPr/>
                  <p:nvPr/>
                </p:nvSpPr>
                <p:spPr>
                  <a:xfrm>
                    <a:off x="4967097" y="3838003"/>
                    <a:ext cx="82486" cy="205454"/>
                  </a:xfrm>
                  <a:custGeom>
                    <a:avLst/>
                    <a:gdLst>
                      <a:gd name="connsiteX0" fmla="*/ 6001 w 82486"/>
                      <a:gd name="connsiteY0" fmla="*/ 205454 h 205454"/>
                      <a:gd name="connsiteX1" fmla="*/ 0 w 82486"/>
                      <a:gd name="connsiteY1" fmla="*/ 199454 h 205454"/>
                      <a:gd name="connsiteX2" fmla="*/ 76295 w 82486"/>
                      <a:gd name="connsiteY2" fmla="*/ 0 h 205454"/>
                      <a:gd name="connsiteX3" fmla="*/ 82487 w 82486"/>
                      <a:gd name="connsiteY3" fmla="*/ 5715 h 205454"/>
                    </a:gdLst>
                    <a:ahLst/>
                    <a:cxnLst>
                      <a:cxn ang="0">
                        <a:pos x="connsiteX0" y="connsiteY0"/>
                      </a:cxn>
                      <a:cxn ang="0">
                        <a:pos x="connsiteX1" y="connsiteY1"/>
                      </a:cxn>
                      <a:cxn ang="0">
                        <a:pos x="connsiteX2" y="connsiteY2"/>
                      </a:cxn>
                      <a:cxn ang="0">
                        <a:pos x="connsiteX3" y="connsiteY3"/>
                      </a:cxn>
                    </a:cxnLst>
                    <a:rect l="l" t="t" r="r" b="b"/>
                    <a:pathLst>
                      <a:path w="82486" h="205454">
                        <a:moveTo>
                          <a:pt x="6001" y="205454"/>
                        </a:moveTo>
                        <a:lnTo>
                          <a:pt x="0" y="199454"/>
                        </a:lnTo>
                        <a:lnTo>
                          <a:pt x="76295" y="0"/>
                        </a:lnTo>
                        <a:lnTo>
                          <a:pt x="82487"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90" name="Freeform: Shape 589">
                    <a:extLst>
                      <a:ext uri="{FF2B5EF4-FFF2-40B4-BE49-F238E27FC236}">
                        <a16:creationId xmlns:a16="http://schemas.microsoft.com/office/drawing/2014/main" id="{33C83A33-F183-4D16-B2CE-D3479C9BFFB9}"/>
                      </a:ext>
                    </a:extLst>
                  </p:cNvPr>
                  <p:cNvSpPr/>
                  <p:nvPr/>
                </p:nvSpPr>
                <p:spPr>
                  <a:xfrm>
                    <a:off x="5030169" y="3815893"/>
                    <a:ext cx="32695" cy="49933"/>
                  </a:xfrm>
                  <a:custGeom>
                    <a:avLst/>
                    <a:gdLst>
                      <a:gd name="connsiteX0" fmla="*/ 2173 w 32695"/>
                      <a:gd name="connsiteY0" fmla="*/ 12109 h 49933"/>
                      <a:gd name="connsiteX1" fmla="*/ 24462 w 32695"/>
                      <a:gd name="connsiteY1" fmla="*/ 3536 h 49933"/>
                      <a:gd name="connsiteX2" fmla="*/ 30463 w 32695"/>
                      <a:gd name="connsiteY2" fmla="*/ 37921 h 49933"/>
                      <a:gd name="connsiteX3" fmla="*/ 8079 w 32695"/>
                      <a:gd name="connsiteY3" fmla="*/ 46303 h 49933"/>
                      <a:gd name="connsiteX4" fmla="*/ 2173 w 32695"/>
                      <a:gd name="connsiteY4" fmla="*/ 12109 h 4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95" h="49933">
                        <a:moveTo>
                          <a:pt x="2173" y="12109"/>
                        </a:moveTo>
                        <a:cubicBezTo>
                          <a:pt x="6650" y="297"/>
                          <a:pt x="16652" y="-3512"/>
                          <a:pt x="24462" y="3536"/>
                        </a:cubicBezTo>
                        <a:cubicBezTo>
                          <a:pt x="32368" y="10680"/>
                          <a:pt x="35035" y="26015"/>
                          <a:pt x="30463" y="37921"/>
                        </a:cubicBezTo>
                        <a:cubicBezTo>
                          <a:pt x="25891" y="49732"/>
                          <a:pt x="15889" y="53447"/>
                          <a:pt x="8079" y="46303"/>
                        </a:cubicBezTo>
                        <a:cubicBezTo>
                          <a:pt x="364" y="39160"/>
                          <a:pt x="-2303" y="23920"/>
                          <a:pt x="2173" y="1210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86" name="Graphic 220">
                  <a:extLst>
                    <a:ext uri="{FF2B5EF4-FFF2-40B4-BE49-F238E27FC236}">
                      <a16:creationId xmlns:a16="http://schemas.microsoft.com/office/drawing/2014/main" id="{6D379476-3D79-4246-A23D-DE0669965F63}"/>
                    </a:ext>
                  </a:extLst>
                </p:cNvPr>
                <p:cNvGrpSpPr/>
                <p:nvPr/>
              </p:nvGrpSpPr>
              <p:grpSpPr>
                <a:xfrm>
                  <a:off x="5046440" y="3819427"/>
                  <a:ext cx="181165" cy="52113"/>
                  <a:chOff x="5046440" y="3819427"/>
                  <a:chExt cx="181165" cy="52113"/>
                </a:xfrm>
                <a:grpFill/>
              </p:grpSpPr>
              <p:sp>
                <p:nvSpPr>
                  <p:cNvPr id="587" name="Freeform: Shape 586">
                    <a:extLst>
                      <a:ext uri="{FF2B5EF4-FFF2-40B4-BE49-F238E27FC236}">
                        <a16:creationId xmlns:a16="http://schemas.microsoft.com/office/drawing/2014/main" id="{176B86EC-0C85-4382-B2C5-2DB525094741}"/>
                      </a:ext>
                    </a:extLst>
                  </p:cNvPr>
                  <p:cNvSpPr/>
                  <p:nvPr/>
                </p:nvSpPr>
                <p:spPr>
                  <a:xfrm>
                    <a:off x="5046440" y="3835336"/>
                    <a:ext cx="163163" cy="16001"/>
                  </a:xfrm>
                  <a:custGeom>
                    <a:avLst/>
                    <a:gdLst>
                      <a:gd name="connsiteX0" fmla="*/ 163163 w 163163"/>
                      <a:gd name="connsiteY0" fmla="*/ 16002 h 16001"/>
                      <a:gd name="connsiteX1" fmla="*/ 0 w 163163"/>
                      <a:gd name="connsiteY1" fmla="*/ 11049 h 16001"/>
                      <a:gd name="connsiteX2" fmla="*/ 0 w 163163"/>
                      <a:gd name="connsiteY2" fmla="*/ 0 h 16001"/>
                      <a:gd name="connsiteX3" fmla="*/ 163163 w 163163"/>
                      <a:gd name="connsiteY3" fmla="*/ 4381 h 16001"/>
                    </a:gdLst>
                    <a:ahLst/>
                    <a:cxnLst>
                      <a:cxn ang="0">
                        <a:pos x="connsiteX0" y="connsiteY0"/>
                      </a:cxn>
                      <a:cxn ang="0">
                        <a:pos x="connsiteX1" y="connsiteY1"/>
                      </a:cxn>
                      <a:cxn ang="0">
                        <a:pos x="connsiteX2" y="connsiteY2"/>
                      </a:cxn>
                      <a:cxn ang="0">
                        <a:pos x="connsiteX3" y="connsiteY3"/>
                      </a:cxn>
                    </a:cxnLst>
                    <a:rect l="l" t="t" r="r" b="b"/>
                    <a:pathLst>
                      <a:path w="163163" h="16001">
                        <a:moveTo>
                          <a:pt x="163163" y="16002"/>
                        </a:moveTo>
                        <a:lnTo>
                          <a:pt x="0" y="11049"/>
                        </a:lnTo>
                        <a:lnTo>
                          <a:pt x="0" y="0"/>
                        </a:lnTo>
                        <a:lnTo>
                          <a:pt x="163163" y="43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88" name="Freeform: Shape 587">
                    <a:extLst>
                      <a:ext uri="{FF2B5EF4-FFF2-40B4-BE49-F238E27FC236}">
                        <a16:creationId xmlns:a16="http://schemas.microsoft.com/office/drawing/2014/main" id="{B99074CE-3C2B-4365-92BE-7BF342B8F735}"/>
                      </a:ext>
                    </a:extLst>
                  </p:cNvPr>
                  <p:cNvSpPr/>
                  <p:nvPr/>
                </p:nvSpPr>
                <p:spPr>
                  <a:xfrm>
                    <a:off x="5191791" y="3819427"/>
                    <a:ext cx="35813" cy="52113"/>
                  </a:xfrm>
                  <a:custGeom>
                    <a:avLst/>
                    <a:gdLst>
                      <a:gd name="connsiteX0" fmla="*/ 17812 w 35813"/>
                      <a:gd name="connsiteY0" fmla="*/ 2 h 52113"/>
                      <a:gd name="connsiteX1" fmla="*/ 35814 w 35813"/>
                      <a:gd name="connsiteY1" fmla="*/ 26577 h 52113"/>
                      <a:gd name="connsiteX2" fmla="*/ 17812 w 35813"/>
                      <a:gd name="connsiteY2" fmla="*/ 52104 h 52113"/>
                      <a:gd name="connsiteX3" fmla="*/ 0 w 35813"/>
                      <a:gd name="connsiteY3" fmla="*/ 25529 h 52113"/>
                      <a:gd name="connsiteX4" fmla="*/ 17812 w 35813"/>
                      <a:gd name="connsiteY4" fmla="*/ 2 h 521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813" h="52113">
                        <a:moveTo>
                          <a:pt x="17812" y="2"/>
                        </a:moveTo>
                        <a:cubicBezTo>
                          <a:pt x="27718" y="193"/>
                          <a:pt x="35814" y="12099"/>
                          <a:pt x="35814" y="26577"/>
                        </a:cubicBezTo>
                        <a:cubicBezTo>
                          <a:pt x="35814" y="41055"/>
                          <a:pt x="27718" y="52485"/>
                          <a:pt x="17812" y="52104"/>
                        </a:cubicBezTo>
                        <a:cubicBezTo>
                          <a:pt x="8001" y="51723"/>
                          <a:pt x="0" y="39817"/>
                          <a:pt x="0" y="25529"/>
                        </a:cubicBezTo>
                        <a:cubicBezTo>
                          <a:pt x="0" y="11242"/>
                          <a:pt x="7906" y="-188"/>
                          <a:pt x="17812" y="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0" name="Graphic 220">
                <a:extLst>
                  <a:ext uri="{FF2B5EF4-FFF2-40B4-BE49-F238E27FC236}">
                    <a16:creationId xmlns:a16="http://schemas.microsoft.com/office/drawing/2014/main" id="{D2BAF325-1D47-4688-B145-426CF9D0459F}"/>
                  </a:ext>
                </a:extLst>
              </p:cNvPr>
              <p:cNvGrpSpPr/>
              <p:nvPr/>
            </p:nvGrpSpPr>
            <p:grpSpPr>
              <a:xfrm>
                <a:off x="5191809" y="4041669"/>
                <a:ext cx="414193" cy="533087"/>
                <a:chOff x="5191809" y="4041669"/>
                <a:chExt cx="414193" cy="533087"/>
              </a:xfrm>
              <a:grpFill/>
            </p:grpSpPr>
            <p:grpSp>
              <p:nvGrpSpPr>
                <p:cNvPr id="563" name="Graphic 220">
                  <a:extLst>
                    <a:ext uri="{FF2B5EF4-FFF2-40B4-BE49-F238E27FC236}">
                      <a16:creationId xmlns:a16="http://schemas.microsoft.com/office/drawing/2014/main" id="{D53F67E3-1692-4EF8-9512-63649BD0F254}"/>
                    </a:ext>
                  </a:extLst>
                </p:cNvPr>
                <p:cNvGrpSpPr/>
                <p:nvPr/>
              </p:nvGrpSpPr>
              <p:grpSpPr>
                <a:xfrm>
                  <a:off x="5479923" y="4081652"/>
                  <a:ext cx="126079" cy="277027"/>
                  <a:chOff x="5479923" y="4081652"/>
                  <a:chExt cx="126079" cy="277027"/>
                </a:xfrm>
                <a:grpFill/>
              </p:grpSpPr>
              <p:sp>
                <p:nvSpPr>
                  <p:cNvPr id="579" name="Freeform: Shape 578">
                    <a:extLst>
                      <a:ext uri="{FF2B5EF4-FFF2-40B4-BE49-F238E27FC236}">
                        <a16:creationId xmlns:a16="http://schemas.microsoft.com/office/drawing/2014/main" id="{BEE069F9-5543-477A-BCE0-5DCA54DCCBD9}"/>
                      </a:ext>
                    </a:extLst>
                  </p:cNvPr>
                  <p:cNvSpPr/>
                  <p:nvPr/>
                </p:nvSpPr>
                <p:spPr>
                  <a:xfrm>
                    <a:off x="5479923" y="4081652"/>
                    <a:ext cx="108584" cy="250698"/>
                  </a:xfrm>
                  <a:custGeom>
                    <a:avLst/>
                    <a:gdLst>
                      <a:gd name="connsiteX0" fmla="*/ 100298 w 108584"/>
                      <a:gd name="connsiteY0" fmla="*/ 250698 h 250698"/>
                      <a:gd name="connsiteX1" fmla="*/ 0 w 108584"/>
                      <a:gd name="connsiteY1" fmla="*/ 5525 h 250698"/>
                      <a:gd name="connsiteX2" fmla="*/ 7811 w 108584"/>
                      <a:gd name="connsiteY2" fmla="*/ 0 h 250698"/>
                      <a:gd name="connsiteX3" fmla="*/ 108585 w 108584"/>
                      <a:gd name="connsiteY3" fmla="*/ 245554 h 250698"/>
                    </a:gdLst>
                    <a:ahLst/>
                    <a:cxnLst>
                      <a:cxn ang="0">
                        <a:pos x="connsiteX0" y="connsiteY0"/>
                      </a:cxn>
                      <a:cxn ang="0">
                        <a:pos x="connsiteX1" y="connsiteY1"/>
                      </a:cxn>
                      <a:cxn ang="0">
                        <a:pos x="connsiteX2" y="connsiteY2"/>
                      </a:cxn>
                      <a:cxn ang="0">
                        <a:pos x="connsiteX3" y="connsiteY3"/>
                      </a:cxn>
                    </a:cxnLst>
                    <a:rect l="l" t="t" r="r" b="b"/>
                    <a:pathLst>
                      <a:path w="108584" h="250698">
                        <a:moveTo>
                          <a:pt x="100298" y="250698"/>
                        </a:moveTo>
                        <a:lnTo>
                          <a:pt x="0" y="5525"/>
                        </a:lnTo>
                        <a:lnTo>
                          <a:pt x="7811" y="0"/>
                        </a:lnTo>
                        <a:lnTo>
                          <a:pt x="108585" y="24555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80" name="Freeform: Shape 579">
                    <a:extLst>
                      <a:ext uri="{FF2B5EF4-FFF2-40B4-BE49-F238E27FC236}">
                        <a16:creationId xmlns:a16="http://schemas.microsoft.com/office/drawing/2014/main" id="{7250418B-EB34-45C3-941B-A08C8A00E69A}"/>
                      </a:ext>
                    </a:extLst>
                  </p:cNvPr>
                  <p:cNvSpPr/>
                  <p:nvPr/>
                </p:nvSpPr>
                <p:spPr>
                  <a:xfrm>
                    <a:off x="5562783" y="4300938"/>
                    <a:ext cx="43219" cy="57742"/>
                  </a:xfrm>
                  <a:custGeom>
                    <a:avLst/>
                    <a:gdLst>
                      <a:gd name="connsiteX0" fmla="*/ 40298 w 43219"/>
                      <a:gd name="connsiteY0" fmla="*/ 17125 h 57742"/>
                      <a:gd name="connsiteX1" fmla="*/ 32297 w 43219"/>
                      <a:gd name="connsiteY1" fmla="*/ 55320 h 57742"/>
                      <a:gd name="connsiteX2" fmla="*/ 2865 w 43219"/>
                      <a:gd name="connsiteY2" fmla="*/ 40461 h 57742"/>
                      <a:gd name="connsiteX3" fmla="*/ 10676 w 43219"/>
                      <a:gd name="connsiteY3" fmla="*/ 2552 h 57742"/>
                      <a:gd name="connsiteX4" fmla="*/ 40298 w 43219"/>
                      <a:gd name="connsiteY4" fmla="*/ 17125 h 577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19" h="57742">
                        <a:moveTo>
                          <a:pt x="40298" y="17125"/>
                        </a:moveTo>
                        <a:cubicBezTo>
                          <a:pt x="46299" y="31793"/>
                          <a:pt x="42775" y="48843"/>
                          <a:pt x="32297" y="55320"/>
                        </a:cubicBezTo>
                        <a:cubicBezTo>
                          <a:pt x="21915" y="61702"/>
                          <a:pt x="8770" y="55034"/>
                          <a:pt x="2865" y="40461"/>
                        </a:cubicBezTo>
                        <a:cubicBezTo>
                          <a:pt x="-3040" y="25983"/>
                          <a:pt x="484" y="9028"/>
                          <a:pt x="10676" y="2552"/>
                        </a:cubicBezTo>
                        <a:cubicBezTo>
                          <a:pt x="21058" y="-4021"/>
                          <a:pt x="34297" y="2552"/>
                          <a:pt x="40298" y="171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64" name="Graphic 220">
                  <a:extLst>
                    <a:ext uri="{FF2B5EF4-FFF2-40B4-BE49-F238E27FC236}">
                      <a16:creationId xmlns:a16="http://schemas.microsoft.com/office/drawing/2014/main" id="{BC096E17-794C-486B-B7A2-A9C991CAEAEF}"/>
                    </a:ext>
                  </a:extLst>
                </p:cNvPr>
                <p:cNvGrpSpPr/>
                <p:nvPr/>
              </p:nvGrpSpPr>
              <p:grpSpPr>
                <a:xfrm>
                  <a:off x="5463476" y="4325969"/>
                  <a:ext cx="125031" cy="248787"/>
                  <a:chOff x="5463476" y="4325969"/>
                  <a:chExt cx="125031" cy="248787"/>
                </a:xfrm>
                <a:grpFill/>
              </p:grpSpPr>
              <p:sp>
                <p:nvSpPr>
                  <p:cNvPr id="577" name="Freeform: Shape 576">
                    <a:extLst>
                      <a:ext uri="{FF2B5EF4-FFF2-40B4-BE49-F238E27FC236}">
                        <a16:creationId xmlns:a16="http://schemas.microsoft.com/office/drawing/2014/main" id="{CB518E52-D1BB-4D9F-9946-359CE3C53C95}"/>
                      </a:ext>
                    </a:extLst>
                  </p:cNvPr>
                  <p:cNvSpPr/>
                  <p:nvPr/>
                </p:nvSpPr>
                <p:spPr>
                  <a:xfrm>
                    <a:off x="5479923" y="4325969"/>
                    <a:ext cx="108584" cy="224408"/>
                  </a:xfrm>
                  <a:custGeom>
                    <a:avLst/>
                    <a:gdLst>
                      <a:gd name="connsiteX0" fmla="*/ 7811 w 108584"/>
                      <a:gd name="connsiteY0" fmla="*/ 224409 h 224408"/>
                      <a:gd name="connsiteX1" fmla="*/ 0 w 108584"/>
                      <a:gd name="connsiteY1" fmla="*/ 216598 h 224408"/>
                      <a:gd name="connsiteX2" fmla="*/ 100298 w 108584"/>
                      <a:gd name="connsiteY2" fmla="*/ 0 h 224408"/>
                      <a:gd name="connsiteX3" fmla="*/ 108585 w 108584"/>
                      <a:gd name="connsiteY3" fmla="*/ 7525 h 224408"/>
                    </a:gdLst>
                    <a:ahLst/>
                    <a:cxnLst>
                      <a:cxn ang="0">
                        <a:pos x="connsiteX0" y="connsiteY0"/>
                      </a:cxn>
                      <a:cxn ang="0">
                        <a:pos x="connsiteX1" y="connsiteY1"/>
                      </a:cxn>
                      <a:cxn ang="0">
                        <a:pos x="connsiteX2" y="connsiteY2"/>
                      </a:cxn>
                      <a:cxn ang="0">
                        <a:pos x="connsiteX3" y="connsiteY3"/>
                      </a:cxn>
                    </a:cxnLst>
                    <a:rect l="l" t="t" r="r" b="b"/>
                    <a:pathLst>
                      <a:path w="108584" h="224408">
                        <a:moveTo>
                          <a:pt x="7811" y="224409"/>
                        </a:moveTo>
                        <a:lnTo>
                          <a:pt x="0" y="216598"/>
                        </a:lnTo>
                        <a:lnTo>
                          <a:pt x="100298" y="0"/>
                        </a:lnTo>
                        <a:lnTo>
                          <a:pt x="108585" y="7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78" name="Freeform: Shape 577">
                    <a:extLst>
                      <a:ext uri="{FF2B5EF4-FFF2-40B4-BE49-F238E27FC236}">
                        <a16:creationId xmlns:a16="http://schemas.microsoft.com/office/drawing/2014/main" id="{D760498E-E7F7-4BE3-8398-BE12F598D62C}"/>
                      </a:ext>
                    </a:extLst>
                  </p:cNvPr>
                  <p:cNvSpPr/>
                  <p:nvPr/>
                </p:nvSpPr>
                <p:spPr>
                  <a:xfrm>
                    <a:off x="5463476" y="4518179"/>
                    <a:ext cx="41028" cy="56577"/>
                  </a:xfrm>
                  <a:custGeom>
                    <a:avLst/>
                    <a:gdLst>
                      <a:gd name="connsiteX0" fmla="*/ 38259 w 41028"/>
                      <a:gd name="connsiteY0" fmla="*/ 45915 h 56577"/>
                      <a:gd name="connsiteX1" fmla="*/ 10160 w 41028"/>
                      <a:gd name="connsiteY1" fmla="*/ 50392 h 56577"/>
                      <a:gd name="connsiteX2" fmla="*/ 2731 w 41028"/>
                      <a:gd name="connsiteY2" fmla="*/ 10768 h 56577"/>
                      <a:gd name="connsiteX3" fmla="*/ 30734 w 41028"/>
                      <a:gd name="connsiteY3" fmla="*/ 6005 h 56577"/>
                      <a:gd name="connsiteX4" fmla="*/ 38259 w 41028"/>
                      <a:gd name="connsiteY4" fmla="*/ 45915 h 56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8" h="56577">
                        <a:moveTo>
                          <a:pt x="38259" y="45915"/>
                        </a:moveTo>
                        <a:cubicBezTo>
                          <a:pt x="32544" y="58202"/>
                          <a:pt x="19971" y="60107"/>
                          <a:pt x="10160" y="50392"/>
                        </a:cubicBezTo>
                        <a:cubicBezTo>
                          <a:pt x="445" y="40676"/>
                          <a:pt x="-2889" y="22960"/>
                          <a:pt x="2731" y="10768"/>
                        </a:cubicBezTo>
                        <a:cubicBezTo>
                          <a:pt x="8351" y="-1424"/>
                          <a:pt x="20924" y="-3615"/>
                          <a:pt x="30734" y="6005"/>
                        </a:cubicBezTo>
                        <a:cubicBezTo>
                          <a:pt x="40545" y="15721"/>
                          <a:pt x="43974" y="33628"/>
                          <a:pt x="38259" y="4591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65" name="Graphic 220">
                  <a:extLst>
                    <a:ext uri="{FF2B5EF4-FFF2-40B4-BE49-F238E27FC236}">
                      <a16:creationId xmlns:a16="http://schemas.microsoft.com/office/drawing/2014/main" id="{3394A838-F40C-4CD4-B7BC-F0CF62721078}"/>
                    </a:ext>
                  </a:extLst>
                </p:cNvPr>
                <p:cNvGrpSpPr/>
                <p:nvPr/>
              </p:nvGrpSpPr>
              <p:grpSpPr>
                <a:xfrm>
                  <a:off x="5278183" y="4482216"/>
                  <a:ext cx="205644" cy="70447"/>
                  <a:chOff x="5278183" y="4482216"/>
                  <a:chExt cx="205644" cy="70447"/>
                </a:xfrm>
                <a:grpFill/>
              </p:grpSpPr>
              <p:sp>
                <p:nvSpPr>
                  <p:cNvPr id="575" name="Freeform: Shape 574">
                    <a:extLst>
                      <a:ext uri="{FF2B5EF4-FFF2-40B4-BE49-F238E27FC236}">
                        <a16:creationId xmlns:a16="http://schemas.microsoft.com/office/drawing/2014/main" id="{3EC17469-E54C-4260-861E-23303349D1D8}"/>
                      </a:ext>
                    </a:extLst>
                  </p:cNvPr>
                  <p:cNvSpPr/>
                  <p:nvPr/>
                </p:nvSpPr>
                <p:spPr>
                  <a:xfrm>
                    <a:off x="5296757" y="4503229"/>
                    <a:ext cx="187071" cy="49434"/>
                  </a:xfrm>
                  <a:custGeom>
                    <a:avLst/>
                    <a:gdLst>
                      <a:gd name="connsiteX0" fmla="*/ 187071 w 187071"/>
                      <a:gd name="connsiteY0" fmla="*/ 49435 h 49434"/>
                      <a:gd name="connsiteX1" fmla="*/ 0 w 187071"/>
                      <a:gd name="connsiteY1" fmla="*/ 11811 h 49434"/>
                      <a:gd name="connsiteX2" fmla="*/ 0 w 187071"/>
                      <a:gd name="connsiteY2" fmla="*/ 0 h 49434"/>
                      <a:gd name="connsiteX3" fmla="*/ 187071 w 187071"/>
                      <a:gd name="connsiteY3" fmla="*/ 37052 h 49434"/>
                    </a:gdLst>
                    <a:ahLst/>
                    <a:cxnLst>
                      <a:cxn ang="0">
                        <a:pos x="connsiteX0" y="connsiteY0"/>
                      </a:cxn>
                      <a:cxn ang="0">
                        <a:pos x="connsiteX1" y="connsiteY1"/>
                      </a:cxn>
                      <a:cxn ang="0">
                        <a:pos x="connsiteX2" y="connsiteY2"/>
                      </a:cxn>
                      <a:cxn ang="0">
                        <a:pos x="connsiteX3" y="connsiteY3"/>
                      </a:cxn>
                    </a:cxnLst>
                    <a:rect l="l" t="t" r="r" b="b"/>
                    <a:pathLst>
                      <a:path w="187071" h="49434">
                        <a:moveTo>
                          <a:pt x="187071" y="49435"/>
                        </a:moveTo>
                        <a:lnTo>
                          <a:pt x="0" y="11811"/>
                        </a:lnTo>
                        <a:lnTo>
                          <a:pt x="0" y="0"/>
                        </a:lnTo>
                        <a:lnTo>
                          <a:pt x="187071" y="3705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76" name="Freeform: Shape 575">
                    <a:extLst>
                      <a:ext uri="{FF2B5EF4-FFF2-40B4-BE49-F238E27FC236}">
                        <a16:creationId xmlns:a16="http://schemas.microsoft.com/office/drawing/2014/main" id="{D80A7222-1489-49D6-9BE1-FE11D8B06FF3}"/>
                      </a:ext>
                    </a:extLst>
                  </p:cNvPr>
                  <p:cNvSpPr/>
                  <p:nvPr/>
                </p:nvSpPr>
                <p:spPr>
                  <a:xfrm>
                    <a:off x="5278183" y="4482216"/>
                    <a:ext cx="37338" cy="53882"/>
                  </a:xfrm>
                  <a:custGeom>
                    <a:avLst/>
                    <a:gdLst>
                      <a:gd name="connsiteX0" fmla="*/ 18574 w 37338"/>
                      <a:gd name="connsiteY0" fmla="*/ 53589 h 53882"/>
                      <a:gd name="connsiteX1" fmla="*/ 0 w 37338"/>
                      <a:gd name="connsiteY1" fmla="*/ 23204 h 53882"/>
                      <a:gd name="connsiteX2" fmla="*/ 18574 w 37338"/>
                      <a:gd name="connsiteY2" fmla="*/ 249 h 53882"/>
                      <a:gd name="connsiteX3" fmla="*/ 37338 w 37338"/>
                      <a:gd name="connsiteY3" fmla="*/ 30728 h 53882"/>
                      <a:gd name="connsiteX4" fmla="*/ 18574 w 37338"/>
                      <a:gd name="connsiteY4" fmla="*/ 53589 h 5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8" h="53882">
                        <a:moveTo>
                          <a:pt x="18574" y="53589"/>
                        </a:moveTo>
                        <a:cubicBezTo>
                          <a:pt x="8287" y="51493"/>
                          <a:pt x="0" y="37872"/>
                          <a:pt x="0" y="23204"/>
                        </a:cubicBezTo>
                        <a:cubicBezTo>
                          <a:pt x="0" y="8535"/>
                          <a:pt x="8287" y="-1752"/>
                          <a:pt x="18574" y="249"/>
                        </a:cubicBezTo>
                        <a:cubicBezTo>
                          <a:pt x="28956" y="2249"/>
                          <a:pt x="37338" y="15869"/>
                          <a:pt x="37338" y="30728"/>
                        </a:cubicBezTo>
                        <a:cubicBezTo>
                          <a:pt x="37433" y="45492"/>
                          <a:pt x="28956" y="55779"/>
                          <a:pt x="18574" y="5358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66" name="Graphic 220">
                  <a:extLst>
                    <a:ext uri="{FF2B5EF4-FFF2-40B4-BE49-F238E27FC236}">
                      <a16:creationId xmlns:a16="http://schemas.microsoft.com/office/drawing/2014/main" id="{B13B4E1D-9EC7-4356-AB44-255E4B370381}"/>
                    </a:ext>
                  </a:extLst>
                </p:cNvPr>
                <p:cNvGrpSpPr/>
                <p:nvPr/>
              </p:nvGrpSpPr>
              <p:grpSpPr>
                <a:xfrm>
                  <a:off x="5191809" y="4250150"/>
                  <a:ext cx="108567" cy="261270"/>
                  <a:chOff x="5191809" y="4250150"/>
                  <a:chExt cx="108567" cy="261270"/>
                </a:xfrm>
                <a:grpFill/>
              </p:grpSpPr>
              <p:sp>
                <p:nvSpPr>
                  <p:cNvPr id="573" name="Freeform: Shape 572">
                    <a:extLst>
                      <a:ext uri="{FF2B5EF4-FFF2-40B4-BE49-F238E27FC236}">
                        <a16:creationId xmlns:a16="http://schemas.microsoft.com/office/drawing/2014/main" id="{D5863232-8A39-439F-9F9A-66E1803ACDDF}"/>
                      </a:ext>
                    </a:extLst>
                  </p:cNvPr>
                  <p:cNvSpPr/>
                  <p:nvPr/>
                </p:nvSpPr>
                <p:spPr>
                  <a:xfrm>
                    <a:off x="5206174" y="4273962"/>
                    <a:ext cx="94202" cy="237458"/>
                  </a:xfrm>
                  <a:custGeom>
                    <a:avLst/>
                    <a:gdLst>
                      <a:gd name="connsiteX0" fmla="*/ 87059 w 94202"/>
                      <a:gd name="connsiteY0" fmla="*/ 237458 h 237458"/>
                      <a:gd name="connsiteX1" fmla="*/ 0 w 94202"/>
                      <a:gd name="connsiteY1" fmla="*/ 4763 h 237458"/>
                      <a:gd name="connsiteX2" fmla="*/ 6858 w 94202"/>
                      <a:gd name="connsiteY2" fmla="*/ 0 h 237458"/>
                      <a:gd name="connsiteX3" fmla="*/ 94202 w 94202"/>
                      <a:gd name="connsiteY3" fmla="*/ 232982 h 237458"/>
                    </a:gdLst>
                    <a:ahLst/>
                    <a:cxnLst>
                      <a:cxn ang="0">
                        <a:pos x="connsiteX0" y="connsiteY0"/>
                      </a:cxn>
                      <a:cxn ang="0">
                        <a:pos x="connsiteX1" y="connsiteY1"/>
                      </a:cxn>
                      <a:cxn ang="0">
                        <a:pos x="connsiteX2" y="connsiteY2"/>
                      </a:cxn>
                      <a:cxn ang="0">
                        <a:pos x="connsiteX3" y="connsiteY3"/>
                      </a:cxn>
                    </a:cxnLst>
                    <a:rect l="l" t="t" r="r" b="b"/>
                    <a:pathLst>
                      <a:path w="94202" h="237458">
                        <a:moveTo>
                          <a:pt x="87059" y="237458"/>
                        </a:moveTo>
                        <a:lnTo>
                          <a:pt x="0" y="4763"/>
                        </a:lnTo>
                        <a:lnTo>
                          <a:pt x="6858" y="0"/>
                        </a:lnTo>
                        <a:lnTo>
                          <a:pt x="94202" y="23298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74" name="Freeform: Shape 573">
                    <a:extLst>
                      <a:ext uri="{FF2B5EF4-FFF2-40B4-BE49-F238E27FC236}">
                        <a16:creationId xmlns:a16="http://schemas.microsoft.com/office/drawing/2014/main" id="{C115AC48-63E6-47F0-894E-F700EA380F5A}"/>
                      </a:ext>
                    </a:extLst>
                  </p:cNvPr>
                  <p:cNvSpPr/>
                  <p:nvPr/>
                </p:nvSpPr>
                <p:spPr>
                  <a:xfrm>
                    <a:off x="5191809" y="4250150"/>
                    <a:ext cx="35723" cy="52392"/>
                  </a:xfrm>
                  <a:custGeom>
                    <a:avLst/>
                    <a:gdLst>
                      <a:gd name="connsiteX0" fmla="*/ 2364 w 35723"/>
                      <a:gd name="connsiteY0" fmla="*/ 36957 h 52392"/>
                      <a:gd name="connsiteX1" fmla="*/ 8841 w 35723"/>
                      <a:gd name="connsiteY1" fmla="*/ 2381 h 52392"/>
                      <a:gd name="connsiteX2" fmla="*/ 33320 w 35723"/>
                      <a:gd name="connsiteY2" fmla="*/ 15335 h 52392"/>
                      <a:gd name="connsiteX3" fmla="*/ 26748 w 35723"/>
                      <a:gd name="connsiteY3" fmla="*/ 50101 h 52392"/>
                      <a:gd name="connsiteX4" fmla="*/ 2364 w 35723"/>
                      <a:gd name="connsiteY4" fmla="*/ 36957 h 523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23" h="52392">
                        <a:moveTo>
                          <a:pt x="2364" y="36957"/>
                        </a:moveTo>
                        <a:cubicBezTo>
                          <a:pt x="-2494" y="23812"/>
                          <a:pt x="364" y="8382"/>
                          <a:pt x="8841" y="2381"/>
                        </a:cubicBezTo>
                        <a:cubicBezTo>
                          <a:pt x="17413" y="-3620"/>
                          <a:pt x="28367" y="2095"/>
                          <a:pt x="33320" y="15335"/>
                        </a:cubicBezTo>
                        <a:cubicBezTo>
                          <a:pt x="38273" y="28575"/>
                          <a:pt x="35320" y="44196"/>
                          <a:pt x="26748" y="50101"/>
                        </a:cubicBezTo>
                        <a:cubicBezTo>
                          <a:pt x="18176" y="56007"/>
                          <a:pt x="7222" y="50101"/>
                          <a:pt x="2364" y="3695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67" name="Graphic 220">
                  <a:extLst>
                    <a:ext uri="{FF2B5EF4-FFF2-40B4-BE49-F238E27FC236}">
                      <a16:creationId xmlns:a16="http://schemas.microsoft.com/office/drawing/2014/main" id="{F7A6754D-782D-43D3-B631-E91CD44656EF}"/>
                    </a:ext>
                  </a:extLst>
                </p:cNvPr>
                <p:cNvGrpSpPr/>
                <p:nvPr/>
              </p:nvGrpSpPr>
              <p:grpSpPr>
                <a:xfrm>
                  <a:off x="5206174" y="4041669"/>
                  <a:ext cx="109431" cy="238008"/>
                  <a:chOff x="5206174" y="4041669"/>
                  <a:chExt cx="109431" cy="238008"/>
                </a:xfrm>
                <a:grpFill/>
              </p:grpSpPr>
              <p:sp>
                <p:nvSpPr>
                  <p:cNvPr id="571" name="Freeform: Shape 570">
                    <a:extLst>
                      <a:ext uri="{FF2B5EF4-FFF2-40B4-BE49-F238E27FC236}">
                        <a16:creationId xmlns:a16="http://schemas.microsoft.com/office/drawing/2014/main" id="{82FF49EF-FB90-4608-88FD-49C61E925AB7}"/>
                      </a:ext>
                    </a:extLst>
                  </p:cNvPr>
                  <p:cNvSpPr/>
                  <p:nvPr/>
                </p:nvSpPr>
                <p:spPr>
                  <a:xfrm>
                    <a:off x="5206174" y="4065174"/>
                    <a:ext cx="94202" cy="214502"/>
                  </a:xfrm>
                  <a:custGeom>
                    <a:avLst/>
                    <a:gdLst>
                      <a:gd name="connsiteX0" fmla="*/ 6858 w 94202"/>
                      <a:gd name="connsiteY0" fmla="*/ 214503 h 214502"/>
                      <a:gd name="connsiteX1" fmla="*/ 0 w 94202"/>
                      <a:gd name="connsiteY1" fmla="*/ 207740 h 214502"/>
                      <a:gd name="connsiteX2" fmla="*/ 87059 w 94202"/>
                      <a:gd name="connsiteY2" fmla="*/ 0 h 214502"/>
                      <a:gd name="connsiteX3" fmla="*/ 94202 w 94202"/>
                      <a:gd name="connsiteY3" fmla="*/ 6477 h 214502"/>
                    </a:gdLst>
                    <a:ahLst/>
                    <a:cxnLst>
                      <a:cxn ang="0">
                        <a:pos x="connsiteX0" y="connsiteY0"/>
                      </a:cxn>
                      <a:cxn ang="0">
                        <a:pos x="connsiteX1" y="connsiteY1"/>
                      </a:cxn>
                      <a:cxn ang="0">
                        <a:pos x="connsiteX2" y="connsiteY2"/>
                      </a:cxn>
                      <a:cxn ang="0">
                        <a:pos x="connsiteX3" y="connsiteY3"/>
                      </a:cxn>
                    </a:cxnLst>
                    <a:rect l="l" t="t" r="r" b="b"/>
                    <a:pathLst>
                      <a:path w="94202" h="214502">
                        <a:moveTo>
                          <a:pt x="6858" y="214503"/>
                        </a:moveTo>
                        <a:lnTo>
                          <a:pt x="0" y="207740"/>
                        </a:lnTo>
                        <a:lnTo>
                          <a:pt x="87059" y="0"/>
                        </a:lnTo>
                        <a:lnTo>
                          <a:pt x="94202" y="64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72" name="Freeform: Shape 571">
                    <a:extLst>
                      <a:ext uri="{FF2B5EF4-FFF2-40B4-BE49-F238E27FC236}">
                        <a16:creationId xmlns:a16="http://schemas.microsoft.com/office/drawing/2014/main" id="{A741AF2C-EAFA-4F59-A6C2-16B3C25C5E7A}"/>
                      </a:ext>
                    </a:extLst>
                  </p:cNvPr>
                  <p:cNvSpPr/>
                  <p:nvPr/>
                </p:nvSpPr>
                <p:spPr>
                  <a:xfrm>
                    <a:off x="5278158" y="4041669"/>
                    <a:ext cx="37447" cy="53426"/>
                  </a:xfrm>
                  <a:custGeom>
                    <a:avLst/>
                    <a:gdLst>
                      <a:gd name="connsiteX0" fmla="*/ 2502 w 37447"/>
                      <a:gd name="connsiteY0" fmla="*/ 12075 h 53426"/>
                      <a:gd name="connsiteX1" fmla="*/ 28028 w 37447"/>
                      <a:gd name="connsiteY1" fmla="*/ 4360 h 53426"/>
                      <a:gd name="connsiteX2" fmla="*/ 34886 w 37447"/>
                      <a:gd name="connsiteY2" fmla="*/ 41507 h 53426"/>
                      <a:gd name="connsiteX3" fmla="*/ 9264 w 37447"/>
                      <a:gd name="connsiteY3" fmla="*/ 48937 h 53426"/>
                      <a:gd name="connsiteX4" fmla="*/ 2502 w 37447"/>
                      <a:gd name="connsiteY4" fmla="*/ 12075 h 53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47" h="53426">
                        <a:moveTo>
                          <a:pt x="2502" y="12075"/>
                        </a:moveTo>
                        <a:cubicBezTo>
                          <a:pt x="7645" y="-212"/>
                          <a:pt x="19075" y="-3736"/>
                          <a:pt x="28028" y="4360"/>
                        </a:cubicBezTo>
                        <a:cubicBezTo>
                          <a:pt x="37077" y="12456"/>
                          <a:pt x="40125" y="29125"/>
                          <a:pt x="34886" y="41507"/>
                        </a:cubicBezTo>
                        <a:cubicBezTo>
                          <a:pt x="29648" y="53795"/>
                          <a:pt x="18218" y="57129"/>
                          <a:pt x="9264" y="48937"/>
                        </a:cubicBezTo>
                        <a:cubicBezTo>
                          <a:pt x="406" y="40841"/>
                          <a:pt x="-2642" y="24363"/>
                          <a:pt x="2502" y="1207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568" name="Graphic 220">
                  <a:extLst>
                    <a:ext uri="{FF2B5EF4-FFF2-40B4-BE49-F238E27FC236}">
                      <a16:creationId xmlns:a16="http://schemas.microsoft.com/office/drawing/2014/main" id="{843E44BA-ACC6-4FA0-A951-3096AB8A9CC8}"/>
                    </a:ext>
                  </a:extLst>
                </p:cNvPr>
                <p:cNvGrpSpPr/>
                <p:nvPr/>
              </p:nvGrpSpPr>
              <p:grpSpPr>
                <a:xfrm>
                  <a:off x="5296757" y="4056367"/>
                  <a:ext cx="207740" cy="56021"/>
                  <a:chOff x="5296757" y="4056367"/>
                  <a:chExt cx="207740" cy="56021"/>
                </a:xfrm>
                <a:grpFill/>
              </p:grpSpPr>
              <p:sp>
                <p:nvSpPr>
                  <p:cNvPr id="569" name="Freeform: Shape 568">
                    <a:extLst>
                      <a:ext uri="{FF2B5EF4-FFF2-40B4-BE49-F238E27FC236}">
                        <a16:creationId xmlns:a16="http://schemas.microsoft.com/office/drawing/2014/main" id="{49875F25-BAC5-4604-BFDE-B8F9A7E7C0D3}"/>
                      </a:ext>
                    </a:extLst>
                  </p:cNvPr>
                  <p:cNvSpPr/>
                  <p:nvPr/>
                </p:nvSpPr>
                <p:spPr>
                  <a:xfrm>
                    <a:off x="5296757" y="4062507"/>
                    <a:ext cx="187071" cy="28098"/>
                  </a:xfrm>
                  <a:custGeom>
                    <a:avLst/>
                    <a:gdLst>
                      <a:gd name="connsiteX0" fmla="*/ 187071 w 187071"/>
                      <a:gd name="connsiteY0" fmla="*/ 28099 h 28098"/>
                      <a:gd name="connsiteX1" fmla="*/ 0 w 187071"/>
                      <a:gd name="connsiteY1" fmla="*/ 11811 h 28098"/>
                      <a:gd name="connsiteX2" fmla="*/ 0 w 187071"/>
                      <a:gd name="connsiteY2" fmla="*/ 0 h 28098"/>
                      <a:gd name="connsiteX3" fmla="*/ 187071 w 187071"/>
                      <a:gd name="connsiteY3" fmla="*/ 15716 h 28098"/>
                    </a:gdLst>
                    <a:ahLst/>
                    <a:cxnLst>
                      <a:cxn ang="0">
                        <a:pos x="connsiteX0" y="connsiteY0"/>
                      </a:cxn>
                      <a:cxn ang="0">
                        <a:pos x="connsiteX1" y="connsiteY1"/>
                      </a:cxn>
                      <a:cxn ang="0">
                        <a:pos x="connsiteX2" y="connsiteY2"/>
                      </a:cxn>
                      <a:cxn ang="0">
                        <a:pos x="connsiteX3" y="connsiteY3"/>
                      </a:cxn>
                    </a:cxnLst>
                    <a:rect l="l" t="t" r="r" b="b"/>
                    <a:pathLst>
                      <a:path w="187071" h="28098">
                        <a:moveTo>
                          <a:pt x="187071" y="28099"/>
                        </a:moveTo>
                        <a:lnTo>
                          <a:pt x="0" y="11811"/>
                        </a:lnTo>
                        <a:lnTo>
                          <a:pt x="0" y="0"/>
                        </a:lnTo>
                        <a:lnTo>
                          <a:pt x="187071" y="1571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70" name="Freeform: Shape 569">
                    <a:extLst>
                      <a:ext uri="{FF2B5EF4-FFF2-40B4-BE49-F238E27FC236}">
                        <a16:creationId xmlns:a16="http://schemas.microsoft.com/office/drawing/2014/main" id="{FCD42850-BC04-4022-86C1-B05CB18F38DA}"/>
                      </a:ext>
                    </a:extLst>
                  </p:cNvPr>
                  <p:cNvSpPr/>
                  <p:nvPr/>
                </p:nvSpPr>
                <p:spPr>
                  <a:xfrm>
                    <a:off x="5463349" y="4056367"/>
                    <a:ext cx="41148" cy="56021"/>
                  </a:xfrm>
                  <a:custGeom>
                    <a:avLst/>
                    <a:gdLst>
                      <a:gd name="connsiteX0" fmla="*/ 20479 w 41148"/>
                      <a:gd name="connsiteY0" fmla="*/ 44 h 56021"/>
                      <a:gd name="connsiteX1" fmla="*/ 41148 w 41148"/>
                      <a:gd name="connsiteY1" fmla="*/ 29762 h 56021"/>
                      <a:gd name="connsiteX2" fmla="*/ 20479 w 41148"/>
                      <a:gd name="connsiteY2" fmla="*/ 55956 h 56021"/>
                      <a:gd name="connsiteX3" fmla="*/ 0 w 41148"/>
                      <a:gd name="connsiteY3" fmla="*/ 26238 h 56021"/>
                      <a:gd name="connsiteX4" fmla="*/ 20479 w 41148"/>
                      <a:gd name="connsiteY4" fmla="*/ 44 h 5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 h="56021">
                        <a:moveTo>
                          <a:pt x="20479" y="44"/>
                        </a:moveTo>
                        <a:cubicBezTo>
                          <a:pt x="31909" y="901"/>
                          <a:pt x="41148" y="14236"/>
                          <a:pt x="41148" y="29762"/>
                        </a:cubicBezTo>
                        <a:cubicBezTo>
                          <a:pt x="41148" y="45288"/>
                          <a:pt x="31909" y="57004"/>
                          <a:pt x="20479" y="55956"/>
                        </a:cubicBezTo>
                        <a:cubicBezTo>
                          <a:pt x="9144" y="54908"/>
                          <a:pt x="0" y="41573"/>
                          <a:pt x="0" y="26238"/>
                        </a:cubicBezTo>
                        <a:cubicBezTo>
                          <a:pt x="0" y="10903"/>
                          <a:pt x="9144" y="-813"/>
                          <a:pt x="20479" y="4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81" name="Graphic 220">
                <a:extLst>
                  <a:ext uri="{FF2B5EF4-FFF2-40B4-BE49-F238E27FC236}">
                    <a16:creationId xmlns:a16="http://schemas.microsoft.com/office/drawing/2014/main" id="{3D95B3AC-6DAF-45B1-A30B-90410D06A41E}"/>
                  </a:ext>
                </a:extLst>
              </p:cNvPr>
              <p:cNvGrpSpPr/>
              <p:nvPr/>
            </p:nvGrpSpPr>
            <p:grpSpPr>
              <a:xfrm>
                <a:off x="5796438" y="3859149"/>
                <a:ext cx="147059" cy="293402"/>
                <a:chOff x="5796438" y="3859149"/>
                <a:chExt cx="147059" cy="293402"/>
              </a:xfrm>
              <a:grpFill/>
            </p:grpSpPr>
            <p:sp>
              <p:nvSpPr>
                <p:cNvPr id="561" name="Freeform: Shape 560">
                  <a:extLst>
                    <a:ext uri="{FF2B5EF4-FFF2-40B4-BE49-F238E27FC236}">
                      <a16:creationId xmlns:a16="http://schemas.microsoft.com/office/drawing/2014/main" id="{22B09B15-BA4B-490B-9959-0545E58B71B2}"/>
                    </a:ext>
                  </a:extLst>
                </p:cNvPr>
                <p:cNvSpPr/>
                <p:nvPr/>
              </p:nvSpPr>
              <p:spPr>
                <a:xfrm>
                  <a:off x="5796438" y="3859149"/>
                  <a:ext cx="126491" cy="265461"/>
                </a:xfrm>
                <a:custGeom>
                  <a:avLst/>
                  <a:gdLst>
                    <a:gd name="connsiteX0" fmla="*/ 116777 w 126491"/>
                    <a:gd name="connsiteY0" fmla="*/ 265462 h 265461"/>
                    <a:gd name="connsiteX1" fmla="*/ 0 w 126491"/>
                    <a:gd name="connsiteY1" fmla="*/ 6477 h 265461"/>
                    <a:gd name="connsiteX2" fmla="*/ 9144 w 126491"/>
                    <a:gd name="connsiteY2" fmla="*/ 0 h 265461"/>
                    <a:gd name="connsiteX3" fmla="*/ 126492 w 126491"/>
                    <a:gd name="connsiteY3" fmla="*/ 259366 h 265461"/>
                  </a:gdLst>
                  <a:ahLst/>
                  <a:cxnLst>
                    <a:cxn ang="0">
                      <a:pos x="connsiteX0" y="connsiteY0"/>
                    </a:cxn>
                    <a:cxn ang="0">
                      <a:pos x="connsiteX1" y="connsiteY1"/>
                    </a:cxn>
                    <a:cxn ang="0">
                      <a:pos x="connsiteX2" y="connsiteY2"/>
                    </a:cxn>
                    <a:cxn ang="0">
                      <a:pos x="connsiteX3" y="connsiteY3"/>
                    </a:cxn>
                  </a:cxnLst>
                  <a:rect l="l" t="t" r="r" b="b"/>
                  <a:pathLst>
                    <a:path w="126491" h="265461">
                      <a:moveTo>
                        <a:pt x="116777" y="265462"/>
                      </a:moveTo>
                      <a:lnTo>
                        <a:pt x="0" y="6477"/>
                      </a:lnTo>
                      <a:lnTo>
                        <a:pt x="9144" y="0"/>
                      </a:lnTo>
                      <a:lnTo>
                        <a:pt x="126492" y="25936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62" name="Freeform: Shape 561">
                  <a:extLst>
                    <a:ext uri="{FF2B5EF4-FFF2-40B4-BE49-F238E27FC236}">
                      <a16:creationId xmlns:a16="http://schemas.microsoft.com/office/drawing/2014/main" id="{CFD12043-601C-4C6B-98BC-B2F14069BBC8}"/>
                    </a:ext>
                  </a:extLst>
                </p:cNvPr>
                <p:cNvSpPr/>
                <p:nvPr/>
              </p:nvSpPr>
              <p:spPr>
                <a:xfrm>
                  <a:off x="5893032" y="4090512"/>
                  <a:ext cx="50465" cy="62039"/>
                </a:xfrm>
                <a:custGeom>
                  <a:avLst/>
                  <a:gdLst>
                    <a:gd name="connsiteX0" fmla="*/ 47044 w 50465"/>
                    <a:gd name="connsiteY0" fmla="*/ 17334 h 62039"/>
                    <a:gd name="connsiteX1" fmla="*/ 37709 w 50465"/>
                    <a:gd name="connsiteY1" fmla="*/ 58958 h 62039"/>
                    <a:gd name="connsiteX2" fmla="*/ 3324 w 50465"/>
                    <a:gd name="connsiteY2" fmla="*/ 44576 h 62039"/>
                    <a:gd name="connsiteX3" fmla="*/ 12468 w 50465"/>
                    <a:gd name="connsiteY3" fmla="*/ 3237 h 62039"/>
                    <a:gd name="connsiteX4" fmla="*/ 47044 w 50465"/>
                    <a:gd name="connsiteY4" fmla="*/ 17334 h 62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5" h="62039">
                      <a:moveTo>
                        <a:pt x="47044" y="17334"/>
                      </a:moveTo>
                      <a:cubicBezTo>
                        <a:pt x="54092" y="32860"/>
                        <a:pt x="49901" y="51529"/>
                        <a:pt x="37709" y="58958"/>
                      </a:cubicBezTo>
                      <a:cubicBezTo>
                        <a:pt x="25612" y="66388"/>
                        <a:pt x="10277" y="59911"/>
                        <a:pt x="3324" y="44576"/>
                      </a:cubicBezTo>
                      <a:cubicBezTo>
                        <a:pt x="-3534" y="29240"/>
                        <a:pt x="562" y="10762"/>
                        <a:pt x="12468" y="3237"/>
                      </a:cubicBezTo>
                      <a:cubicBezTo>
                        <a:pt x="24469" y="-4383"/>
                        <a:pt x="39995" y="1904"/>
                        <a:pt x="47044" y="1733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2" name="Graphic 220">
                <a:extLst>
                  <a:ext uri="{FF2B5EF4-FFF2-40B4-BE49-F238E27FC236}">
                    <a16:creationId xmlns:a16="http://schemas.microsoft.com/office/drawing/2014/main" id="{D03337EA-B60E-4673-B632-E87825AD27A3}"/>
                  </a:ext>
                </a:extLst>
              </p:cNvPr>
              <p:cNvGrpSpPr/>
              <p:nvPr/>
            </p:nvGrpSpPr>
            <p:grpSpPr>
              <a:xfrm>
                <a:off x="5777243" y="4117752"/>
                <a:ext cx="145686" cy="273350"/>
                <a:chOff x="5777243" y="4117752"/>
                <a:chExt cx="145686" cy="273350"/>
              </a:xfrm>
              <a:grpFill/>
            </p:grpSpPr>
            <p:sp>
              <p:nvSpPr>
                <p:cNvPr id="559" name="Freeform: Shape 558">
                  <a:extLst>
                    <a:ext uri="{FF2B5EF4-FFF2-40B4-BE49-F238E27FC236}">
                      <a16:creationId xmlns:a16="http://schemas.microsoft.com/office/drawing/2014/main" id="{0FFB5F2F-14AD-4278-8212-86B168122599}"/>
                    </a:ext>
                  </a:extLst>
                </p:cNvPr>
                <p:cNvSpPr/>
                <p:nvPr/>
              </p:nvSpPr>
              <p:spPr>
                <a:xfrm>
                  <a:off x="5796438" y="4117752"/>
                  <a:ext cx="126491" cy="246888"/>
                </a:xfrm>
                <a:custGeom>
                  <a:avLst/>
                  <a:gdLst>
                    <a:gd name="connsiteX0" fmla="*/ 9144 w 126491"/>
                    <a:gd name="connsiteY0" fmla="*/ 246888 h 246888"/>
                    <a:gd name="connsiteX1" fmla="*/ 0 w 126491"/>
                    <a:gd name="connsiteY1" fmla="*/ 238887 h 246888"/>
                    <a:gd name="connsiteX2" fmla="*/ 116777 w 126491"/>
                    <a:gd name="connsiteY2" fmla="*/ 0 h 246888"/>
                    <a:gd name="connsiteX3" fmla="*/ 126492 w 126491"/>
                    <a:gd name="connsiteY3" fmla="*/ 7620 h 246888"/>
                  </a:gdLst>
                  <a:ahLst/>
                  <a:cxnLst>
                    <a:cxn ang="0">
                      <a:pos x="connsiteX0" y="connsiteY0"/>
                    </a:cxn>
                    <a:cxn ang="0">
                      <a:pos x="connsiteX1" y="connsiteY1"/>
                    </a:cxn>
                    <a:cxn ang="0">
                      <a:pos x="connsiteX2" y="connsiteY2"/>
                    </a:cxn>
                    <a:cxn ang="0">
                      <a:pos x="connsiteX3" y="connsiteY3"/>
                    </a:cxn>
                  </a:cxnLst>
                  <a:rect l="l" t="t" r="r" b="b"/>
                  <a:pathLst>
                    <a:path w="126491" h="246888">
                      <a:moveTo>
                        <a:pt x="9144" y="246888"/>
                      </a:moveTo>
                      <a:lnTo>
                        <a:pt x="0" y="238887"/>
                      </a:lnTo>
                      <a:lnTo>
                        <a:pt x="116777" y="0"/>
                      </a:lnTo>
                      <a:lnTo>
                        <a:pt x="126492" y="7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60" name="Freeform: Shape 559">
                  <a:extLst>
                    <a:ext uri="{FF2B5EF4-FFF2-40B4-BE49-F238E27FC236}">
                      <a16:creationId xmlns:a16="http://schemas.microsoft.com/office/drawing/2014/main" id="{6F5BC92D-4522-439A-BF31-A293CF0E4174}"/>
                    </a:ext>
                  </a:extLst>
                </p:cNvPr>
                <p:cNvSpPr/>
                <p:nvPr/>
              </p:nvSpPr>
              <p:spPr>
                <a:xfrm>
                  <a:off x="5777243" y="4330326"/>
                  <a:ext cx="47855" cy="60776"/>
                </a:xfrm>
                <a:custGeom>
                  <a:avLst/>
                  <a:gdLst>
                    <a:gd name="connsiteX0" fmla="*/ 44627 w 47855"/>
                    <a:gd name="connsiteY0" fmla="*/ 48506 h 60776"/>
                    <a:gd name="connsiteX1" fmla="*/ 11861 w 47855"/>
                    <a:gd name="connsiteY1" fmla="*/ 54697 h 60776"/>
                    <a:gd name="connsiteX2" fmla="*/ 3193 w 47855"/>
                    <a:gd name="connsiteY2" fmla="*/ 12406 h 60776"/>
                    <a:gd name="connsiteX3" fmla="*/ 35769 w 47855"/>
                    <a:gd name="connsiteY3" fmla="*/ 5834 h 60776"/>
                    <a:gd name="connsiteX4" fmla="*/ 44627 w 47855"/>
                    <a:gd name="connsiteY4" fmla="*/ 48506 h 607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55" h="60776">
                      <a:moveTo>
                        <a:pt x="44627" y="48506"/>
                      </a:moveTo>
                      <a:cubicBezTo>
                        <a:pt x="37959" y="62032"/>
                        <a:pt x="23291" y="64794"/>
                        <a:pt x="11861" y="54697"/>
                      </a:cubicBezTo>
                      <a:cubicBezTo>
                        <a:pt x="526" y="44696"/>
                        <a:pt x="-3379" y="25836"/>
                        <a:pt x="3193" y="12406"/>
                      </a:cubicBezTo>
                      <a:cubicBezTo>
                        <a:pt x="9765" y="-1024"/>
                        <a:pt x="24339" y="-4072"/>
                        <a:pt x="35769" y="5834"/>
                      </a:cubicBezTo>
                      <a:cubicBezTo>
                        <a:pt x="47294" y="15835"/>
                        <a:pt x="51295" y="34885"/>
                        <a:pt x="44627" y="4850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3" name="Graphic 220">
                <a:extLst>
                  <a:ext uri="{FF2B5EF4-FFF2-40B4-BE49-F238E27FC236}">
                    <a16:creationId xmlns:a16="http://schemas.microsoft.com/office/drawing/2014/main" id="{2EDB699F-FF10-4618-8A05-2A7E575C34A4}"/>
                  </a:ext>
                </a:extLst>
              </p:cNvPr>
              <p:cNvGrpSpPr/>
              <p:nvPr/>
            </p:nvGrpSpPr>
            <p:grpSpPr>
              <a:xfrm>
                <a:off x="5562790" y="4300957"/>
                <a:ext cx="238220" cy="66445"/>
                <a:chOff x="5562790" y="4300957"/>
                <a:chExt cx="238220" cy="66445"/>
              </a:xfrm>
              <a:grpFill/>
            </p:grpSpPr>
            <p:sp>
              <p:nvSpPr>
                <p:cNvPr id="557" name="Freeform: Shape 556">
                  <a:extLst>
                    <a:ext uri="{FF2B5EF4-FFF2-40B4-BE49-F238E27FC236}">
                      <a16:creationId xmlns:a16="http://schemas.microsoft.com/office/drawing/2014/main" id="{611A263F-B1E1-4534-B2ED-26756FA4ED1C}"/>
                    </a:ext>
                  </a:extLst>
                </p:cNvPr>
                <p:cNvSpPr/>
                <p:nvPr/>
              </p:nvSpPr>
              <p:spPr>
                <a:xfrm>
                  <a:off x="5584316" y="4323397"/>
                  <a:ext cx="216693" cy="44005"/>
                </a:xfrm>
                <a:custGeom>
                  <a:avLst/>
                  <a:gdLst>
                    <a:gd name="connsiteX0" fmla="*/ 216694 w 216693"/>
                    <a:gd name="connsiteY0" fmla="*/ 44005 h 44005"/>
                    <a:gd name="connsiteX1" fmla="*/ 0 w 216693"/>
                    <a:gd name="connsiteY1" fmla="*/ 12763 h 44005"/>
                    <a:gd name="connsiteX2" fmla="*/ 0 w 216693"/>
                    <a:gd name="connsiteY2" fmla="*/ 0 h 44005"/>
                    <a:gd name="connsiteX3" fmla="*/ 216694 w 216693"/>
                    <a:gd name="connsiteY3" fmla="*/ 30575 h 44005"/>
                  </a:gdLst>
                  <a:ahLst/>
                  <a:cxnLst>
                    <a:cxn ang="0">
                      <a:pos x="connsiteX0" y="connsiteY0"/>
                    </a:cxn>
                    <a:cxn ang="0">
                      <a:pos x="connsiteX1" y="connsiteY1"/>
                    </a:cxn>
                    <a:cxn ang="0">
                      <a:pos x="connsiteX2" y="connsiteY2"/>
                    </a:cxn>
                    <a:cxn ang="0">
                      <a:pos x="connsiteX3" y="connsiteY3"/>
                    </a:cxn>
                  </a:cxnLst>
                  <a:rect l="l" t="t" r="r" b="b"/>
                  <a:pathLst>
                    <a:path w="216693" h="44005">
                      <a:moveTo>
                        <a:pt x="216694" y="44005"/>
                      </a:moveTo>
                      <a:lnTo>
                        <a:pt x="0" y="12763"/>
                      </a:lnTo>
                      <a:lnTo>
                        <a:pt x="0" y="0"/>
                      </a:lnTo>
                      <a:lnTo>
                        <a:pt x="216694" y="3057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58" name="Freeform: Shape 557">
                  <a:extLst>
                    <a:ext uri="{FF2B5EF4-FFF2-40B4-BE49-F238E27FC236}">
                      <a16:creationId xmlns:a16="http://schemas.microsoft.com/office/drawing/2014/main" id="{60EB54D9-B6BA-4BED-8DDF-51ED1B26ABDF}"/>
                    </a:ext>
                  </a:extLst>
                </p:cNvPr>
                <p:cNvSpPr/>
                <p:nvPr/>
              </p:nvSpPr>
              <p:spPr>
                <a:xfrm>
                  <a:off x="5562790" y="4300957"/>
                  <a:ext cx="43243" cy="57680"/>
                </a:xfrm>
                <a:custGeom>
                  <a:avLst/>
                  <a:gdLst>
                    <a:gd name="connsiteX0" fmla="*/ 21527 w 43243"/>
                    <a:gd name="connsiteY0" fmla="*/ 57492 h 57680"/>
                    <a:gd name="connsiteX1" fmla="*/ 0 w 43243"/>
                    <a:gd name="connsiteY1" fmla="*/ 25774 h 57680"/>
                    <a:gd name="connsiteX2" fmla="*/ 21527 w 43243"/>
                    <a:gd name="connsiteY2" fmla="*/ 152 h 57680"/>
                    <a:gd name="connsiteX3" fmla="*/ 43244 w 43243"/>
                    <a:gd name="connsiteY3" fmla="*/ 31870 h 57680"/>
                    <a:gd name="connsiteX4" fmla="*/ 21527 w 43243"/>
                    <a:gd name="connsiteY4" fmla="*/ 57492 h 57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43" h="57680">
                      <a:moveTo>
                        <a:pt x="21527" y="57492"/>
                      </a:moveTo>
                      <a:cubicBezTo>
                        <a:pt x="9620" y="55683"/>
                        <a:pt x="0" y="41490"/>
                        <a:pt x="0" y="25774"/>
                      </a:cubicBezTo>
                      <a:cubicBezTo>
                        <a:pt x="0" y="10058"/>
                        <a:pt x="9620" y="-1467"/>
                        <a:pt x="21527" y="152"/>
                      </a:cubicBezTo>
                      <a:cubicBezTo>
                        <a:pt x="33528" y="1771"/>
                        <a:pt x="43244" y="15963"/>
                        <a:pt x="43244" y="31870"/>
                      </a:cubicBezTo>
                      <a:cubicBezTo>
                        <a:pt x="43244" y="47872"/>
                        <a:pt x="33528" y="59302"/>
                        <a:pt x="21527" y="5749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4" name="Graphic 220">
                <a:extLst>
                  <a:ext uri="{FF2B5EF4-FFF2-40B4-BE49-F238E27FC236}">
                    <a16:creationId xmlns:a16="http://schemas.microsoft.com/office/drawing/2014/main" id="{1DEBDF52-DBFD-4E62-90F5-921AA7BB2CDF}"/>
                  </a:ext>
                </a:extLst>
              </p:cNvPr>
              <p:cNvGrpSpPr/>
              <p:nvPr/>
            </p:nvGrpSpPr>
            <p:grpSpPr>
              <a:xfrm>
                <a:off x="5463380" y="4056380"/>
                <a:ext cx="125127" cy="275970"/>
                <a:chOff x="5463380" y="4056380"/>
                <a:chExt cx="125127" cy="275970"/>
              </a:xfrm>
              <a:grpFill/>
            </p:grpSpPr>
            <p:sp>
              <p:nvSpPr>
                <p:cNvPr id="555" name="Freeform: Shape 554">
                  <a:extLst>
                    <a:ext uri="{FF2B5EF4-FFF2-40B4-BE49-F238E27FC236}">
                      <a16:creationId xmlns:a16="http://schemas.microsoft.com/office/drawing/2014/main" id="{1A8EDC8A-B0E9-4370-B1FA-874124A21E31}"/>
                    </a:ext>
                  </a:extLst>
                </p:cNvPr>
                <p:cNvSpPr/>
                <p:nvPr/>
              </p:nvSpPr>
              <p:spPr>
                <a:xfrm>
                  <a:off x="5479923" y="4081652"/>
                  <a:ext cx="108584" cy="250698"/>
                </a:xfrm>
                <a:custGeom>
                  <a:avLst/>
                  <a:gdLst>
                    <a:gd name="connsiteX0" fmla="*/ 100298 w 108584"/>
                    <a:gd name="connsiteY0" fmla="*/ 250698 h 250698"/>
                    <a:gd name="connsiteX1" fmla="*/ 0 w 108584"/>
                    <a:gd name="connsiteY1" fmla="*/ 5525 h 250698"/>
                    <a:gd name="connsiteX2" fmla="*/ 7811 w 108584"/>
                    <a:gd name="connsiteY2" fmla="*/ 0 h 250698"/>
                    <a:gd name="connsiteX3" fmla="*/ 108585 w 108584"/>
                    <a:gd name="connsiteY3" fmla="*/ 245554 h 250698"/>
                  </a:gdLst>
                  <a:ahLst/>
                  <a:cxnLst>
                    <a:cxn ang="0">
                      <a:pos x="connsiteX0" y="connsiteY0"/>
                    </a:cxn>
                    <a:cxn ang="0">
                      <a:pos x="connsiteX1" y="connsiteY1"/>
                    </a:cxn>
                    <a:cxn ang="0">
                      <a:pos x="connsiteX2" y="connsiteY2"/>
                    </a:cxn>
                    <a:cxn ang="0">
                      <a:pos x="connsiteX3" y="connsiteY3"/>
                    </a:cxn>
                  </a:cxnLst>
                  <a:rect l="l" t="t" r="r" b="b"/>
                  <a:pathLst>
                    <a:path w="108584" h="250698">
                      <a:moveTo>
                        <a:pt x="100298" y="250698"/>
                      </a:moveTo>
                      <a:lnTo>
                        <a:pt x="0" y="5525"/>
                      </a:lnTo>
                      <a:lnTo>
                        <a:pt x="7811" y="0"/>
                      </a:lnTo>
                      <a:lnTo>
                        <a:pt x="108585" y="24555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56" name="Freeform: Shape 555">
                  <a:extLst>
                    <a:ext uri="{FF2B5EF4-FFF2-40B4-BE49-F238E27FC236}">
                      <a16:creationId xmlns:a16="http://schemas.microsoft.com/office/drawing/2014/main" id="{63C0A976-48E9-4908-9C0D-B54B78E3EE66}"/>
                    </a:ext>
                  </a:extLst>
                </p:cNvPr>
                <p:cNvSpPr/>
                <p:nvPr/>
              </p:nvSpPr>
              <p:spPr>
                <a:xfrm>
                  <a:off x="5463380" y="4056380"/>
                  <a:ext cx="41025" cy="56065"/>
                </a:xfrm>
                <a:custGeom>
                  <a:avLst/>
                  <a:gdLst>
                    <a:gd name="connsiteX0" fmla="*/ 2731 w 41025"/>
                    <a:gd name="connsiteY0" fmla="*/ 40417 h 56065"/>
                    <a:gd name="connsiteX1" fmla="*/ 10160 w 41025"/>
                    <a:gd name="connsiteY1" fmla="*/ 2984 h 56065"/>
                    <a:gd name="connsiteX2" fmla="*/ 38259 w 41025"/>
                    <a:gd name="connsiteY2" fmla="*/ 15462 h 56065"/>
                    <a:gd name="connsiteX3" fmla="*/ 30639 w 41025"/>
                    <a:gd name="connsiteY3" fmla="*/ 53181 h 56065"/>
                    <a:gd name="connsiteX4" fmla="*/ 2731 w 41025"/>
                    <a:gd name="connsiteY4" fmla="*/ 40417 h 56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5" h="56065">
                      <a:moveTo>
                        <a:pt x="2731" y="40417"/>
                      </a:moveTo>
                      <a:cubicBezTo>
                        <a:pt x="-2889" y="26606"/>
                        <a:pt x="445" y="9842"/>
                        <a:pt x="10160" y="2984"/>
                      </a:cubicBezTo>
                      <a:cubicBezTo>
                        <a:pt x="19971" y="-3969"/>
                        <a:pt x="32544" y="1651"/>
                        <a:pt x="38259" y="15462"/>
                      </a:cubicBezTo>
                      <a:cubicBezTo>
                        <a:pt x="43974" y="29368"/>
                        <a:pt x="40545" y="46323"/>
                        <a:pt x="30639" y="53181"/>
                      </a:cubicBezTo>
                      <a:cubicBezTo>
                        <a:pt x="20924" y="60039"/>
                        <a:pt x="8351" y="54229"/>
                        <a:pt x="2731" y="404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5" name="Graphic 220">
                <a:extLst>
                  <a:ext uri="{FF2B5EF4-FFF2-40B4-BE49-F238E27FC236}">
                    <a16:creationId xmlns:a16="http://schemas.microsoft.com/office/drawing/2014/main" id="{CD2E0952-3A1A-434E-B374-E709BD07FBB3}"/>
                  </a:ext>
                </a:extLst>
              </p:cNvPr>
              <p:cNvGrpSpPr/>
              <p:nvPr/>
            </p:nvGrpSpPr>
            <p:grpSpPr>
              <a:xfrm>
                <a:off x="5479923" y="3827559"/>
                <a:ext cx="126058" cy="260284"/>
                <a:chOff x="5479923" y="3827559"/>
                <a:chExt cx="126058" cy="260284"/>
              </a:xfrm>
              <a:grpFill/>
            </p:grpSpPr>
            <p:sp>
              <p:nvSpPr>
                <p:cNvPr id="553" name="Freeform: Shape 552">
                  <a:extLst>
                    <a:ext uri="{FF2B5EF4-FFF2-40B4-BE49-F238E27FC236}">
                      <a16:creationId xmlns:a16="http://schemas.microsoft.com/office/drawing/2014/main" id="{12003726-7DBE-4A37-A0F6-8AEC704E18CF}"/>
                    </a:ext>
                  </a:extLst>
                </p:cNvPr>
                <p:cNvSpPr/>
                <p:nvPr/>
              </p:nvSpPr>
              <p:spPr>
                <a:xfrm>
                  <a:off x="5479923" y="3852957"/>
                  <a:ext cx="108584" cy="234886"/>
                </a:xfrm>
                <a:custGeom>
                  <a:avLst/>
                  <a:gdLst>
                    <a:gd name="connsiteX0" fmla="*/ 7811 w 108584"/>
                    <a:gd name="connsiteY0" fmla="*/ 234887 h 234886"/>
                    <a:gd name="connsiteX1" fmla="*/ 0 w 108584"/>
                    <a:gd name="connsiteY1" fmla="*/ 228029 h 234886"/>
                    <a:gd name="connsiteX2" fmla="*/ 100298 w 108584"/>
                    <a:gd name="connsiteY2" fmla="*/ 0 h 234886"/>
                    <a:gd name="connsiteX3" fmla="*/ 108585 w 108584"/>
                    <a:gd name="connsiteY3" fmla="*/ 6572 h 234886"/>
                  </a:gdLst>
                  <a:ahLst/>
                  <a:cxnLst>
                    <a:cxn ang="0">
                      <a:pos x="connsiteX0" y="connsiteY0"/>
                    </a:cxn>
                    <a:cxn ang="0">
                      <a:pos x="connsiteX1" y="connsiteY1"/>
                    </a:cxn>
                    <a:cxn ang="0">
                      <a:pos x="connsiteX2" y="connsiteY2"/>
                    </a:cxn>
                    <a:cxn ang="0">
                      <a:pos x="connsiteX3" y="connsiteY3"/>
                    </a:cxn>
                  </a:cxnLst>
                  <a:rect l="l" t="t" r="r" b="b"/>
                  <a:pathLst>
                    <a:path w="108584" h="234886">
                      <a:moveTo>
                        <a:pt x="7811" y="234887"/>
                      </a:moveTo>
                      <a:lnTo>
                        <a:pt x="0" y="228029"/>
                      </a:lnTo>
                      <a:lnTo>
                        <a:pt x="100298" y="0"/>
                      </a:lnTo>
                      <a:lnTo>
                        <a:pt x="108585"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54" name="Freeform: Shape 553">
                  <a:extLst>
                    <a:ext uri="{FF2B5EF4-FFF2-40B4-BE49-F238E27FC236}">
                      <a16:creationId xmlns:a16="http://schemas.microsoft.com/office/drawing/2014/main" id="{6A3C4454-9B6A-4D15-A795-CD236D75FAF7}"/>
                    </a:ext>
                  </a:extLst>
                </p:cNvPr>
                <p:cNvSpPr/>
                <p:nvPr/>
              </p:nvSpPr>
              <p:spPr>
                <a:xfrm>
                  <a:off x="5562828" y="3827559"/>
                  <a:ext cx="43153" cy="57339"/>
                </a:xfrm>
                <a:custGeom>
                  <a:avLst/>
                  <a:gdLst>
                    <a:gd name="connsiteX0" fmla="*/ 2819 w 43153"/>
                    <a:gd name="connsiteY0" fmla="*/ 13873 h 57339"/>
                    <a:gd name="connsiteX1" fmla="*/ 32252 w 43153"/>
                    <a:gd name="connsiteY1" fmla="*/ 4062 h 57339"/>
                    <a:gd name="connsiteX2" fmla="*/ 40253 w 43153"/>
                    <a:gd name="connsiteY2" fmla="*/ 43591 h 57339"/>
                    <a:gd name="connsiteX3" fmla="*/ 10725 w 43153"/>
                    <a:gd name="connsiteY3" fmla="*/ 53116 h 57339"/>
                    <a:gd name="connsiteX4" fmla="*/ 2819 w 43153"/>
                    <a:gd name="connsiteY4" fmla="*/ 13873 h 573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53" h="57339">
                      <a:moveTo>
                        <a:pt x="2819" y="13873"/>
                      </a:moveTo>
                      <a:cubicBezTo>
                        <a:pt x="8725" y="347"/>
                        <a:pt x="21869" y="-4034"/>
                        <a:pt x="32252" y="4062"/>
                      </a:cubicBezTo>
                      <a:cubicBezTo>
                        <a:pt x="42634" y="12253"/>
                        <a:pt x="46253" y="29970"/>
                        <a:pt x="40253" y="43591"/>
                      </a:cubicBezTo>
                      <a:cubicBezTo>
                        <a:pt x="34252" y="57116"/>
                        <a:pt x="21012" y="61402"/>
                        <a:pt x="10725" y="53116"/>
                      </a:cubicBezTo>
                      <a:cubicBezTo>
                        <a:pt x="438" y="44924"/>
                        <a:pt x="-2991" y="27303"/>
                        <a:pt x="2819" y="138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6" name="Graphic 220">
                <a:extLst>
                  <a:ext uri="{FF2B5EF4-FFF2-40B4-BE49-F238E27FC236}">
                    <a16:creationId xmlns:a16="http://schemas.microsoft.com/office/drawing/2014/main" id="{A6F3B5D7-D617-44E9-992B-166458930519}"/>
                  </a:ext>
                </a:extLst>
              </p:cNvPr>
              <p:cNvGrpSpPr/>
              <p:nvPr/>
            </p:nvGrpSpPr>
            <p:grpSpPr>
              <a:xfrm>
                <a:off x="5584316" y="3832188"/>
                <a:ext cx="240696" cy="60401"/>
                <a:chOff x="5584316" y="3832188"/>
                <a:chExt cx="240696" cy="60401"/>
              </a:xfrm>
              <a:grpFill/>
            </p:grpSpPr>
            <p:sp>
              <p:nvSpPr>
                <p:cNvPr id="551" name="Freeform: Shape 550">
                  <a:extLst>
                    <a:ext uri="{FF2B5EF4-FFF2-40B4-BE49-F238E27FC236}">
                      <a16:creationId xmlns:a16="http://schemas.microsoft.com/office/drawing/2014/main" id="{330A77C4-E66B-4D4D-AFDD-EF507122A1A3}"/>
                    </a:ext>
                  </a:extLst>
                </p:cNvPr>
                <p:cNvSpPr/>
                <p:nvPr/>
              </p:nvSpPr>
              <p:spPr>
                <a:xfrm>
                  <a:off x="5584316" y="3849909"/>
                  <a:ext cx="216693" cy="19145"/>
                </a:xfrm>
                <a:custGeom>
                  <a:avLst/>
                  <a:gdLst>
                    <a:gd name="connsiteX0" fmla="*/ 216694 w 216693"/>
                    <a:gd name="connsiteY0" fmla="*/ 19145 h 19145"/>
                    <a:gd name="connsiteX1" fmla="*/ 0 w 216693"/>
                    <a:gd name="connsiteY1" fmla="*/ 12668 h 19145"/>
                    <a:gd name="connsiteX2" fmla="*/ 0 w 216693"/>
                    <a:gd name="connsiteY2" fmla="*/ 0 h 19145"/>
                    <a:gd name="connsiteX3" fmla="*/ 216694 w 216693"/>
                    <a:gd name="connsiteY3" fmla="*/ 5810 h 19145"/>
                  </a:gdLst>
                  <a:ahLst/>
                  <a:cxnLst>
                    <a:cxn ang="0">
                      <a:pos x="connsiteX0" y="connsiteY0"/>
                    </a:cxn>
                    <a:cxn ang="0">
                      <a:pos x="connsiteX1" y="connsiteY1"/>
                    </a:cxn>
                    <a:cxn ang="0">
                      <a:pos x="connsiteX2" y="connsiteY2"/>
                    </a:cxn>
                    <a:cxn ang="0">
                      <a:pos x="connsiteX3" y="connsiteY3"/>
                    </a:cxn>
                  </a:cxnLst>
                  <a:rect l="l" t="t" r="r" b="b"/>
                  <a:pathLst>
                    <a:path w="216693" h="19145">
                      <a:moveTo>
                        <a:pt x="216694" y="19145"/>
                      </a:moveTo>
                      <a:lnTo>
                        <a:pt x="0" y="12668"/>
                      </a:lnTo>
                      <a:lnTo>
                        <a:pt x="0" y="0"/>
                      </a:lnTo>
                      <a:lnTo>
                        <a:pt x="216694" y="5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52" name="Freeform: Shape 551">
                  <a:extLst>
                    <a:ext uri="{FF2B5EF4-FFF2-40B4-BE49-F238E27FC236}">
                      <a16:creationId xmlns:a16="http://schemas.microsoft.com/office/drawing/2014/main" id="{3FF33C2C-E7C6-42DC-9989-E74B1165A325}"/>
                    </a:ext>
                  </a:extLst>
                </p:cNvPr>
                <p:cNvSpPr/>
                <p:nvPr/>
              </p:nvSpPr>
              <p:spPr>
                <a:xfrm>
                  <a:off x="5777198" y="3832188"/>
                  <a:ext cx="47815" cy="60401"/>
                </a:xfrm>
                <a:custGeom>
                  <a:avLst/>
                  <a:gdLst>
                    <a:gd name="connsiteX0" fmla="*/ 23813 w 47815"/>
                    <a:gd name="connsiteY0" fmla="*/ 5 h 60401"/>
                    <a:gd name="connsiteX1" fmla="*/ 47815 w 47815"/>
                    <a:gd name="connsiteY1" fmla="*/ 30866 h 60401"/>
                    <a:gd name="connsiteX2" fmla="*/ 23813 w 47815"/>
                    <a:gd name="connsiteY2" fmla="*/ 60393 h 60401"/>
                    <a:gd name="connsiteX3" fmla="*/ 0 w 47815"/>
                    <a:gd name="connsiteY3" fmla="*/ 29532 h 60401"/>
                    <a:gd name="connsiteX4" fmla="*/ 23813 w 47815"/>
                    <a:gd name="connsiteY4" fmla="*/ 5 h 60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15" h="60401">
                      <a:moveTo>
                        <a:pt x="23813" y="5"/>
                      </a:moveTo>
                      <a:cubicBezTo>
                        <a:pt x="37052" y="290"/>
                        <a:pt x="47815" y="14101"/>
                        <a:pt x="47815" y="30866"/>
                      </a:cubicBezTo>
                      <a:cubicBezTo>
                        <a:pt x="47815" y="47630"/>
                        <a:pt x="37052" y="60774"/>
                        <a:pt x="23813" y="60393"/>
                      </a:cubicBezTo>
                      <a:cubicBezTo>
                        <a:pt x="10668" y="59917"/>
                        <a:pt x="0" y="46106"/>
                        <a:pt x="0" y="29532"/>
                      </a:cubicBezTo>
                      <a:cubicBezTo>
                        <a:pt x="0" y="12959"/>
                        <a:pt x="10668" y="-281"/>
                        <a:pt x="23813" y="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7" name="Graphic 220">
                <a:extLst>
                  <a:ext uri="{FF2B5EF4-FFF2-40B4-BE49-F238E27FC236}">
                    <a16:creationId xmlns:a16="http://schemas.microsoft.com/office/drawing/2014/main" id="{DADBCAE3-2060-49FE-B3C2-C2595E4F6BB2}"/>
                  </a:ext>
                </a:extLst>
              </p:cNvPr>
              <p:cNvGrpSpPr/>
              <p:nvPr/>
            </p:nvGrpSpPr>
            <p:grpSpPr>
              <a:xfrm>
                <a:off x="6166770" y="4140136"/>
                <a:ext cx="173486" cy="327098"/>
                <a:chOff x="6166770" y="4140136"/>
                <a:chExt cx="173486" cy="327098"/>
              </a:xfrm>
              <a:grpFill/>
            </p:grpSpPr>
            <p:sp>
              <p:nvSpPr>
                <p:cNvPr id="549" name="Freeform: Shape 548">
                  <a:extLst>
                    <a:ext uri="{FF2B5EF4-FFF2-40B4-BE49-F238E27FC236}">
                      <a16:creationId xmlns:a16="http://schemas.microsoft.com/office/drawing/2014/main" id="{A1A750F8-D89A-44A0-9381-4C9876FF904D}"/>
                    </a:ext>
                  </a:extLst>
                </p:cNvPr>
                <p:cNvSpPr/>
                <p:nvPr/>
              </p:nvSpPr>
              <p:spPr>
                <a:xfrm>
                  <a:off x="6166770" y="4140136"/>
                  <a:ext cx="149161" cy="296036"/>
                </a:xfrm>
                <a:custGeom>
                  <a:avLst/>
                  <a:gdLst>
                    <a:gd name="connsiteX0" fmla="*/ 137732 w 149161"/>
                    <a:gd name="connsiteY0" fmla="*/ 296037 h 296036"/>
                    <a:gd name="connsiteX1" fmla="*/ 0 w 149161"/>
                    <a:gd name="connsiteY1" fmla="*/ 6287 h 296036"/>
                    <a:gd name="connsiteX2" fmla="*/ 10763 w 149161"/>
                    <a:gd name="connsiteY2" fmla="*/ 0 h 296036"/>
                    <a:gd name="connsiteX3" fmla="*/ 149162 w 149161"/>
                    <a:gd name="connsiteY3" fmla="*/ 290227 h 296036"/>
                  </a:gdLst>
                  <a:ahLst/>
                  <a:cxnLst>
                    <a:cxn ang="0">
                      <a:pos x="connsiteX0" y="connsiteY0"/>
                    </a:cxn>
                    <a:cxn ang="0">
                      <a:pos x="connsiteX1" y="connsiteY1"/>
                    </a:cxn>
                    <a:cxn ang="0">
                      <a:pos x="connsiteX2" y="connsiteY2"/>
                    </a:cxn>
                    <a:cxn ang="0">
                      <a:pos x="connsiteX3" y="connsiteY3"/>
                    </a:cxn>
                  </a:cxnLst>
                  <a:rect l="l" t="t" r="r" b="b"/>
                  <a:pathLst>
                    <a:path w="149161" h="296036">
                      <a:moveTo>
                        <a:pt x="137732" y="296037"/>
                      </a:moveTo>
                      <a:lnTo>
                        <a:pt x="0" y="6287"/>
                      </a:lnTo>
                      <a:lnTo>
                        <a:pt x="10763" y="0"/>
                      </a:lnTo>
                      <a:lnTo>
                        <a:pt x="149162" y="29022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50" name="Freeform: Shape 549">
                  <a:extLst>
                    <a:ext uri="{FF2B5EF4-FFF2-40B4-BE49-F238E27FC236}">
                      <a16:creationId xmlns:a16="http://schemas.microsoft.com/office/drawing/2014/main" id="{ED0A4717-9E98-42CC-87CD-B2E3FB1D9988}"/>
                    </a:ext>
                  </a:extLst>
                </p:cNvPr>
                <p:cNvSpPr/>
                <p:nvPr/>
              </p:nvSpPr>
              <p:spPr>
                <a:xfrm>
                  <a:off x="6280562" y="4399354"/>
                  <a:ext cx="59694" cy="67880"/>
                </a:xfrm>
                <a:custGeom>
                  <a:avLst/>
                  <a:gdLst>
                    <a:gd name="connsiteX0" fmla="*/ 55658 w 59694"/>
                    <a:gd name="connsiteY0" fmla="*/ 20721 h 67880"/>
                    <a:gd name="connsiteX1" fmla="*/ 44609 w 59694"/>
                    <a:gd name="connsiteY1" fmla="*/ 65298 h 67880"/>
                    <a:gd name="connsiteX2" fmla="*/ 3938 w 59694"/>
                    <a:gd name="connsiteY2" fmla="*/ 47010 h 67880"/>
                    <a:gd name="connsiteX3" fmla="*/ 14796 w 59694"/>
                    <a:gd name="connsiteY3" fmla="*/ 2719 h 67880"/>
                    <a:gd name="connsiteX4" fmla="*/ 55658 w 59694"/>
                    <a:gd name="connsiteY4" fmla="*/ 20721 h 67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 h="67880">
                      <a:moveTo>
                        <a:pt x="55658" y="20721"/>
                      </a:moveTo>
                      <a:cubicBezTo>
                        <a:pt x="63945" y="38057"/>
                        <a:pt x="59087" y="58155"/>
                        <a:pt x="44609" y="65298"/>
                      </a:cubicBezTo>
                      <a:cubicBezTo>
                        <a:pt x="30322" y="72442"/>
                        <a:pt x="12129" y="64251"/>
                        <a:pt x="3938" y="47010"/>
                      </a:cubicBezTo>
                      <a:cubicBezTo>
                        <a:pt x="-4159" y="29865"/>
                        <a:pt x="604" y="10053"/>
                        <a:pt x="14796" y="2719"/>
                      </a:cubicBezTo>
                      <a:cubicBezTo>
                        <a:pt x="28988" y="-4615"/>
                        <a:pt x="47372" y="3386"/>
                        <a:pt x="55658" y="2072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8" name="Graphic 220">
                <a:extLst>
                  <a:ext uri="{FF2B5EF4-FFF2-40B4-BE49-F238E27FC236}">
                    <a16:creationId xmlns:a16="http://schemas.microsoft.com/office/drawing/2014/main" id="{3DD57F87-9DFC-4766-BC1C-D615FEA9066F}"/>
                  </a:ext>
                </a:extLst>
              </p:cNvPr>
              <p:cNvGrpSpPr/>
              <p:nvPr/>
            </p:nvGrpSpPr>
            <p:grpSpPr>
              <a:xfrm>
                <a:off x="5796438" y="4090533"/>
                <a:ext cx="147059" cy="274107"/>
                <a:chOff x="5796438" y="4090533"/>
                <a:chExt cx="147059" cy="274107"/>
              </a:xfrm>
              <a:grpFill/>
            </p:grpSpPr>
            <p:sp>
              <p:nvSpPr>
                <p:cNvPr id="547" name="Freeform: Shape 546">
                  <a:extLst>
                    <a:ext uri="{FF2B5EF4-FFF2-40B4-BE49-F238E27FC236}">
                      <a16:creationId xmlns:a16="http://schemas.microsoft.com/office/drawing/2014/main" id="{C9C2A293-A5C3-4956-A481-4AF07283EA8F}"/>
                    </a:ext>
                  </a:extLst>
                </p:cNvPr>
                <p:cNvSpPr/>
                <p:nvPr/>
              </p:nvSpPr>
              <p:spPr>
                <a:xfrm>
                  <a:off x="5796438" y="4117752"/>
                  <a:ext cx="126491" cy="246888"/>
                </a:xfrm>
                <a:custGeom>
                  <a:avLst/>
                  <a:gdLst>
                    <a:gd name="connsiteX0" fmla="*/ 9144 w 126491"/>
                    <a:gd name="connsiteY0" fmla="*/ 246888 h 246888"/>
                    <a:gd name="connsiteX1" fmla="*/ 0 w 126491"/>
                    <a:gd name="connsiteY1" fmla="*/ 238887 h 246888"/>
                    <a:gd name="connsiteX2" fmla="*/ 116777 w 126491"/>
                    <a:gd name="connsiteY2" fmla="*/ 0 h 246888"/>
                    <a:gd name="connsiteX3" fmla="*/ 126492 w 126491"/>
                    <a:gd name="connsiteY3" fmla="*/ 7620 h 246888"/>
                  </a:gdLst>
                  <a:ahLst/>
                  <a:cxnLst>
                    <a:cxn ang="0">
                      <a:pos x="connsiteX0" y="connsiteY0"/>
                    </a:cxn>
                    <a:cxn ang="0">
                      <a:pos x="connsiteX1" y="connsiteY1"/>
                    </a:cxn>
                    <a:cxn ang="0">
                      <a:pos x="connsiteX2" y="connsiteY2"/>
                    </a:cxn>
                    <a:cxn ang="0">
                      <a:pos x="connsiteX3" y="connsiteY3"/>
                    </a:cxn>
                  </a:cxnLst>
                  <a:rect l="l" t="t" r="r" b="b"/>
                  <a:pathLst>
                    <a:path w="126491" h="246888">
                      <a:moveTo>
                        <a:pt x="9144" y="246888"/>
                      </a:moveTo>
                      <a:lnTo>
                        <a:pt x="0" y="238887"/>
                      </a:lnTo>
                      <a:lnTo>
                        <a:pt x="116777" y="0"/>
                      </a:lnTo>
                      <a:lnTo>
                        <a:pt x="126492" y="7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48" name="Freeform: Shape 547">
                  <a:extLst>
                    <a:ext uri="{FF2B5EF4-FFF2-40B4-BE49-F238E27FC236}">
                      <a16:creationId xmlns:a16="http://schemas.microsoft.com/office/drawing/2014/main" id="{FBBF70CE-84A3-4B95-8135-2E33AA51369D}"/>
                    </a:ext>
                  </a:extLst>
                </p:cNvPr>
                <p:cNvSpPr/>
                <p:nvPr/>
              </p:nvSpPr>
              <p:spPr>
                <a:xfrm>
                  <a:off x="5893035" y="4090533"/>
                  <a:ext cx="50462" cy="62071"/>
                </a:xfrm>
                <a:custGeom>
                  <a:avLst/>
                  <a:gdLst>
                    <a:gd name="connsiteX0" fmla="*/ 3321 w 50462"/>
                    <a:gd name="connsiteY0" fmla="*/ 13789 h 62071"/>
                    <a:gd name="connsiteX1" fmla="*/ 37706 w 50462"/>
                    <a:gd name="connsiteY1" fmla="*/ 5216 h 62071"/>
                    <a:gd name="connsiteX2" fmla="*/ 47040 w 50462"/>
                    <a:gd name="connsiteY2" fmla="*/ 48460 h 62071"/>
                    <a:gd name="connsiteX3" fmla="*/ 12560 w 50462"/>
                    <a:gd name="connsiteY3" fmla="*/ 56651 h 62071"/>
                    <a:gd name="connsiteX4" fmla="*/ 3321 w 50462"/>
                    <a:gd name="connsiteY4" fmla="*/ 13789 h 620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2" h="62071">
                      <a:moveTo>
                        <a:pt x="3321" y="13789"/>
                      </a:moveTo>
                      <a:cubicBezTo>
                        <a:pt x="10179" y="-404"/>
                        <a:pt x="25609" y="-4309"/>
                        <a:pt x="37706" y="5216"/>
                      </a:cubicBezTo>
                      <a:cubicBezTo>
                        <a:pt x="49898" y="14741"/>
                        <a:pt x="54089" y="34172"/>
                        <a:pt x="47040" y="48460"/>
                      </a:cubicBezTo>
                      <a:cubicBezTo>
                        <a:pt x="39992" y="62652"/>
                        <a:pt x="24561" y="66367"/>
                        <a:pt x="12560" y="56651"/>
                      </a:cubicBezTo>
                      <a:cubicBezTo>
                        <a:pt x="558" y="47126"/>
                        <a:pt x="-3538" y="27886"/>
                        <a:pt x="3321" y="1378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89" name="Graphic 220">
                <a:extLst>
                  <a:ext uri="{FF2B5EF4-FFF2-40B4-BE49-F238E27FC236}">
                    <a16:creationId xmlns:a16="http://schemas.microsoft.com/office/drawing/2014/main" id="{37B39324-A4CB-4324-A2AE-AD053AF3843C}"/>
                  </a:ext>
                </a:extLst>
              </p:cNvPr>
              <p:cNvGrpSpPr/>
              <p:nvPr/>
            </p:nvGrpSpPr>
            <p:grpSpPr>
              <a:xfrm>
                <a:off x="5918073" y="4110445"/>
                <a:ext cx="282320" cy="65608"/>
                <a:chOff x="5918073" y="4110445"/>
                <a:chExt cx="282320" cy="65608"/>
              </a:xfrm>
              <a:grpFill/>
            </p:grpSpPr>
            <p:sp>
              <p:nvSpPr>
                <p:cNvPr id="545" name="Freeform: Shape 544">
                  <a:extLst>
                    <a:ext uri="{FF2B5EF4-FFF2-40B4-BE49-F238E27FC236}">
                      <a16:creationId xmlns:a16="http://schemas.microsoft.com/office/drawing/2014/main" id="{B62DC6AC-0D6B-4213-81FB-08EDDD5E239C}"/>
                    </a:ext>
                  </a:extLst>
                </p:cNvPr>
                <p:cNvSpPr/>
                <p:nvPr/>
              </p:nvSpPr>
              <p:spPr>
                <a:xfrm>
                  <a:off x="5918073" y="4114704"/>
                  <a:ext cx="254031" cy="35814"/>
                </a:xfrm>
                <a:custGeom>
                  <a:avLst/>
                  <a:gdLst>
                    <a:gd name="connsiteX0" fmla="*/ 254032 w 254031"/>
                    <a:gd name="connsiteY0" fmla="*/ 35814 h 35814"/>
                    <a:gd name="connsiteX1" fmla="*/ 0 w 254031"/>
                    <a:gd name="connsiteY1" fmla="*/ 13716 h 35814"/>
                    <a:gd name="connsiteX2" fmla="*/ 0 w 254031"/>
                    <a:gd name="connsiteY2" fmla="*/ 0 h 35814"/>
                    <a:gd name="connsiteX3" fmla="*/ 254032 w 254031"/>
                    <a:gd name="connsiteY3" fmla="*/ 21336 h 35814"/>
                  </a:gdLst>
                  <a:ahLst/>
                  <a:cxnLst>
                    <a:cxn ang="0">
                      <a:pos x="connsiteX0" y="connsiteY0"/>
                    </a:cxn>
                    <a:cxn ang="0">
                      <a:pos x="connsiteX1" y="connsiteY1"/>
                    </a:cxn>
                    <a:cxn ang="0">
                      <a:pos x="connsiteX2" y="connsiteY2"/>
                    </a:cxn>
                    <a:cxn ang="0">
                      <a:pos x="connsiteX3" y="connsiteY3"/>
                    </a:cxn>
                  </a:cxnLst>
                  <a:rect l="l" t="t" r="r" b="b"/>
                  <a:pathLst>
                    <a:path w="254031" h="35814">
                      <a:moveTo>
                        <a:pt x="254032" y="35814"/>
                      </a:moveTo>
                      <a:lnTo>
                        <a:pt x="0" y="13716"/>
                      </a:lnTo>
                      <a:lnTo>
                        <a:pt x="0" y="0"/>
                      </a:lnTo>
                      <a:lnTo>
                        <a:pt x="254032" y="2133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46" name="Freeform: Shape 545">
                  <a:extLst>
                    <a:ext uri="{FF2B5EF4-FFF2-40B4-BE49-F238E27FC236}">
                      <a16:creationId xmlns:a16="http://schemas.microsoft.com/office/drawing/2014/main" id="{41BA661C-A907-49AB-B8D1-5E895D43EE69}"/>
                    </a:ext>
                  </a:extLst>
                </p:cNvPr>
                <p:cNvSpPr/>
                <p:nvPr/>
              </p:nvSpPr>
              <p:spPr>
                <a:xfrm>
                  <a:off x="6144101" y="4110445"/>
                  <a:ext cx="56292" cy="65608"/>
                </a:xfrm>
                <a:custGeom>
                  <a:avLst/>
                  <a:gdLst>
                    <a:gd name="connsiteX0" fmla="*/ 28004 w 56292"/>
                    <a:gd name="connsiteY0" fmla="*/ 68 h 65608"/>
                    <a:gd name="connsiteX1" fmla="*/ 56293 w 56292"/>
                    <a:gd name="connsiteY1" fmla="*/ 35215 h 65608"/>
                    <a:gd name="connsiteX2" fmla="*/ 28004 w 56292"/>
                    <a:gd name="connsiteY2" fmla="*/ 65505 h 65608"/>
                    <a:gd name="connsiteX3" fmla="*/ 0 w 56292"/>
                    <a:gd name="connsiteY3" fmla="*/ 30358 h 65608"/>
                    <a:gd name="connsiteX4" fmla="*/ 28004 w 56292"/>
                    <a:gd name="connsiteY4" fmla="*/ 68 h 65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92" h="65608">
                      <a:moveTo>
                        <a:pt x="28004" y="68"/>
                      </a:moveTo>
                      <a:cubicBezTo>
                        <a:pt x="43625" y="1306"/>
                        <a:pt x="56293" y="17022"/>
                        <a:pt x="56293" y="35215"/>
                      </a:cubicBezTo>
                      <a:cubicBezTo>
                        <a:pt x="56293" y="53408"/>
                        <a:pt x="43529" y="66934"/>
                        <a:pt x="28004" y="65505"/>
                      </a:cubicBezTo>
                      <a:cubicBezTo>
                        <a:pt x="12478" y="64076"/>
                        <a:pt x="0" y="48360"/>
                        <a:pt x="0" y="30358"/>
                      </a:cubicBezTo>
                      <a:cubicBezTo>
                        <a:pt x="0" y="12355"/>
                        <a:pt x="12573" y="-1075"/>
                        <a:pt x="28004" y="6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0" name="Graphic 220">
                <a:extLst>
                  <a:ext uri="{FF2B5EF4-FFF2-40B4-BE49-F238E27FC236}">
                    <a16:creationId xmlns:a16="http://schemas.microsoft.com/office/drawing/2014/main" id="{75CA373B-816A-4EA2-88E0-C600FA6BEE90}"/>
                  </a:ext>
                </a:extLst>
              </p:cNvPr>
              <p:cNvGrpSpPr/>
              <p:nvPr/>
            </p:nvGrpSpPr>
            <p:grpSpPr>
              <a:xfrm>
                <a:off x="6605682" y="3881723"/>
                <a:ext cx="207938" cy="350434"/>
                <a:chOff x="6605682" y="3881723"/>
                <a:chExt cx="207938" cy="350434"/>
              </a:xfrm>
              <a:grpFill/>
            </p:grpSpPr>
            <p:sp>
              <p:nvSpPr>
                <p:cNvPr id="543" name="Freeform: Shape 542">
                  <a:extLst>
                    <a:ext uri="{FF2B5EF4-FFF2-40B4-BE49-F238E27FC236}">
                      <a16:creationId xmlns:a16="http://schemas.microsoft.com/office/drawing/2014/main" id="{884D4E8A-248C-4D7A-9F3D-EB0C474DA20F}"/>
                    </a:ext>
                  </a:extLst>
                </p:cNvPr>
                <p:cNvSpPr/>
                <p:nvPr/>
              </p:nvSpPr>
              <p:spPr>
                <a:xfrm>
                  <a:off x="6605682" y="3881723"/>
                  <a:ext cx="178784" cy="316896"/>
                </a:xfrm>
                <a:custGeom>
                  <a:avLst/>
                  <a:gdLst>
                    <a:gd name="connsiteX0" fmla="*/ 164973 w 178784"/>
                    <a:gd name="connsiteY0" fmla="*/ 316897 h 316896"/>
                    <a:gd name="connsiteX1" fmla="*/ 0 w 178784"/>
                    <a:gd name="connsiteY1" fmla="*/ 7620 h 316896"/>
                    <a:gd name="connsiteX2" fmla="*/ 12954 w 178784"/>
                    <a:gd name="connsiteY2" fmla="*/ 0 h 316896"/>
                    <a:gd name="connsiteX3" fmla="*/ 178784 w 178784"/>
                    <a:gd name="connsiteY3" fmla="*/ 309848 h 316896"/>
                  </a:gdLst>
                  <a:ahLst/>
                  <a:cxnLst>
                    <a:cxn ang="0">
                      <a:pos x="connsiteX0" y="connsiteY0"/>
                    </a:cxn>
                    <a:cxn ang="0">
                      <a:pos x="connsiteX1" y="connsiteY1"/>
                    </a:cxn>
                    <a:cxn ang="0">
                      <a:pos x="connsiteX2" y="connsiteY2"/>
                    </a:cxn>
                    <a:cxn ang="0">
                      <a:pos x="connsiteX3" y="connsiteY3"/>
                    </a:cxn>
                  </a:cxnLst>
                  <a:rect l="l" t="t" r="r" b="b"/>
                  <a:pathLst>
                    <a:path w="178784" h="316896">
                      <a:moveTo>
                        <a:pt x="164973" y="316897"/>
                      </a:moveTo>
                      <a:lnTo>
                        <a:pt x="0" y="7620"/>
                      </a:lnTo>
                      <a:lnTo>
                        <a:pt x="12954" y="0"/>
                      </a:lnTo>
                      <a:lnTo>
                        <a:pt x="178784" y="3098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44" name="Freeform: Shape 543">
                  <a:extLst>
                    <a:ext uri="{FF2B5EF4-FFF2-40B4-BE49-F238E27FC236}">
                      <a16:creationId xmlns:a16="http://schemas.microsoft.com/office/drawing/2014/main" id="{48035254-5358-4730-940D-196AD47D936D}"/>
                    </a:ext>
                  </a:extLst>
                </p:cNvPr>
                <p:cNvSpPr/>
                <p:nvPr/>
              </p:nvSpPr>
              <p:spPr>
                <a:xfrm>
                  <a:off x="6742020" y="4158089"/>
                  <a:ext cx="71601" cy="74068"/>
                </a:xfrm>
                <a:custGeom>
                  <a:avLst/>
                  <a:gdLst>
                    <a:gd name="connsiteX0" fmla="*/ 66735 w 71601"/>
                    <a:gd name="connsiteY0" fmla="*/ 21099 h 74068"/>
                    <a:gd name="connsiteX1" fmla="*/ 53496 w 71601"/>
                    <a:gd name="connsiteY1" fmla="*/ 70629 h 74068"/>
                    <a:gd name="connsiteX2" fmla="*/ 4728 w 71601"/>
                    <a:gd name="connsiteY2" fmla="*/ 52722 h 74068"/>
                    <a:gd name="connsiteX3" fmla="*/ 17682 w 71601"/>
                    <a:gd name="connsiteY3" fmla="*/ 3668 h 74068"/>
                    <a:gd name="connsiteX4" fmla="*/ 66735 w 71601"/>
                    <a:gd name="connsiteY4" fmla="*/ 21099 h 74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01" h="74068">
                      <a:moveTo>
                        <a:pt x="66735" y="21099"/>
                      </a:moveTo>
                      <a:cubicBezTo>
                        <a:pt x="76737" y="39673"/>
                        <a:pt x="70831" y="61961"/>
                        <a:pt x="53496" y="70629"/>
                      </a:cubicBezTo>
                      <a:cubicBezTo>
                        <a:pt x="36351" y="79201"/>
                        <a:pt x="14539" y="71201"/>
                        <a:pt x="4728" y="52722"/>
                      </a:cubicBezTo>
                      <a:cubicBezTo>
                        <a:pt x="-4988" y="34339"/>
                        <a:pt x="727" y="12431"/>
                        <a:pt x="17682" y="3668"/>
                      </a:cubicBezTo>
                      <a:cubicBezTo>
                        <a:pt x="34732" y="-5190"/>
                        <a:pt x="56734" y="2525"/>
                        <a:pt x="66735" y="210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1" name="Graphic 220">
                <a:extLst>
                  <a:ext uri="{FF2B5EF4-FFF2-40B4-BE49-F238E27FC236}">
                    <a16:creationId xmlns:a16="http://schemas.microsoft.com/office/drawing/2014/main" id="{01E26414-6F6A-4E0C-91E2-0AE2A0F52300}"/>
                  </a:ext>
                </a:extLst>
              </p:cNvPr>
              <p:cNvGrpSpPr/>
              <p:nvPr/>
            </p:nvGrpSpPr>
            <p:grpSpPr>
              <a:xfrm>
                <a:off x="6578765" y="4190428"/>
                <a:ext cx="205701" cy="321990"/>
                <a:chOff x="6578765" y="4190428"/>
                <a:chExt cx="205701" cy="321990"/>
              </a:xfrm>
              <a:grpFill/>
            </p:grpSpPr>
            <p:sp>
              <p:nvSpPr>
                <p:cNvPr id="541" name="Freeform: Shape 540">
                  <a:extLst>
                    <a:ext uri="{FF2B5EF4-FFF2-40B4-BE49-F238E27FC236}">
                      <a16:creationId xmlns:a16="http://schemas.microsoft.com/office/drawing/2014/main" id="{AF98EDE0-45D1-4BCD-BFE7-772D03F7088A}"/>
                    </a:ext>
                  </a:extLst>
                </p:cNvPr>
                <p:cNvSpPr/>
                <p:nvPr/>
              </p:nvSpPr>
              <p:spPr>
                <a:xfrm>
                  <a:off x="6605682" y="4190428"/>
                  <a:ext cx="178784" cy="290798"/>
                </a:xfrm>
                <a:custGeom>
                  <a:avLst/>
                  <a:gdLst>
                    <a:gd name="connsiteX0" fmla="*/ 12954 w 178784"/>
                    <a:gd name="connsiteY0" fmla="*/ 290798 h 290798"/>
                    <a:gd name="connsiteX1" fmla="*/ 0 w 178784"/>
                    <a:gd name="connsiteY1" fmla="*/ 280988 h 290798"/>
                    <a:gd name="connsiteX2" fmla="*/ 164973 w 178784"/>
                    <a:gd name="connsiteY2" fmla="*/ 0 h 290798"/>
                    <a:gd name="connsiteX3" fmla="*/ 178784 w 178784"/>
                    <a:gd name="connsiteY3" fmla="*/ 9335 h 290798"/>
                  </a:gdLst>
                  <a:ahLst/>
                  <a:cxnLst>
                    <a:cxn ang="0">
                      <a:pos x="connsiteX0" y="connsiteY0"/>
                    </a:cxn>
                    <a:cxn ang="0">
                      <a:pos x="connsiteX1" y="connsiteY1"/>
                    </a:cxn>
                    <a:cxn ang="0">
                      <a:pos x="connsiteX2" y="connsiteY2"/>
                    </a:cxn>
                    <a:cxn ang="0">
                      <a:pos x="connsiteX3" y="connsiteY3"/>
                    </a:cxn>
                  </a:cxnLst>
                  <a:rect l="l" t="t" r="r" b="b"/>
                  <a:pathLst>
                    <a:path w="178784" h="290798">
                      <a:moveTo>
                        <a:pt x="12954" y="290798"/>
                      </a:moveTo>
                      <a:lnTo>
                        <a:pt x="0" y="280988"/>
                      </a:lnTo>
                      <a:lnTo>
                        <a:pt x="164973" y="0"/>
                      </a:lnTo>
                      <a:lnTo>
                        <a:pt x="178784" y="933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42" name="Freeform: Shape 541">
                  <a:extLst>
                    <a:ext uri="{FF2B5EF4-FFF2-40B4-BE49-F238E27FC236}">
                      <a16:creationId xmlns:a16="http://schemas.microsoft.com/office/drawing/2014/main" id="{0D2B21AF-AD06-49AF-86E0-9D76D89325AB}"/>
                    </a:ext>
                  </a:extLst>
                </p:cNvPr>
                <p:cNvSpPr/>
                <p:nvPr/>
              </p:nvSpPr>
              <p:spPr>
                <a:xfrm>
                  <a:off x="6578765" y="4440226"/>
                  <a:ext cx="67216" cy="72193"/>
                </a:xfrm>
                <a:custGeom>
                  <a:avLst/>
                  <a:gdLst>
                    <a:gd name="connsiteX0" fmla="*/ 62637 w 67216"/>
                    <a:gd name="connsiteY0" fmla="*/ 58241 h 72193"/>
                    <a:gd name="connsiteX1" fmla="*/ 16631 w 67216"/>
                    <a:gd name="connsiteY1" fmla="*/ 64527 h 72193"/>
                    <a:gd name="connsiteX2" fmla="*/ 4439 w 67216"/>
                    <a:gd name="connsiteY2" fmla="*/ 14140 h 72193"/>
                    <a:gd name="connsiteX3" fmla="*/ 50254 w 67216"/>
                    <a:gd name="connsiteY3" fmla="*/ 7377 h 72193"/>
                    <a:gd name="connsiteX4" fmla="*/ 62637 w 67216"/>
                    <a:gd name="connsiteY4" fmla="*/ 58241 h 72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2193">
                      <a:moveTo>
                        <a:pt x="62637" y="58241"/>
                      </a:moveTo>
                      <a:cubicBezTo>
                        <a:pt x="53302" y="74052"/>
                        <a:pt x="32633" y="76815"/>
                        <a:pt x="16631" y="64527"/>
                      </a:cubicBezTo>
                      <a:cubicBezTo>
                        <a:pt x="724" y="52335"/>
                        <a:pt x="-4705" y="29856"/>
                        <a:pt x="4439" y="14140"/>
                      </a:cubicBezTo>
                      <a:cubicBezTo>
                        <a:pt x="13678" y="-1576"/>
                        <a:pt x="34157" y="-4719"/>
                        <a:pt x="50254" y="7377"/>
                      </a:cubicBezTo>
                      <a:cubicBezTo>
                        <a:pt x="66446" y="19569"/>
                        <a:pt x="72066" y="42429"/>
                        <a:pt x="62637" y="5824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2" name="Graphic 220">
                <a:extLst>
                  <a:ext uri="{FF2B5EF4-FFF2-40B4-BE49-F238E27FC236}">
                    <a16:creationId xmlns:a16="http://schemas.microsoft.com/office/drawing/2014/main" id="{7823AEF7-5CAB-40F7-A6D1-85D2446EDB84}"/>
                  </a:ext>
                </a:extLst>
              </p:cNvPr>
              <p:cNvGrpSpPr/>
              <p:nvPr/>
            </p:nvGrpSpPr>
            <p:grpSpPr>
              <a:xfrm>
                <a:off x="6280594" y="4399340"/>
                <a:ext cx="331565" cy="84934"/>
                <a:chOff x="6280594" y="4399340"/>
                <a:chExt cx="331565" cy="84934"/>
              </a:xfrm>
              <a:grpFill/>
            </p:grpSpPr>
            <p:sp>
              <p:nvSpPr>
                <p:cNvPr id="539" name="Freeform: Shape 538">
                  <a:extLst>
                    <a:ext uri="{FF2B5EF4-FFF2-40B4-BE49-F238E27FC236}">
                      <a16:creationId xmlns:a16="http://schemas.microsoft.com/office/drawing/2014/main" id="{7699D919-FDA8-4823-8932-A6E81239F817}"/>
                    </a:ext>
                  </a:extLst>
                </p:cNvPr>
                <p:cNvSpPr/>
                <p:nvPr/>
              </p:nvSpPr>
              <p:spPr>
                <a:xfrm>
                  <a:off x="6310217" y="4425791"/>
                  <a:ext cx="301942" cy="58483"/>
                </a:xfrm>
                <a:custGeom>
                  <a:avLst/>
                  <a:gdLst>
                    <a:gd name="connsiteX0" fmla="*/ 301943 w 301942"/>
                    <a:gd name="connsiteY0" fmla="*/ 58484 h 58483"/>
                    <a:gd name="connsiteX1" fmla="*/ 0 w 301942"/>
                    <a:gd name="connsiteY1" fmla="*/ 14954 h 58483"/>
                    <a:gd name="connsiteX2" fmla="*/ 0 w 301942"/>
                    <a:gd name="connsiteY2" fmla="*/ 0 h 58483"/>
                    <a:gd name="connsiteX3" fmla="*/ 301943 w 301942"/>
                    <a:gd name="connsiteY3" fmla="*/ 42577 h 58483"/>
                  </a:gdLst>
                  <a:ahLst/>
                  <a:cxnLst>
                    <a:cxn ang="0">
                      <a:pos x="connsiteX0" y="connsiteY0"/>
                    </a:cxn>
                    <a:cxn ang="0">
                      <a:pos x="connsiteX1" y="connsiteY1"/>
                    </a:cxn>
                    <a:cxn ang="0">
                      <a:pos x="connsiteX2" y="connsiteY2"/>
                    </a:cxn>
                    <a:cxn ang="0">
                      <a:pos x="connsiteX3" y="connsiteY3"/>
                    </a:cxn>
                  </a:cxnLst>
                  <a:rect l="l" t="t" r="r" b="b"/>
                  <a:pathLst>
                    <a:path w="301942" h="58483">
                      <a:moveTo>
                        <a:pt x="301943" y="58484"/>
                      </a:moveTo>
                      <a:lnTo>
                        <a:pt x="0" y="14954"/>
                      </a:lnTo>
                      <a:lnTo>
                        <a:pt x="0" y="0"/>
                      </a:lnTo>
                      <a:lnTo>
                        <a:pt x="301943" y="425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40" name="Freeform: Shape 539">
                  <a:extLst>
                    <a:ext uri="{FF2B5EF4-FFF2-40B4-BE49-F238E27FC236}">
                      <a16:creationId xmlns:a16="http://schemas.microsoft.com/office/drawing/2014/main" id="{1DA43DBC-9F08-485F-AF7C-2E96B14AC243}"/>
                    </a:ext>
                  </a:extLst>
                </p:cNvPr>
                <p:cNvSpPr/>
                <p:nvPr/>
              </p:nvSpPr>
              <p:spPr>
                <a:xfrm>
                  <a:off x="6280594" y="4399340"/>
                  <a:ext cx="59626" cy="67898"/>
                </a:xfrm>
                <a:custGeom>
                  <a:avLst/>
                  <a:gdLst>
                    <a:gd name="connsiteX0" fmla="*/ 29623 w 59626"/>
                    <a:gd name="connsiteY0" fmla="*/ 67599 h 67898"/>
                    <a:gd name="connsiteX1" fmla="*/ 0 w 59626"/>
                    <a:gd name="connsiteY1" fmla="*/ 29689 h 67898"/>
                    <a:gd name="connsiteX2" fmla="*/ 29623 w 59626"/>
                    <a:gd name="connsiteY2" fmla="*/ 257 h 67898"/>
                    <a:gd name="connsiteX3" fmla="*/ 59627 w 59626"/>
                    <a:gd name="connsiteY3" fmla="*/ 38262 h 67898"/>
                    <a:gd name="connsiteX4" fmla="*/ 29623 w 59626"/>
                    <a:gd name="connsiteY4" fmla="*/ 67599 h 67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26" h="67898">
                      <a:moveTo>
                        <a:pt x="29623" y="67599"/>
                      </a:moveTo>
                      <a:cubicBezTo>
                        <a:pt x="13240" y="65122"/>
                        <a:pt x="0" y="48167"/>
                        <a:pt x="0" y="29689"/>
                      </a:cubicBezTo>
                      <a:cubicBezTo>
                        <a:pt x="0" y="11210"/>
                        <a:pt x="13240" y="-2029"/>
                        <a:pt x="29623" y="257"/>
                      </a:cubicBezTo>
                      <a:cubicBezTo>
                        <a:pt x="46101" y="2543"/>
                        <a:pt x="59627" y="19497"/>
                        <a:pt x="59627" y="38262"/>
                      </a:cubicBezTo>
                      <a:cubicBezTo>
                        <a:pt x="59627" y="56931"/>
                        <a:pt x="46196" y="70075"/>
                        <a:pt x="29623" y="675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3" name="Graphic 220">
                <a:extLst>
                  <a:ext uri="{FF2B5EF4-FFF2-40B4-BE49-F238E27FC236}">
                    <a16:creationId xmlns:a16="http://schemas.microsoft.com/office/drawing/2014/main" id="{64E58447-DE38-4C81-B707-565D7EEBE5F4}"/>
                  </a:ext>
                </a:extLst>
              </p:cNvPr>
              <p:cNvGrpSpPr/>
              <p:nvPr/>
            </p:nvGrpSpPr>
            <p:grpSpPr>
              <a:xfrm>
                <a:off x="6144160" y="4110485"/>
                <a:ext cx="171771" cy="325688"/>
                <a:chOff x="6144160" y="4110485"/>
                <a:chExt cx="171771" cy="325688"/>
              </a:xfrm>
              <a:grpFill/>
            </p:grpSpPr>
            <p:sp>
              <p:nvSpPr>
                <p:cNvPr id="537" name="Freeform: Shape 536">
                  <a:extLst>
                    <a:ext uri="{FF2B5EF4-FFF2-40B4-BE49-F238E27FC236}">
                      <a16:creationId xmlns:a16="http://schemas.microsoft.com/office/drawing/2014/main" id="{A928082E-CBBE-4087-AA5A-7A8C97384E41}"/>
                    </a:ext>
                  </a:extLst>
                </p:cNvPr>
                <p:cNvSpPr/>
                <p:nvPr/>
              </p:nvSpPr>
              <p:spPr>
                <a:xfrm>
                  <a:off x="6166770" y="4140136"/>
                  <a:ext cx="149161" cy="296036"/>
                </a:xfrm>
                <a:custGeom>
                  <a:avLst/>
                  <a:gdLst>
                    <a:gd name="connsiteX0" fmla="*/ 137732 w 149161"/>
                    <a:gd name="connsiteY0" fmla="*/ 296037 h 296036"/>
                    <a:gd name="connsiteX1" fmla="*/ 0 w 149161"/>
                    <a:gd name="connsiteY1" fmla="*/ 6287 h 296036"/>
                    <a:gd name="connsiteX2" fmla="*/ 10763 w 149161"/>
                    <a:gd name="connsiteY2" fmla="*/ 0 h 296036"/>
                    <a:gd name="connsiteX3" fmla="*/ 149162 w 149161"/>
                    <a:gd name="connsiteY3" fmla="*/ 290227 h 296036"/>
                  </a:gdLst>
                  <a:ahLst/>
                  <a:cxnLst>
                    <a:cxn ang="0">
                      <a:pos x="connsiteX0" y="connsiteY0"/>
                    </a:cxn>
                    <a:cxn ang="0">
                      <a:pos x="connsiteX1" y="connsiteY1"/>
                    </a:cxn>
                    <a:cxn ang="0">
                      <a:pos x="connsiteX2" y="connsiteY2"/>
                    </a:cxn>
                    <a:cxn ang="0">
                      <a:pos x="connsiteX3" y="connsiteY3"/>
                    </a:cxn>
                  </a:cxnLst>
                  <a:rect l="l" t="t" r="r" b="b"/>
                  <a:pathLst>
                    <a:path w="149161" h="296036">
                      <a:moveTo>
                        <a:pt x="137732" y="296037"/>
                      </a:moveTo>
                      <a:lnTo>
                        <a:pt x="0" y="6287"/>
                      </a:lnTo>
                      <a:lnTo>
                        <a:pt x="10763" y="0"/>
                      </a:lnTo>
                      <a:lnTo>
                        <a:pt x="149162" y="29022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38" name="Freeform: Shape 537">
                  <a:extLst>
                    <a:ext uri="{FF2B5EF4-FFF2-40B4-BE49-F238E27FC236}">
                      <a16:creationId xmlns:a16="http://schemas.microsoft.com/office/drawing/2014/main" id="{9B4A869E-A96C-477B-A8E3-9F216CE36C0D}"/>
                    </a:ext>
                  </a:extLst>
                </p:cNvPr>
                <p:cNvSpPr/>
                <p:nvPr/>
              </p:nvSpPr>
              <p:spPr>
                <a:xfrm>
                  <a:off x="6144160" y="4110485"/>
                  <a:ext cx="56367" cy="65660"/>
                </a:xfrm>
                <a:custGeom>
                  <a:avLst/>
                  <a:gdLst>
                    <a:gd name="connsiteX0" fmla="*/ 3751 w 56367"/>
                    <a:gd name="connsiteY0" fmla="*/ 46987 h 65660"/>
                    <a:gd name="connsiteX1" fmla="*/ 13942 w 56367"/>
                    <a:gd name="connsiteY1" fmla="*/ 3362 h 65660"/>
                    <a:gd name="connsiteX2" fmla="*/ 52518 w 56367"/>
                    <a:gd name="connsiteY2" fmla="*/ 18507 h 65660"/>
                    <a:gd name="connsiteX3" fmla="*/ 42136 w 56367"/>
                    <a:gd name="connsiteY3" fmla="*/ 62513 h 65660"/>
                    <a:gd name="connsiteX4" fmla="*/ 3751 w 56367"/>
                    <a:gd name="connsiteY4" fmla="*/ 46987 h 656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5660">
                      <a:moveTo>
                        <a:pt x="3751" y="46987"/>
                      </a:moveTo>
                      <a:cubicBezTo>
                        <a:pt x="-3965" y="30794"/>
                        <a:pt x="607" y="11268"/>
                        <a:pt x="13942" y="3362"/>
                      </a:cubicBezTo>
                      <a:cubicBezTo>
                        <a:pt x="27372" y="-4639"/>
                        <a:pt x="44613" y="2124"/>
                        <a:pt x="52518" y="18507"/>
                      </a:cubicBezTo>
                      <a:cubicBezTo>
                        <a:pt x="60424" y="34890"/>
                        <a:pt x="55757" y="54607"/>
                        <a:pt x="42136" y="62513"/>
                      </a:cubicBezTo>
                      <a:cubicBezTo>
                        <a:pt x="28611" y="70228"/>
                        <a:pt x="11370" y="63275"/>
                        <a:pt x="3751" y="469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4" name="Graphic 220">
                <a:extLst>
                  <a:ext uri="{FF2B5EF4-FFF2-40B4-BE49-F238E27FC236}">
                    <a16:creationId xmlns:a16="http://schemas.microsoft.com/office/drawing/2014/main" id="{5F9C39F7-649B-4694-BEEB-30C875B43A56}"/>
                  </a:ext>
                </a:extLst>
              </p:cNvPr>
              <p:cNvGrpSpPr/>
              <p:nvPr/>
            </p:nvGrpSpPr>
            <p:grpSpPr>
              <a:xfrm>
                <a:off x="6166770" y="3843246"/>
                <a:ext cx="173560" cy="304129"/>
                <a:chOff x="6166770" y="3843246"/>
                <a:chExt cx="173560" cy="304129"/>
              </a:xfrm>
              <a:grpFill/>
            </p:grpSpPr>
            <p:sp>
              <p:nvSpPr>
                <p:cNvPr id="535" name="Freeform: Shape 534">
                  <a:extLst>
                    <a:ext uri="{FF2B5EF4-FFF2-40B4-BE49-F238E27FC236}">
                      <a16:creationId xmlns:a16="http://schemas.microsoft.com/office/drawing/2014/main" id="{3872E53A-B196-45BC-ADD4-F3DEE6EBE21C}"/>
                    </a:ext>
                  </a:extLst>
                </p:cNvPr>
                <p:cNvSpPr/>
                <p:nvPr/>
              </p:nvSpPr>
              <p:spPr>
                <a:xfrm>
                  <a:off x="6166770" y="3873055"/>
                  <a:ext cx="149161" cy="274320"/>
                </a:xfrm>
                <a:custGeom>
                  <a:avLst/>
                  <a:gdLst>
                    <a:gd name="connsiteX0" fmla="*/ 10763 w 149161"/>
                    <a:gd name="connsiteY0" fmla="*/ 274320 h 274320"/>
                    <a:gd name="connsiteX1" fmla="*/ 0 w 149161"/>
                    <a:gd name="connsiteY1" fmla="*/ 266129 h 274320"/>
                    <a:gd name="connsiteX2" fmla="*/ 137732 w 149161"/>
                    <a:gd name="connsiteY2" fmla="*/ 0 h 274320"/>
                    <a:gd name="connsiteX3" fmla="*/ 149162 w 149161"/>
                    <a:gd name="connsiteY3" fmla="*/ 7811 h 274320"/>
                  </a:gdLst>
                  <a:ahLst/>
                  <a:cxnLst>
                    <a:cxn ang="0">
                      <a:pos x="connsiteX0" y="connsiteY0"/>
                    </a:cxn>
                    <a:cxn ang="0">
                      <a:pos x="connsiteX1" y="connsiteY1"/>
                    </a:cxn>
                    <a:cxn ang="0">
                      <a:pos x="connsiteX2" y="connsiteY2"/>
                    </a:cxn>
                    <a:cxn ang="0">
                      <a:pos x="connsiteX3" y="connsiteY3"/>
                    </a:cxn>
                  </a:cxnLst>
                  <a:rect l="l" t="t" r="r" b="b"/>
                  <a:pathLst>
                    <a:path w="149161" h="274320">
                      <a:moveTo>
                        <a:pt x="10763" y="274320"/>
                      </a:moveTo>
                      <a:lnTo>
                        <a:pt x="0" y="266129"/>
                      </a:lnTo>
                      <a:lnTo>
                        <a:pt x="137732" y="0"/>
                      </a:lnTo>
                      <a:lnTo>
                        <a:pt x="149162" y="78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36" name="Freeform: Shape 535">
                  <a:extLst>
                    <a:ext uri="{FF2B5EF4-FFF2-40B4-BE49-F238E27FC236}">
                      <a16:creationId xmlns:a16="http://schemas.microsoft.com/office/drawing/2014/main" id="{DB72D7D3-8BB5-465F-AC49-6777821687FB}"/>
                    </a:ext>
                  </a:extLst>
                </p:cNvPr>
                <p:cNvSpPr/>
                <p:nvPr/>
              </p:nvSpPr>
              <p:spPr>
                <a:xfrm>
                  <a:off x="6280618" y="3843246"/>
                  <a:ext cx="59712" cy="67355"/>
                </a:xfrm>
                <a:custGeom>
                  <a:avLst/>
                  <a:gdLst>
                    <a:gd name="connsiteX0" fmla="*/ 3976 w 59712"/>
                    <a:gd name="connsiteY0" fmla="*/ 16188 h 67355"/>
                    <a:gd name="connsiteX1" fmla="*/ 44648 w 59712"/>
                    <a:gd name="connsiteY1" fmla="*/ 4854 h 67355"/>
                    <a:gd name="connsiteX2" fmla="*/ 55697 w 59712"/>
                    <a:gd name="connsiteY2" fmla="*/ 51336 h 67355"/>
                    <a:gd name="connsiteX3" fmla="*/ 14930 w 59712"/>
                    <a:gd name="connsiteY3" fmla="*/ 62289 h 67355"/>
                    <a:gd name="connsiteX4" fmla="*/ 3976 w 59712"/>
                    <a:gd name="connsiteY4" fmla="*/ 16188 h 67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12" h="67355">
                      <a:moveTo>
                        <a:pt x="3976" y="16188"/>
                      </a:moveTo>
                      <a:cubicBezTo>
                        <a:pt x="12168" y="377"/>
                        <a:pt x="30265" y="-4766"/>
                        <a:pt x="44648" y="4854"/>
                      </a:cubicBezTo>
                      <a:cubicBezTo>
                        <a:pt x="59031" y="14569"/>
                        <a:pt x="63984" y="35429"/>
                        <a:pt x="55697" y="51336"/>
                      </a:cubicBezTo>
                      <a:cubicBezTo>
                        <a:pt x="47410" y="67242"/>
                        <a:pt x="29123" y="72100"/>
                        <a:pt x="14930" y="62289"/>
                      </a:cubicBezTo>
                      <a:cubicBezTo>
                        <a:pt x="643" y="52574"/>
                        <a:pt x="-4215" y="32000"/>
                        <a:pt x="3976" y="1618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5" name="Graphic 220">
                <a:extLst>
                  <a:ext uri="{FF2B5EF4-FFF2-40B4-BE49-F238E27FC236}">
                    <a16:creationId xmlns:a16="http://schemas.microsoft.com/office/drawing/2014/main" id="{0B4D7150-2568-4D5A-844C-77219ACAFAA3}"/>
                  </a:ext>
                </a:extLst>
              </p:cNvPr>
              <p:cNvGrpSpPr/>
              <p:nvPr/>
            </p:nvGrpSpPr>
            <p:grpSpPr>
              <a:xfrm>
                <a:off x="6310217" y="3849712"/>
                <a:ext cx="335756" cy="71560"/>
                <a:chOff x="6310217" y="3849712"/>
                <a:chExt cx="335756" cy="71560"/>
              </a:xfrm>
              <a:grpFill/>
            </p:grpSpPr>
            <p:sp>
              <p:nvSpPr>
                <p:cNvPr id="533" name="Freeform: Shape 532">
                  <a:extLst>
                    <a:ext uri="{FF2B5EF4-FFF2-40B4-BE49-F238E27FC236}">
                      <a16:creationId xmlns:a16="http://schemas.microsoft.com/office/drawing/2014/main" id="{F2E2F6D4-2FE6-4B6D-9CBB-314BC6E1F968}"/>
                    </a:ext>
                  </a:extLst>
                </p:cNvPr>
                <p:cNvSpPr/>
                <p:nvPr/>
              </p:nvSpPr>
              <p:spPr>
                <a:xfrm>
                  <a:off x="6310217" y="3869436"/>
                  <a:ext cx="301942" cy="24002"/>
                </a:xfrm>
                <a:custGeom>
                  <a:avLst/>
                  <a:gdLst>
                    <a:gd name="connsiteX0" fmla="*/ 301943 w 301942"/>
                    <a:gd name="connsiteY0" fmla="*/ 24003 h 24002"/>
                    <a:gd name="connsiteX1" fmla="*/ 0 w 301942"/>
                    <a:gd name="connsiteY1" fmla="*/ 14954 h 24002"/>
                    <a:gd name="connsiteX2" fmla="*/ 0 w 301942"/>
                    <a:gd name="connsiteY2" fmla="*/ 0 h 24002"/>
                    <a:gd name="connsiteX3" fmla="*/ 301943 w 301942"/>
                    <a:gd name="connsiteY3" fmla="*/ 8192 h 24002"/>
                  </a:gdLst>
                  <a:ahLst/>
                  <a:cxnLst>
                    <a:cxn ang="0">
                      <a:pos x="connsiteX0" y="connsiteY0"/>
                    </a:cxn>
                    <a:cxn ang="0">
                      <a:pos x="connsiteX1" y="connsiteY1"/>
                    </a:cxn>
                    <a:cxn ang="0">
                      <a:pos x="connsiteX2" y="connsiteY2"/>
                    </a:cxn>
                    <a:cxn ang="0">
                      <a:pos x="connsiteX3" y="connsiteY3"/>
                    </a:cxn>
                  </a:cxnLst>
                  <a:rect l="l" t="t" r="r" b="b"/>
                  <a:pathLst>
                    <a:path w="301942" h="24002">
                      <a:moveTo>
                        <a:pt x="301943" y="24003"/>
                      </a:moveTo>
                      <a:lnTo>
                        <a:pt x="0" y="14954"/>
                      </a:lnTo>
                      <a:lnTo>
                        <a:pt x="0" y="0"/>
                      </a:lnTo>
                      <a:lnTo>
                        <a:pt x="301943" y="819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34" name="Freeform: Shape 533">
                  <a:extLst>
                    <a:ext uri="{FF2B5EF4-FFF2-40B4-BE49-F238E27FC236}">
                      <a16:creationId xmlns:a16="http://schemas.microsoft.com/office/drawing/2014/main" id="{87D8F86E-E12D-44D9-A8E5-839975D8D871}"/>
                    </a:ext>
                  </a:extLst>
                </p:cNvPr>
                <p:cNvSpPr/>
                <p:nvPr/>
              </p:nvSpPr>
              <p:spPr>
                <a:xfrm>
                  <a:off x="6578726" y="3849712"/>
                  <a:ext cx="67246" cy="71560"/>
                </a:xfrm>
                <a:custGeom>
                  <a:avLst/>
                  <a:gdLst>
                    <a:gd name="connsiteX0" fmla="*/ 33433 w 67246"/>
                    <a:gd name="connsiteY0" fmla="*/ 7 h 71560"/>
                    <a:gd name="connsiteX1" fmla="*/ 67246 w 67246"/>
                    <a:gd name="connsiteY1" fmla="*/ 36773 h 71560"/>
                    <a:gd name="connsiteX2" fmla="*/ 33433 w 67246"/>
                    <a:gd name="connsiteY2" fmla="*/ 71540 h 71560"/>
                    <a:gd name="connsiteX3" fmla="*/ 0 w 67246"/>
                    <a:gd name="connsiteY3" fmla="*/ 34773 h 71560"/>
                    <a:gd name="connsiteX4" fmla="*/ 33433 w 67246"/>
                    <a:gd name="connsiteY4" fmla="*/ 7 h 71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6" h="71560">
                      <a:moveTo>
                        <a:pt x="33433" y="7"/>
                      </a:moveTo>
                      <a:cubicBezTo>
                        <a:pt x="52102" y="388"/>
                        <a:pt x="67246" y="16866"/>
                        <a:pt x="67246" y="36773"/>
                      </a:cubicBezTo>
                      <a:cubicBezTo>
                        <a:pt x="67246" y="56681"/>
                        <a:pt x="52007" y="72206"/>
                        <a:pt x="33433" y="71540"/>
                      </a:cubicBezTo>
                      <a:cubicBezTo>
                        <a:pt x="14954" y="70873"/>
                        <a:pt x="0" y="54490"/>
                        <a:pt x="0" y="34773"/>
                      </a:cubicBezTo>
                      <a:cubicBezTo>
                        <a:pt x="0" y="15056"/>
                        <a:pt x="14954" y="-374"/>
                        <a:pt x="33433" y="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6" name="Graphic 220">
                <a:extLst>
                  <a:ext uri="{FF2B5EF4-FFF2-40B4-BE49-F238E27FC236}">
                    <a16:creationId xmlns:a16="http://schemas.microsoft.com/office/drawing/2014/main" id="{B20E7D16-5F74-4A94-BC5A-3C765B96BCC2}"/>
                  </a:ext>
                </a:extLst>
              </p:cNvPr>
              <p:cNvGrpSpPr/>
              <p:nvPr/>
            </p:nvGrpSpPr>
            <p:grpSpPr>
              <a:xfrm>
                <a:off x="7134415" y="4222623"/>
                <a:ext cx="253612" cy="399464"/>
                <a:chOff x="7134415" y="4222623"/>
                <a:chExt cx="253612" cy="399464"/>
              </a:xfrm>
              <a:grpFill/>
            </p:grpSpPr>
            <p:sp>
              <p:nvSpPr>
                <p:cNvPr id="531" name="Freeform: Shape 530">
                  <a:extLst>
                    <a:ext uri="{FF2B5EF4-FFF2-40B4-BE49-F238E27FC236}">
                      <a16:creationId xmlns:a16="http://schemas.microsoft.com/office/drawing/2014/main" id="{D9E78287-F491-4964-85B8-1D94B59D4FD1}"/>
                    </a:ext>
                  </a:extLst>
                </p:cNvPr>
                <p:cNvSpPr/>
                <p:nvPr/>
              </p:nvSpPr>
              <p:spPr>
                <a:xfrm>
                  <a:off x="7134415" y="4222623"/>
                  <a:ext cx="217836" cy="361378"/>
                </a:xfrm>
                <a:custGeom>
                  <a:avLst/>
                  <a:gdLst>
                    <a:gd name="connsiteX0" fmla="*/ 201073 w 217836"/>
                    <a:gd name="connsiteY0" fmla="*/ 361379 h 361378"/>
                    <a:gd name="connsiteX1" fmla="*/ 0 w 217836"/>
                    <a:gd name="connsiteY1" fmla="*/ 7334 h 361378"/>
                    <a:gd name="connsiteX2" fmla="*/ 15621 w 217836"/>
                    <a:gd name="connsiteY2" fmla="*/ 0 h 361378"/>
                    <a:gd name="connsiteX3" fmla="*/ 217837 w 217836"/>
                    <a:gd name="connsiteY3" fmla="*/ 354711 h 361378"/>
                  </a:gdLst>
                  <a:ahLst/>
                  <a:cxnLst>
                    <a:cxn ang="0">
                      <a:pos x="connsiteX0" y="connsiteY0"/>
                    </a:cxn>
                    <a:cxn ang="0">
                      <a:pos x="connsiteX1" y="connsiteY1"/>
                    </a:cxn>
                    <a:cxn ang="0">
                      <a:pos x="connsiteX2" y="connsiteY2"/>
                    </a:cxn>
                    <a:cxn ang="0">
                      <a:pos x="connsiteX3" y="connsiteY3"/>
                    </a:cxn>
                  </a:cxnLst>
                  <a:rect l="l" t="t" r="r" b="b"/>
                  <a:pathLst>
                    <a:path w="217836" h="361378">
                      <a:moveTo>
                        <a:pt x="201073" y="361379"/>
                      </a:moveTo>
                      <a:lnTo>
                        <a:pt x="0" y="7334"/>
                      </a:lnTo>
                      <a:lnTo>
                        <a:pt x="15621" y="0"/>
                      </a:lnTo>
                      <a:lnTo>
                        <a:pt x="217837" y="3547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32" name="Freeform: Shape 531">
                  <a:extLst>
                    <a:ext uri="{FF2B5EF4-FFF2-40B4-BE49-F238E27FC236}">
                      <a16:creationId xmlns:a16="http://schemas.microsoft.com/office/drawing/2014/main" id="{1F9FDABB-A254-4C1C-B23B-45DFA0B69CD2}"/>
                    </a:ext>
                  </a:extLst>
                </p:cNvPr>
                <p:cNvSpPr/>
                <p:nvPr/>
              </p:nvSpPr>
              <p:spPr>
                <a:xfrm>
                  <a:off x="7300463" y="4539422"/>
                  <a:ext cx="87564" cy="82665"/>
                </a:xfrm>
                <a:custGeom>
                  <a:avLst/>
                  <a:gdLst>
                    <a:gd name="connsiteX0" fmla="*/ 81602 w 87564"/>
                    <a:gd name="connsiteY0" fmla="*/ 26195 h 82665"/>
                    <a:gd name="connsiteX1" fmla="*/ 65410 w 87564"/>
                    <a:gd name="connsiteY1" fmla="*/ 79917 h 82665"/>
                    <a:gd name="connsiteX2" fmla="*/ 5783 w 87564"/>
                    <a:gd name="connsiteY2" fmla="*/ 56199 h 82665"/>
                    <a:gd name="connsiteX3" fmla="*/ 21690 w 87564"/>
                    <a:gd name="connsiteY3" fmla="*/ 2955 h 82665"/>
                    <a:gd name="connsiteX4" fmla="*/ 81602 w 87564"/>
                    <a:gd name="connsiteY4" fmla="*/ 26195 h 82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64" h="82665">
                      <a:moveTo>
                        <a:pt x="81602" y="26195"/>
                      </a:moveTo>
                      <a:cubicBezTo>
                        <a:pt x="93889" y="47627"/>
                        <a:pt x="86555" y="71725"/>
                        <a:pt x="65410" y="79917"/>
                      </a:cubicBezTo>
                      <a:cubicBezTo>
                        <a:pt x="44359" y="88108"/>
                        <a:pt x="17689" y="77345"/>
                        <a:pt x="5783" y="56199"/>
                      </a:cubicBezTo>
                      <a:cubicBezTo>
                        <a:pt x="-6123" y="35149"/>
                        <a:pt x="925" y="11336"/>
                        <a:pt x="21690" y="2955"/>
                      </a:cubicBezTo>
                      <a:cubicBezTo>
                        <a:pt x="42454" y="-5523"/>
                        <a:pt x="69315" y="4860"/>
                        <a:pt x="81602" y="2619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7" name="Graphic 220">
                <a:extLst>
                  <a:ext uri="{FF2B5EF4-FFF2-40B4-BE49-F238E27FC236}">
                    <a16:creationId xmlns:a16="http://schemas.microsoft.com/office/drawing/2014/main" id="{2C6E70DB-8563-4487-A062-7D713CF9BD13}"/>
                  </a:ext>
                </a:extLst>
              </p:cNvPr>
              <p:cNvGrpSpPr/>
              <p:nvPr/>
            </p:nvGrpSpPr>
            <p:grpSpPr>
              <a:xfrm>
                <a:off x="6578765" y="4440213"/>
                <a:ext cx="205701" cy="367244"/>
                <a:chOff x="6578765" y="4440213"/>
                <a:chExt cx="205701" cy="367244"/>
              </a:xfrm>
              <a:grpFill/>
            </p:grpSpPr>
            <p:sp>
              <p:nvSpPr>
                <p:cNvPr id="529" name="Freeform: Shape 528">
                  <a:extLst>
                    <a:ext uri="{FF2B5EF4-FFF2-40B4-BE49-F238E27FC236}">
                      <a16:creationId xmlns:a16="http://schemas.microsoft.com/office/drawing/2014/main" id="{ED2734D8-33D3-494C-9BDE-9585233980DA}"/>
                    </a:ext>
                  </a:extLst>
                </p:cNvPr>
                <p:cNvSpPr/>
                <p:nvPr/>
              </p:nvSpPr>
              <p:spPr>
                <a:xfrm>
                  <a:off x="6605682" y="4473321"/>
                  <a:ext cx="178784" cy="334136"/>
                </a:xfrm>
                <a:custGeom>
                  <a:avLst/>
                  <a:gdLst>
                    <a:gd name="connsiteX0" fmla="*/ 164973 w 178784"/>
                    <a:gd name="connsiteY0" fmla="*/ 334137 h 334136"/>
                    <a:gd name="connsiteX1" fmla="*/ 0 w 178784"/>
                    <a:gd name="connsiteY1" fmla="*/ 6096 h 334136"/>
                    <a:gd name="connsiteX2" fmla="*/ 12954 w 178784"/>
                    <a:gd name="connsiteY2" fmla="*/ 0 h 334136"/>
                    <a:gd name="connsiteX3" fmla="*/ 178784 w 178784"/>
                    <a:gd name="connsiteY3" fmla="*/ 328708 h 334136"/>
                  </a:gdLst>
                  <a:ahLst/>
                  <a:cxnLst>
                    <a:cxn ang="0">
                      <a:pos x="connsiteX0" y="connsiteY0"/>
                    </a:cxn>
                    <a:cxn ang="0">
                      <a:pos x="connsiteX1" y="connsiteY1"/>
                    </a:cxn>
                    <a:cxn ang="0">
                      <a:pos x="connsiteX2" y="connsiteY2"/>
                    </a:cxn>
                    <a:cxn ang="0">
                      <a:pos x="connsiteX3" y="connsiteY3"/>
                    </a:cxn>
                  </a:cxnLst>
                  <a:rect l="l" t="t" r="r" b="b"/>
                  <a:pathLst>
                    <a:path w="178784" h="334136">
                      <a:moveTo>
                        <a:pt x="164973" y="334137"/>
                      </a:moveTo>
                      <a:lnTo>
                        <a:pt x="0" y="6096"/>
                      </a:lnTo>
                      <a:lnTo>
                        <a:pt x="12954" y="0"/>
                      </a:lnTo>
                      <a:lnTo>
                        <a:pt x="178784" y="32870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30" name="Freeform: Shape 529">
                  <a:extLst>
                    <a:ext uri="{FF2B5EF4-FFF2-40B4-BE49-F238E27FC236}">
                      <a16:creationId xmlns:a16="http://schemas.microsoft.com/office/drawing/2014/main" id="{5388BFF7-481A-42F0-AC77-EB925518C7EB}"/>
                    </a:ext>
                  </a:extLst>
                </p:cNvPr>
                <p:cNvSpPr/>
                <p:nvPr/>
              </p:nvSpPr>
              <p:spPr>
                <a:xfrm>
                  <a:off x="6578765" y="4440213"/>
                  <a:ext cx="67216" cy="72214"/>
                </a:xfrm>
                <a:custGeom>
                  <a:avLst/>
                  <a:gdLst>
                    <a:gd name="connsiteX0" fmla="*/ 4439 w 67216"/>
                    <a:gd name="connsiteY0" fmla="*/ 49776 h 72214"/>
                    <a:gd name="connsiteX1" fmla="*/ 16631 w 67216"/>
                    <a:gd name="connsiteY1" fmla="*/ 2818 h 72214"/>
                    <a:gd name="connsiteX2" fmla="*/ 62637 w 67216"/>
                    <a:gd name="connsiteY2" fmla="*/ 22249 h 72214"/>
                    <a:gd name="connsiteX3" fmla="*/ 50254 w 67216"/>
                    <a:gd name="connsiteY3" fmla="*/ 69493 h 72214"/>
                    <a:gd name="connsiteX4" fmla="*/ 4439 w 67216"/>
                    <a:gd name="connsiteY4" fmla="*/ 49776 h 722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2214">
                      <a:moveTo>
                        <a:pt x="4439" y="49776"/>
                      </a:moveTo>
                      <a:cubicBezTo>
                        <a:pt x="-4705" y="31488"/>
                        <a:pt x="724" y="10533"/>
                        <a:pt x="16631" y="2818"/>
                      </a:cubicBezTo>
                      <a:cubicBezTo>
                        <a:pt x="32633" y="-4898"/>
                        <a:pt x="53302" y="3770"/>
                        <a:pt x="62637" y="22249"/>
                      </a:cubicBezTo>
                      <a:cubicBezTo>
                        <a:pt x="72066" y="40822"/>
                        <a:pt x="66446" y="61968"/>
                        <a:pt x="50254" y="69493"/>
                      </a:cubicBezTo>
                      <a:cubicBezTo>
                        <a:pt x="34062" y="77113"/>
                        <a:pt x="13583" y="68159"/>
                        <a:pt x="4439" y="4977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8" name="Graphic 220">
                <a:extLst>
                  <a:ext uri="{FF2B5EF4-FFF2-40B4-BE49-F238E27FC236}">
                    <a16:creationId xmlns:a16="http://schemas.microsoft.com/office/drawing/2014/main" id="{1A8CE9DC-F6C0-4902-8A40-640E190E8F09}"/>
                  </a:ext>
                </a:extLst>
              </p:cNvPr>
              <p:cNvGrpSpPr/>
              <p:nvPr/>
            </p:nvGrpSpPr>
            <p:grpSpPr>
              <a:xfrm>
                <a:off x="6605682" y="4158101"/>
                <a:ext cx="207938" cy="323124"/>
                <a:chOff x="6605682" y="4158101"/>
                <a:chExt cx="207938" cy="323124"/>
              </a:xfrm>
              <a:grpFill/>
            </p:grpSpPr>
            <p:sp>
              <p:nvSpPr>
                <p:cNvPr id="527" name="Freeform: Shape 526">
                  <a:extLst>
                    <a:ext uri="{FF2B5EF4-FFF2-40B4-BE49-F238E27FC236}">
                      <a16:creationId xmlns:a16="http://schemas.microsoft.com/office/drawing/2014/main" id="{3BDB889B-9D69-41F2-8FCB-58D95494940C}"/>
                    </a:ext>
                  </a:extLst>
                </p:cNvPr>
                <p:cNvSpPr/>
                <p:nvPr/>
              </p:nvSpPr>
              <p:spPr>
                <a:xfrm>
                  <a:off x="6605682" y="4190428"/>
                  <a:ext cx="178784" cy="290798"/>
                </a:xfrm>
                <a:custGeom>
                  <a:avLst/>
                  <a:gdLst>
                    <a:gd name="connsiteX0" fmla="*/ 12954 w 178784"/>
                    <a:gd name="connsiteY0" fmla="*/ 290798 h 290798"/>
                    <a:gd name="connsiteX1" fmla="*/ 0 w 178784"/>
                    <a:gd name="connsiteY1" fmla="*/ 280988 h 290798"/>
                    <a:gd name="connsiteX2" fmla="*/ 164973 w 178784"/>
                    <a:gd name="connsiteY2" fmla="*/ 0 h 290798"/>
                    <a:gd name="connsiteX3" fmla="*/ 178784 w 178784"/>
                    <a:gd name="connsiteY3" fmla="*/ 9335 h 290798"/>
                  </a:gdLst>
                  <a:ahLst/>
                  <a:cxnLst>
                    <a:cxn ang="0">
                      <a:pos x="connsiteX0" y="connsiteY0"/>
                    </a:cxn>
                    <a:cxn ang="0">
                      <a:pos x="connsiteX1" y="connsiteY1"/>
                    </a:cxn>
                    <a:cxn ang="0">
                      <a:pos x="connsiteX2" y="connsiteY2"/>
                    </a:cxn>
                    <a:cxn ang="0">
                      <a:pos x="connsiteX3" y="connsiteY3"/>
                    </a:cxn>
                  </a:cxnLst>
                  <a:rect l="l" t="t" r="r" b="b"/>
                  <a:pathLst>
                    <a:path w="178784" h="290798">
                      <a:moveTo>
                        <a:pt x="12954" y="290798"/>
                      </a:moveTo>
                      <a:lnTo>
                        <a:pt x="0" y="280988"/>
                      </a:lnTo>
                      <a:lnTo>
                        <a:pt x="164973" y="0"/>
                      </a:lnTo>
                      <a:lnTo>
                        <a:pt x="178784" y="933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28" name="Freeform: Shape 527">
                  <a:extLst>
                    <a:ext uri="{FF2B5EF4-FFF2-40B4-BE49-F238E27FC236}">
                      <a16:creationId xmlns:a16="http://schemas.microsoft.com/office/drawing/2014/main" id="{193BBF27-3423-4F9F-8867-882A02CD3D6D}"/>
                    </a:ext>
                  </a:extLst>
                </p:cNvPr>
                <p:cNvSpPr/>
                <p:nvPr/>
              </p:nvSpPr>
              <p:spPr>
                <a:xfrm>
                  <a:off x="6741977" y="4158101"/>
                  <a:ext cx="71643" cy="74084"/>
                </a:xfrm>
                <a:custGeom>
                  <a:avLst/>
                  <a:gdLst>
                    <a:gd name="connsiteX0" fmla="*/ 4770 w 71643"/>
                    <a:gd name="connsiteY0" fmla="*/ 16039 h 74084"/>
                    <a:gd name="connsiteX1" fmla="*/ 53538 w 71643"/>
                    <a:gd name="connsiteY1" fmla="*/ 6514 h 74084"/>
                    <a:gd name="connsiteX2" fmla="*/ 66778 w 71643"/>
                    <a:gd name="connsiteY2" fmla="*/ 58235 h 74084"/>
                    <a:gd name="connsiteX3" fmla="*/ 17724 w 71643"/>
                    <a:gd name="connsiteY3" fmla="*/ 67379 h 74084"/>
                    <a:gd name="connsiteX4" fmla="*/ 4770 w 71643"/>
                    <a:gd name="connsiteY4" fmla="*/ 16039 h 7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43" h="74084">
                      <a:moveTo>
                        <a:pt x="4770" y="16039"/>
                      </a:moveTo>
                      <a:cubicBezTo>
                        <a:pt x="14581" y="-725"/>
                        <a:pt x="36393" y="-5107"/>
                        <a:pt x="53538" y="6514"/>
                      </a:cubicBezTo>
                      <a:cubicBezTo>
                        <a:pt x="70874" y="18134"/>
                        <a:pt x="76779" y="41375"/>
                        <a:pt x="66778" y="58235"/>
                      </a:cubicBezTo>
                      <a:cubicBezTo>
                        <a:pt x="56777" y="75094"/>
                        <a:pt x="34774" y="79094"/>
                        <a:pt x="17724" y="67379"/>
                      </a:cubicBezTo>
                      <a:cubicBezTo>
                        <a:pt x="770" y="55663"/>
                        <a:pt x="-5041" y="32708"/>
                        <a:pt x="4770" y="160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99" name="Graphic 220">
                <a:extLst>
                  <a:ext uri="{FF2B5EF4-FFF2-40B4-BE49-F238E27FC236}">
                    <a16:creationId xmlns:a16="http://schemas.microsoft.com/office/drawing/2014/main" id="{278F5A09-AD00-4E2C-88B9-6BB583B9096B}"/>
                  </a:ext>
                </a:extLst>
              </p:cNvPr>
              <p:cNvGrpSpPr/>
              <p:nvPr/>
            </p:nvGrpSpPr>
            <p:grpSpPr>
              <a:xfrm>
                <a:off x="6777513" y="4186765"/>
                <a:ext cx="405860" cy="79189"/>
                <a:chOff x="6777513" y="4186765"/>
                <a:chExt cx="405860" cy="79189"/>
              </a:xfrm>
              <a:grpFill/>
            </p:grpSpPr>
            <p:sp>
              <p:nvSpPr>
                <p:cNvPr id="525" name="Freeform: Shape 524">
                  <a:extLst>
                    <a:ext uri="{FF2B5EF4-FFF2-40B4-BE49-F238E27FC236}">
                      <a16:creationId xmlns:a16="http://schemas.microsoft.com/office/drawing/2014/main" id="{868BF8EC-6FA2-4B45-84C2-CD56E16F8DDB}"/>
                    </a:ext>
                  </a:extLst>
                </p:cNvPr>
                <p:cNvSpPr/>
                <p:nvPr/>
              </p:nvSpPr>
              <p:spPr>
                <a:xfrm>
                  <a:off x="6777513" y="4186904"/>
                  <a:ext cx="364712" cy="48101"/>
                </a:xfrm>
                <a:custGeom>
                  <a:avLst/>
                  <a:gdLst>
                    <a:gd name="connsiteX0" fmla="*/ 364712 w 364712"/>
                    <a:gd name="connsiteY0" fmla="*/ 48101 h 48101"/>
                    <a:gd name="connsiteX1" fmla="*/ 0 w 364712"/>
                    <a:gd name="connsiteY1" fmla="*/ 16383 h 48101"/>
                    <a:gd name="connsiteX2" fmla="*/ 0 w 364712"/>
                    <a:gd name="connsiteY2" fmla="*/ 0 h 48101"/>
                    <a:gd name="connsiteX3" fmla="*/ 364712 w 364712"/>
                    <a:gd name="connsiteY3" fmla="*/ 30671 h 48101"/>
                  </a:gdLst>
                  <a:ahLst/>
                  <a:cxnLst>
                    <a:cxn ang="0">
                      <a:pos x="connsiteX0" y="connsiteY0"/>
                    </a:cxn>
                    <a:cxn ang="0">
                      <a:pos x="connsiteX1" y="connsiteY1"/>
                    </a:cxn>
                    <a:cxn ang="0">
                      <a:pos x="connsiteX2" y="connsiteY2"/>
                    </a:cxn>
                    <a:cxn ang="0">
                      <a:pos x="connsiteX3" y="connsiteY3"/>
                    </a:cxn>
                  </a:cxnLst>
                  <a:rect l="l" t="t" r="r" b="b"/>
                  <a:pathLst>
                    <a:path w="364712" h="48101">
                      <a:moveTo>
                        <a:pt x="364712" y="48101"/>
                      </a:moveTo>
                      <a:lnTo>
                        <a:pt x="0" y="16383"/>
                      </a:lnTo>
                      <a:lnTo>
                        <a:pt x="0" y="0"/>
                      </a:lnTo>
                      <a:lnTo>
                        <a:pt x="364712" y="3067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26" name="Freeform: Shape 525">
                  <a:extLst>
                    <a:ext uri="{FF2B5EF4-FFF2-40B4-BE49-F238E27FC236}">
                      <a16:creationId xmlns:a16="http://schemas.microsoft.com/office/drawing/2014/main" id="{E932B071-9CCB-4503-9B1A-8DFD8C2963FD}"/>
                    </a:ext>
                  </a:extLst>
                </p:cNvPr>
                <p:cNvSpPr/>
                <p:nvPr/>
              </p:nvSpPr>
              <p:spPr>
                <a:xfrm>
                  <a:off x="7101649" y="4186765"/>
                  <a:ext cx="81724" cy="79189"/>
                </a:xfrm>
                <a:custGeom>
                  <a:avLst/>
                  <a:gdLst>
                    <a:gd name="connsiteX0" fmla="*/ 40577 w 81724"/>
                    <a:gd name="connsiteY0" fmla="*/ 139 h 79189"/>
                    <a:gd name="connsiteX1" fmla="*/ 81725 w 81724"/>
                    <a:gd name="connsiteY1" fmla="*/ 43096 h 79189"/>
                    <a:gd name="connsiteX2" fmla="*/ 40577 w 81724"/>
                    <a:gd name="connsiteY2" fmla="*/ 79006 h 79189"/>
                    <a:gd name="connsiteX3" fmla="*/ 0 w 81724"/>
                    <a:gd name="connsiteY3" fmla="*/ 36143 h 79189"/>
                    <a:gd name="connsiteX4" fmla="*/ 40577 w 81724"/>
                    <a:gd name="connsiteY4" fmla="*/ 139 h 791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724" h="79189">
                      <a:moveTo>
                        <a:pt x="40577" y="139"/>
                      </a:moveTo>
                      <a:cubicBezTo>
                        <a:pt x="63246" y="1949"/>
                        <a:pt x="81725" y="21189"/>
                        <a:pt x="81725" y="43096"/>
                      </a:cubicBezTo>
                      <a:cubicBezTo>
                        <a:pt x="81725" y="65004"/>
                        <a:pt x="63246" y="81101"/>
                        <a:pt x="40577" y="79006"/>
                      </a:cubicBezTo>
                      <a:cubicBezTo>
                        <a:pt x="18098" y="76910"/>
                        <a:pt x="0" y="57765"/>
                        <a:pt x="0" y="36143"/>
                      </a:cubicBezTo>
                      <a:cubicBezTo>
                        <a:pt x="0" y="14426"/>
                        <a:pt x="18098" y="-1671"/>
                        <a:pt x="40577" y="1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0" name="Graphic 220">
                <a:extLst>
                  <a:ext uri="{FF2B5EF4-FFF2-40B4-BE49-F238E27FC236}">
                    <a16:creationId xmlns:a16="http://schemas.microsoft.com/office/drawing/2014/main" id="{7CD9D52C-7D39-4EDA-B142-6D7ADE97B739}"/>
                  </a:ext>
                </a:extLst>
              </p:cNvPr>
              <p:cNvGrpSpPr/>
              <p:nvPr/>
            </p:nvGrpSpPr>
            <p:grpSpPr>
              <a:xfrm>
                <a:off x="7101676" y="4186729"/>
                <a:ext cx="250575" cy="397272"/>
                <a:chOff x="7101676" y="4186729"/>
                <a:chExt cx="250575" cy="397272"/>
              </a:xfrm>
              <a:grpFill/>
            </p:grpSpPr>
            <p:sp>
              <p:nvSpPr>
                <p:cNvPr id="523" name="Freeform: Shape 522">
                  <a:extLst>
                    <a:ext uri="{FF2B5EF4-FFF2-40B4-BE49-F238E27FC236}">
                      <a16:creationId xmlns:a16="http://schemas.microsoft.com/office/drawing/2014/main" id="{B16B66E1-079D-4054-97D5-552826224E76}"/>
                    </a:ext>
                  </a:extLst>
                </p:cNvPr>
                <p:cNvSpPr/>
                <p:nvPr/>
              </p:nvSpPr>
              <p:spPr>
                <a:xfrm>
                  <a:off x="7134415" y="4222623"/>
                  <a:ext cx="217836" cy="361378"/>
                </a:xfrm>
                <a:custGeom>
                  <a:avLst/>
                  <a:gdLst>
                    <a:gd name="connsiteX0" fmla="*/ 201073 w 217836"/>
                    <a:gd name="connsiteY0" fmla="*/ 361379 h 361378"/>
                    <a:gd name="connsiteX1" fmla="*/ 0 w 217836"/>
                    <a:gd name="connsiteY1" fmla="*/ 7334 h 361378"/>
                    <a:gd name="connsiteX2" fmla="*/ 15621 w 217836"/>
                    <a:gd name="connsiteY2" fmla="*/ 0 h 361378"/>
                    <a:gd name="connsiteX3" fmla="*/ 217837 w 217836"/>
                    <a:gd name="connsiteY3" fmla="*/ 354711 h 361378"/>
                  </a:gdLst>
                  <a:ahLst/>
                  <a:cxnLst>
                    <a:cxn ang="0">
                      <a:pos x="connsiteX0" y="connsiteY0"/>
                    </a:cxn>
                    <a:cxn ang="0">
                      <a:pos x="connsiteX1" y="connsiteY1"/>
                    </a:cxn>
                    <a:cxn ang="0">
                      <a:pos x="connsiteX2" y="connsiteY2"/>
                    </a:cxn>
                    <a:cxn ang="0">
                      <a:pos x="connsiteX3" y="connsiteY3"/>
                    </a:cxn>
                  </a:cxnLst>
                  <a:rect l="l" t="t" r="r" b="b"/>
                  <a:pathLst>
                    <a:path w="217836" h="361378">
                      <a:moveTo>
                        <a:pt x="201073" y="361379"/>
                      </a:moveTo>
                      <a:lnTo>
                        <a:pt x="0" y="7334"/>
                      </a:lnTo>
                      <a:lnTo>
                        <a:pt x="15621" y="0"/>
                      </a:lnTo>
                      <a:lnTo>
                        <a:pt x="217837" y="3547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24" name="Freeform: Shape 523">
                  <a:extLst>
                    <a:ext uri="{FF2B5EF4-FFF2-40B4-BE49-F238E27FC236}">
                      <a16:creationId xmlns:a16="http://schemas.microsoft.com/office/drawing/2014/main" id="{9F182CC6-AF50-4D0E-B3CE-91621B867800}"/>
                    </a:ext>
                  </a:extLst>
                </p:cNvPr>
                <p:cNvSpPr/>
                <p:nvPr/>
              </p:nvSpPr>
              <p:spPr>
                <a:xfrm>
                  <a:off x="7101676" y="4186729"/>
                  <a:ext cx="81634" cy="79145"/>
                </a:xfrm>
                <a:custGeom>
                  <a:avLst/>
                  <a:gdLst>
                    <a:gd name="connsiteX0" fmla="*/ 5402 w 81634"/>
                    <a:gd name="connsiteY0" fmla="*/ 56182 h 79145"/>
                    <a:gd name="connsiteX1" fmla="*/ 20166 w 81634"/>
                    <a:gd name="connsiteY1" fmla="*/ 3795 h 79145"/>
                    <a:gd name="connsiteX2" fmla="*/ 76078 w 81634"/>
                    <a:gd name="connsiteY2" fmla="*/ 22749 h 79145"/>
                    <a:gd name="connsiteX3" fmla="*/ 60933 w 81634"/>
                    <a:gd name="connsiteY3" fmla="*/ 75518 h 79145"/>
                    <a:gd name="connsiteX4" fmla="*/ 5402 w 81634"/>
                    <a:gd name="connsiteY4" fmla="*/ 56182 h 79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4" h="79145">
                      <a:moveTo>
                        <a:pt x="5402" y="56182"/>
                      </a:moveTo>
                      <a:cubicBezTo>
                        <a:pt x="-5742" y="36465"/>
                        <a:pt x="925" y="13129"/>
                        <a:pt x="20166" y="3795"/>
                      </a:cubicBezTo>
                      <a:cubicBezTo>
                        <a:pt x="39597" y="-5540"/>
                        <a:pt x="64743" y="2937"/>
                        <a:pt x="76078" y="22749"/>
                      </a:cubicBezTo>
                      <a:cubicBezTo>
                        <a:pt x="87507" y="42657"/>
                        <a:pt x="80745" y="66374"/>
                        <a:pt x="60933" y="75518"/>
                      </a:cubicBezTo>
                      <a:cubicBezTo>
                        <a:pt x="41406" y="84662"/>
                        <a:pt x="16546" y="75899"/>
                        <a:pt x="5402" y="5618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1" name="Graphic 220">
                <a:extLst>
                  <a:ext uri="{FF2B5EF4-FFF2-40B4-BE49-F238E27FC236}">
                    <a16:creationId xmlns:a16="http://schemas.microsoft.com/office/drawing/2014/main" id="{223E4E68-5E12-4433-B225-0B63D5C2468F}"/>
                  </a:ext>
                </a:extLst>
              </p:cNvPr>
              <p:cNvGrpSpPr/>
              <p:nvPr/>
            </p:nvGrpSpPr>
            <p:grpSpPr>
              <a:xfrm>
                <a:off x="7134415" y="3865570"/>
                <a:ext cx="253612" cy="365720"/>
                <a:chOff x="7134415" y="3865570"/>
                <a:chExt cx="253612" cy="365720"/>
              </a:xfrm>
              <a:grpFill/>
            </p:grpSpPr>
            <p:sp>
              <p:nvSpPr>
                <p:cNvPr id="521" name="Freeform: Shape 520">
                  <a:extLst>
                    <a:ext uri="{FF2B5EF4-FFF2-40B4-BE49-F238E27FC236}">
                      <a16:creationId xmlns:a16="http://schemas.microsoft.com/office/drawing/2014/main" id="{F6C90A7F-34EC-4980-AC39-A9CFEC010D0F}"/>
                    </a:ext>
                  </a:extLst>
                </p:cNvPr>
                <p:cNvSpPr/>
                <p:nvPr/>
              </p:nvSpPr>
              <p:spPr>
                <a:xfrm>
                  <a:off x="7134415" y="3901630"/>
                  <a:ext cx="217836" cy="329660"/>
                </a:xfrm>
                <a:custGeom>
                  <a:avLst/>
                  <a:gdLst>
                    <a:gd name="connsiteX0" fmla="*/ 15621 w 217836"/>
                    <a:gd name="connsiteY0" fmla="*/ 329660 h 329660"/>
                    <a:gd name="connsiteX1" fmla="*/ 0 w 217836"/>
                    <a:gd name="connsiteY1" fmla="*/ 319659 h 329660"/>
                    <a:gd name="connsiteX2" fmla="*/ 201073 w 217836"/>
                    <a:gd name="connsiteY2" fmla="*/ 0 h 329660"/>
                    <a:gd name="connsiteX3" fmla="*/ 217837 w 217836"/>
                    <a:gd name="connsiteY3" fmla="*/ 9525 h 329660"/>
                  </a:gdLst>
                  <a:ahLst/>
                  <a:cxnLst>
                    <a:cxn ang="0">
                      <a:pos x="connsiteX0" y="connsiteY0"/>
                    </a:cxn>
                    <a:cxn ang="0">
                      <a:pos x="connsiteX1" y="connsiteY1"/>
                    </a:cxn>
                    <a:cxn ang="0">
                      <a:pos x="connsiteX2" y="connsiteY2"/>
                    </a:cxn>
                    <a:cxn ang="0">
                      <a:pos x="connsiteX3" y="connsiteY3"/>
                    </a:cxn>
                  </a:cxnLst>
                  <a:rect l="l" t="t" r="r" b="b"/>
                  <a:pathLst>
                    <a:path w="217836" h="329660">
                      <a:moveTo>
                        <a:pt x="15621" y="329660"/>
                      </a:moveTo>
                      <a:lnTo>
                        <a:pt x="0" y="319659"/>
                      </a:lnTo>
                      <a:lnTo>
                        <a:pt x="201073" y="0"/>
                      </a:lnTo>
                      <a:lnTo>
                        <a:pt x="217837" y="9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22" name="Freeform: Shape 521">
                  <a:extLst>
                    <a:ext uri="{FF2B5EF4-FFF2-40B4-BE49-F238E27FC236}">
                      <a16:creationId xmlns:a16="http://schemas.microsoft.com/office/drawing/2014/main" id="{2AFB1CBB-5BDA-4B5A-A6D2-5CFD820BA431}"/>
                    </a:ext>
                  </a:extLst>
                </p:cNvPr>
                <p:cNvSpPr/>
                <p:nvPr/>
              </p:nvSpPr>
              <p:spPr>
                <a:xfrm>
                  <a:off x="7300417" y="3865570"/>
                  <a:ext cx="87610" cy="81669"/>
                </a:xfrm>
                <a:custGeom>
                  <a:avLst/>
                  <a:gdLst>
                    <a:gd name="connsiteX0" fmla="*/ 5829 w 87610"/>
                    <a:gd name="connsiteY0" fmla="*/ 19487 h 81669"/>
                    <a:gd name="connsiteX1" fmla="*/ 65455 w 87610"/>
                    <a:gd name="connsiteY1" fmla="*/ 5961 h 81669"/>
                    <a:gd name="connsiteX2" fmla="*/ 81648 w 87610"/>
                    <a:gd name="connsiteY2" fmla="*/ 62445 h 81669"/>
                    <a:gd name="connsiteX3" fmla="*/ 21640 w 87610"/>
                    <a:gd name="connsiteY3" fmla="*/ 75399 h 81669"/>
                    <a:gd name="connsiteX4" fmla="*/ 5829 w 87610"/>
                    <a:gd name="connsiteY4" fmla="*/ 19487 h 81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10" h="81669">
                      <a:moveTo>
                        <a:pt x="5829" y="19487"/>
                      </a:moveTo>
                      <a:cubicBezTo>
                        <a:pt x="17830" y="341"/>
                        <a:pt x="44500" y="-5755"/>
                        <a:pt x="65455" y="5961"/>
                      </a:cubicBezTo>
                      <a:cubicBezTo>
                        <a:pt x="86601" y="17772"/>
                        <a:pt x="93935" y="43109"/>
                        <a:pt x="81648" y="62445"/>
                      </a:cubicBezTo>
                      <a:cubicBezTo>
                        <a:pt x="69456" y="81685"/>
                        <a:pt x="42500" y="87400"/>
                        <a:pt x="21640" y="75399"/>
                      </a:cubicBezTo>
                      <a:cubicBezTo>
                        <a:pt x="971" y="63492"/>
                        <a:pt x="-6173" y="38537"/>
                        <a:pt x="5829" y="194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2" name="Graphic 220">
                <a:extLst>
                  <a:ext uri="{FF2B5EF4-FFF2-40B4-BE49-F238E27FC236}">
                    <a16:creationId xmlns:a16="http://schemas.microsoft.com/office/drawing/2014/main" id="{6C4D1EF2-2B73-442C-83FF-1FDA62600095}"/>
                  </a:ext>
                </a:extLst>
              </p:cNvPr>
              <p:cNvGrpSpPr/>
              <p:nvPr/>
            </p:nvGrpSpPr>
            <p:grpSpPr>
              <a:xfrm>
                <a:off x="7343870" y="3875233"/>
                <a:ext cx="500443" cy="87867"/>
                <a:chOff x="7343870" y="3875233"/>
                <a:chExt cx="500443" cy="87867"/>
              </a:xfrm>
              <a:grpFill/>
            </p:grpSpPr>
            <p:sp>
              <p:nvSpPr>
                <p:cNvPr id="519" name="Freeform: Shape 518">
                  <a:extLst>
                    <a:ext uri="{FF2B5EF4-FFF2-40B4-BE49-F238E27FC236}">
                      <a16:creationId xmlns:a16="http://schemas.microsoft.com/office/drawing/2014/main" id="{13596F3A-2A0B-4567-B5AE-CA468043224F}"/>
                    </a:ext>
                  </a:extLst>
                </p:cNvPr>
                <p:cNvSpPr/>
                <p:nvPr/>
              </p:nvSpPr>
              <p:spPr>
                <a:xfrm>
                  <a:off x="7343870" y="3897344"/>
                  <a:ext cx="449294" cy="31622"/>
                </a:xfrm>
                <a:custGeom>
                  <a:avLst/>
                  <a:gdLst>
                    <a:gd name="connsiteX0" fmla="*/ 449294 w 449294"/>
                    <a:gd name="connsiteY0" fmla="*/ 31623 h 31622"/>
                    <a:gd name="connsiteX1" fmla="*/ 0 w 449294"/>
                    <a:gd name="connsiteY1" fmla="*/ 18098 h 31622"/>
                    <a:gd name="connsiteX2" fmla="*/ 0 w 449294"/>
                    <a:gd name="connsiteY2" fmla="*/ 0 h 31622"/>
                    <a:gd name="connsiteX3" fmla="*/ 449294 w 449294"/>
                    <a:gd name="connsiteY3" fmla="*/ 12097 h 31622"/>
                  </a:gdLst>
                  <a:ahLst/>
                  <a:cxnLst>
                    <a:cxn ang="0">
                      <a:pos x="connsiteX0" y="connsiteY0"/>
                    </a:cxn>
                    <a:cxn ang="0">
                      <a:pos x="connsiteX1" y="connsiteY1"/>
                    </a:cxn>
                    <a:cxn ang="0">
                      <a:pos x="connsiteX2" y="connsiteY2"/>
                    </a:cxn>
                    <a:cxn ang="0">
                      <a:pos x="connsiteX3" y="connsiteY3"/>
                    </a:cxn>
                  </a:cxnLst>
                  <a:rect l="l" t="t" r="r" b="b"/>
                  <a:pathLst>
                    <a:path w="449294" h="31622">
                      <a:moveTo>
                        <a:pt x="449294" y="31623"/>
                      </a:moveTo>
                      <a:lnTo>
                        <a:pt x="0" y="18098"/>
                      </a:lnTo>
                      <a:lnTo>
                        <a:pt x="0" y="0"/>
                      </a:lnTo>
                      <a:lnTo>
                        <a:pt x="449294" y="1209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20" name="Freeform: Shape 519">
                  <a:extLst>
                    <a:ext uri="{FF2B5EF4-FFF2-40B4-BE49-F238E27FC236}">
                      <a16:creationId xmlns:a16="http://schemas.microsoft.com/office/drawing/2014/main" id="{75979A21-9C75-4AC5-B727-7246CE8A994A}"/>
                    </a:ext>
                  </a:extLst>
                </p:cNvPr>
                <p:cNvSpPr/>
                <p:nvPr/>
              </p:nvSpPr>
              <p:spPr>
                <a:xfrm>
                  <a:off x="7742872" y="3875233"/>
                  <a:ext cx="101440" cy="87867"/>
                </a:xfrm>
                <a:custGeom>
                  <a:avLst/>
                  <a:gdLst>
                    <a:gd name="connsiteX0" fmla="*/ 50292 w 101440"/>
                    <a:gd name="connsiteY0" fmla="*/ 13 h 87867"/>
                    <a:gd name="connsiteX1" fmla="*/ 101441 w 101440"/>
                    <a:gd name="connsiteY1" fmla="*/ 45351 h 87867"/>
                    <a:gd name="connsiteX2" fmla="*/ 50292 w 101440"/>
                    <a:gd name="connsiteY2" fmla="*/ 87833 h 87867"/>
                    <a:gd name="connsiteX3" fmla="*/ 0 w 101440"/>
                    <a:gd name="connsiteY3" fmla="*/ 42494 h 87867"/>
                    <a:gd name="connsiteX4" fmla="*/ 50292 w 101440"/>
                    <a:gd name="connsiteY4" fmla="*/ 13 h 87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40" h="87867">
                      <a:moveTo>
                        <a:pt x="50292" y="13"/>
                      </a:moveTo>
                      <a:cubicBezTo>
                        <a:pt x="78391" y="584"/>
                        <a:pt x="101441" y="20968"/>
                        <a:pt x="101441" y="45351"/>
                      </a:cubicBezTo>
                      <a:cubicBezTo>
                        <a:pt x="101441" y="69736"/>
                        <a:pt x="78486" y="88786"/>
                        <a:pt x="50292" y="87833"/>
                      </a:cubicBezTo>
                      <a:cubicBezTo>
                        <a:pt x="22384" y="86880"/>
                        <a:pt x="0" y="66497"/>
                        <a:pt x="0" y="42494"/>
                      </a:cubicBezTo>
                      <a:cubicBezTo>
                        <a:pt x="0" y="18491"/>
                        <a:pt x="22479" y="-559"/>
                        <a:pt x="50292" y="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3" name="Graphic 220">
                <a:extLst>
                  <a:ext uri="{FF2B5EF4-FFF2-40B4-BE49-F238E27FC236}">
                    <a16:creationId xmlns:a16="http://schemas.microsoft.com/office/drawing/2014/main" id="{98268988-1A34-48A5-861B-02A66422C60A}"/>
                  </a:ext>
                </a:extLst>
              </p:cNvPr>
              <p:cNvGrpSpPr/>
              <p:nvPr/>
            </p:nvGrpSpPr>
            <p:grpSpPr>
              <a:xfrm>
                <a:off x="4393829" y="3649313"/>
                <a:ext cx="66918" cy="193795"/>
                <a:chOff x="4393829" y="3649313"/>
                <a:chExt cx="66918" cy="193795"/>
              </a:xfrm>
              <a:grpFill/>
            </p:grpSpPr>
            <p:sp>
              <p:nvSpPr>
                <p:cNvPr id="517" name="Freeform: Shape 516">
                  <a:extLst>
                    <a:ext uri="{FF2B5EF4-FFF2-40B4-BE49-F238E27FC236}">
                      <a16:creationId xmlns:a16="http://schemas.microsoft.com/office/drawing/2014/main" id="{8CF197F5-7CC6-44AA-AAC2-7A666C52B8DB}"/>
                    </a:ext>
                  </a:extLst>
                </p:cNvPr>
                <p:cNvSpPr/>
                <p:nvPr/>
              </p:nvSpPr>
              <p:spPr>
                <a:xfrm>
                  <a:off x="4402645" y="3649313"/>
                  <a:ext cx="58102" cy="175641"/>
                </a:xfrm>
                <a:custGeom>
                  <a:avLst/>
                  <a:gdLst>
                    <a:gd name="connsiteX0" fmla="*/ 4286 w 58102"/>
                    <a:gd name="connsiteY0" fmla="*/ 175641 h 175641"/>
                    <a:gd name="connsiteX1" fmla="*/ 0 w 58102"/>
                    <a:gd name="connsiteY1" fmla="*/ 170974 h 175641"/>
                    <a:gd name="connsiteX2" fmla="*/ 53721 w 58102"/>
                    <a:gd name="connsiteY2" fmla="*/ 0 h 175641"/>
                    <a:gd name="connsiteX3" fmla="*/ 58103 w 58102"/>
                    <a:gd name="connsiteY3" fmla="*/ 4477 h 175641"/>
                  </a:gdLst>
                  <a:ahLst/>
                  <a:cxnLst>
                    <a:cxn ang="0">
                      <a:pos x="connsiteX0" y="connsiteY0"/>
                    </a:cxn>
                    <a:cxn ang="0">
                      <a:pos x="connsiteX1" y="connsiteY1"/>
                    </a:cxn>
                    <a:cxn ang="0">
                      <a:pos x="connsiteX2" y="connsiteY2"/>
                    </a:cxn>
                    <a:cxn ang="0">
                      <a:pos x="connsiteX3" y="connsiteY3"/>
                    </a:cxn>
                  </a:cxnLst>
                  <a:rect l="l" t="t" r="r" b="b"/>
                  <a:pathLst>
                    <a:path w="58102" h="175641">
                      <a:moveTo>
                        <a:pt x="4286" y="175641"/>
                      </a:moveTo>
                      <a:lnTo>
                        <a:pt x="0" y="170974"/>
                      </a:lnTo>
                      <a:lnTo>
                        <a:pt x="53721" y="0"/>
                      </a:lnTo>
                      <a:lnTo>
                        <a:pt x="58103" y="44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18" name="Freeform: Shape 517">
                  <a:extLst>
                    <a:ext uri="{FF2B5EF4-FFF2-40B4-BE49-F238E27FC236}">
                      <a16:creationId xmlns:a16="http://schemas.microsoft.com/office/drawing/2014/main" id="{97BE2B5C-134D-4A2F-B149-A2DEB630E8B2}"/>
                    </a:ext>
                  </a:extLst>
                </p:cNvPr>
                <p:cNvSpPr/>
                <p:nvPr/>
              </p:nvSpPr>
              <p:spPr>
                <a:xfrm>
                  <a:off x="4393829" y="3802062"/>
                  <a:ext cx="22108" cy="41047"/>
                </a:xfrm>
                <a:custGeom>
                  <a:avLst/>
                  <a:gdLst>
                    <a:gd name="connsiteX0" fmla="*/ 20627 w 22108"/>
                    <a:gd name="connsiteY0" fmla="*/ 31084 h 41047"/>
                    <a:gd name="connsiteX1" fmla="*/ 5482 w 22108"/>
                    <a:gd name="connsiteY1" fmla="*/ 38132 h 41047"/>
                    <a:gd name="connsiteX2" fmla="*/ 1482 w 22108"/>
                    <a:gd name="connsiteY2" fmla="*/ 10033 h 41047"/>
                    <a:gd name="connsiteX3" fmla="*/ 16627 w 22108"/>
                    <a:gd name="connsiteY3" fmla="*/ 2890 h 41047"/>
                    <a:gd name="connsiteX4" fmla="*/ 20627 w 22108"/>
                    <a:gd name="connsiteY4" fmla="*/ 31084 h 41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8" h="41047">
                      <a:moveTo>
                        <a:pt x="20627" y="31084"/>
                      </a:moveTo>
                      <a:cubicBezTo>
                        <a:pt x="17579" y="40799"/>
                        <a:pt x="10816" y="43942"/>
                        <a:pt x="5482" y="38132"/>
                      </a:cubicBezTo>
                      <a:cubicBezTo>
                        <a:pt x="244" y="32322"/>
                        <a:pt x="-1566" y="19749"/>
                        <a:pt x="1482" y="10033"/>
                      </a:cubicBezTo>
                      <a:cubicBezTo>
                        <a:pt x="4530" y="318"/>
                        <a:pt x="11293" y="-2921"/>
                        <a:pt x="16627" y="2890"/>
                      </a:cubicBezTo>
                      <a:cubicBezTo>
                        <a:pt x="21865" y="8700"/>
                        <a:pt x="23675" y="21368"/>
                        <a:pt x="20627" y="3108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4" name="Graphic 220">
                <a:extLst>
                  <a:ext uri="{FF2B5EF4-FFF2-40B4-BE49-F238E27FC236}">
                    <a16:creationId xmlns:a16="http://schemas.microsoft.com/office/drawing/2014/main" id="{FF03C341-D842-4A87-9240-F4512EC50FAA}"/>
                  </a:ext>
                </a:extLst>
              </p:cNvPr>
              <p:cNvGrpSpPr/>
              <p:nvPr/>
            </p:nvGrpSpPr>
            <p:grpSpPr>
              <a:xfrm>
                <a:off x="4292631" y="3799902"/>
                <a:ext cx="112204" cy="39627"/>
                <a:chOff x="4292631" y="3799902"/>
                <a:chExt cx="112204" cy="39627"/>
              </a:xfrm>
              <a:grpFill/>
            </p:grpSpPr>
            <p:sp>
              <p:nvSpPr>
                <p:cNvPr id="515" name="Freeform: Shape 514">
                  <a:extLst>
                    <a:ext uri="{FF2B5EF4-FFF2-40B4-BE49-F238E27FC236}">
                      <a16:creationId xmlns:a16="http://schemas.microsoft.com/office/drawing/2014/main" id="{98B88267-0F4B-49E5-8EF2-9EBB710C39B8}"/>
                    </a:ext>
                  </a:extLst>
                </p:cNvPr>
                <p:cNvSpPr/>
                <p:nvPr/>
              </p:nvSpPr>
              <p:spPr>
                <a:xfrm>
                  <a:off x="4302918" y="3815238"/>
                  <a:ext cx="101917" cy="11906"/>
                </a:xfrm>
                <a:custGeom>
                  <a:avLst/>
                  <a:gdLst>
                    <a:gd name="connsiteX0" fmla="*/ 101917 w 101917"/>
                    <a:gd name="connsiteY0" fmla="*/ 11906 h 11906"/>
                    <a:gd name="connsiteX1" fmla="*/ 0 w 101917"/>
                    <a:gd name="connsiteY1" fmla="*/ 8858 h 11906"/>
                    <a:gd name="connsiteX2" fmla="*/ 0 w 101917"/>
                    <a:gd name="connsiteY2" fmla="*/ 0 h 11906"/>
                    <a:gd name="connsiteX3" fmla="*/ 101917 w 101917"/>
                    <a:gd name="connsiteY3" fmla="*/ 2762 h 11906"/>
                  </a:gdLst>
                  <a:ahLst/>
                  <a:cxnLst>
                    <a:cxn ang="0">
                      <a:pos x="connsiteX0" y="connsiteY0"/>
                    </a:cxn>
                    <a:cxn ang="0">
                      <a:pos x="connsiteX1" y="connsiteY1"/>
                    </a:cxn>
                    <a:cxn ang="0">
                      <a:pos x="connsiteX2" y="connsiteY2"/>
                    </a:cxn>
                    <a:cxn ang="0">
                      <a:pos x="connsiteX3" y="connsiteY3"/>
                    </a:cxn>
                  </a:cxnLst>
                  <a:rect l="l" t="t" r="r" b="b"/>
                  <a:pathLst>
                    <a:path w="101917" h="11906">
                      <a:moveTo>
                        <a:pt x="101917" y="11906"/>
                      </a:moveTo>
                      <a:lnTo>
                        <a:pt x="0" y="8858"/>
                      </a:lnTo>
                      <a:lnTo>
                        <a:pt x="0" y="0"/>
                      </a:lnTo>
                      <a:lnTo>
                        <a:pt x="101917" y="276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16" name="Freeform: Shape 515">
                  <a:extLst>
                    <a:ext uri="{FF2B5EF4-FFF2-40B4-BE49-F238E27FC236}">
                      <a16:creationId xmlns:a16="http://schemas.microsoft.com/office/drawing/2014/main" id="{FE5AEB55-A41A-4160-BA0B-AEFC71B02BD4}"/>
                    </a:ext>
                  </a:extLst>
                </p:cNvPr>
                <p:cNvSpPr/>
                <p:nvPr/>
              </p:nvSpPr>
              <p:spPr>
                <a:xfrm>
                  <a:off x="4292631" y="3799902"/>
                  <a:ext cx="20669" cy="39627"/>
                </a:xfrm>
                <a:custGeom>
                  <a:avLst/>
                  <a:gdLst>
                    <a:gd name="connsiteX0" fmla="*/ 10287 w 20669"/>
                    <a:gd name="connsiteY0" fmla="*/ 39625 h 39627"/>
                    <a:gd name="connsiteX1" fmla="*/ 0 w 20669"/>
                    <a:gd name="connsiteY1" fmla="*/ 19527 h 39627"/>
                    <a:gd name="connsiteX2" fmla="*/ 10287 w 20669"/>
                    <a:gd name="connsiteY2" fmla="*/ 1 h 39627"/>
                    <a:gd name="connsiteX3" fmla="*/ 20669 w 20669"/>
                    <a:gd name="connsiteY3" fmla="*/ 20099 h 39627"/>
                    <a:gd name="connsiteX4" fmla="*/ 10287 w 20669"/>
                    <a:gd name="connsiteY4" fmla="*/ 39625 h 39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69" h="39627">
                      <a:moveTo>
                        <a:pt x="10287" y="39625"/>
                      </a:moveTo>
                      <a:cubicBezTo>
                        <a:pt x="4572" y="39434"/>
                        <a:pt x="0" y="30386"/>
                        <a:pt x="0" y="19527"/>
                      </a:cubicBezTo>
                      <a:cubicBezTo>
                        <a:pt x="0" y="8669"/>
                        <a:pt x="4572" y="-95"/>
                        <a:pt x="10287" y="1"/>
                      </a:cubicBezTo>
                      <a:cubicBezTo>
                        <a:pt x="16002" y="96"/>
                        <a:pt x="20669" y="9145"/>
                        <a:pt x="20669" y="20099"/>
                      </a:cubicBezTo>
                      <a:cubicBezTo>
                        <a:pt x="20574" y="31052"/>
                        <a:pt x="15907" y="39815"/>
                        <a:pt x="10287" y="396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5" name="Graphic 220">
                <a:extLst>
                  <a:ext uri="{FF2B5EF4-FFF2-40B4-BE49-F238E27FC236}">
                    <a16:creationId xmlns:a16="http://schemas.microsoft.com/office/drawing/2014/main" id="{99937A44-576C-4741-A8AF-52A78B72DA93}"/>
                  </a:ext>
                </a:extLst>
              </p:cNvPr>
              <p:cNvGrpSpPr/>
              <p:nvPr/>
            </p:nvGrpSpPr>
            <p:grpSpPr>
              <a:xfrm>
                <a:off x="4569618" y="3645788"/>
                <a:ext cx="75240" cy="205352"/>
                <a:chOff x="4569618" y="3645788"/>
                <a:chExt cx="75240" cy="205352"/>
              </a:xfrm>
              <a:grpFill/>
            </p:grpSpPr>
            <p:sp>
              <p:nvSpPr>
                <p:cNvPr id="513" name="Freeform: Shape 512">
                  <a:extLst>
                    <a:ext uri="{FF2B5EF4-FFF2-40B4-BE49-F238E27FC236}">
                      <a16:creationId xmlns:a16="http://schemas.microsoft.com/office/drawing/2014/main" id="{9900C28F-E1EE-4F60-AA10-8C309E3C3C08}"/>
                    </a:ext>
                  </a:extLst>
                </p:cNvPr>
                <p:cNvSpPr/>
                <p:nvPr/>
              </p:nvSpPr>
              <p:spPr>
                <a:xfrm>
                  <a:off x="4569618" y="3645788"/>
                  <a:ext cx="64865" cy="185642"/>
                </a:xfrm>
                <a:custGeom>
                  <a:avLst/>
                  <a:gdLst>
                    <a:gd name="connsiteX0" fmla="*/ 59912 w 64865"/>
                    <a:gd name="connsiteY0" fmla="*/ 185642 h 185642"/>
                    <a:gd name="connsiteX1" fmla="*/ 0 w 64865"/>
                    <a:gd name="connsiteY1" fmla="*/ 4953 h 185642"/>
                    <a:gd name="connsiteX2" fmla="*/ 4763 w 64865"/>
                    <a:gd name="connsiteY2" fmla="*/ 0 h 185642"/>
                    <a:gd name="connsiteX3" fmla="*/ 64865 w 64865"/>
                    <a:gd name="connsiteY3" fmla="*/ 180880 h 185642"/>
                  </a:gdLst>
                  <a:ahLst/>
                  <a:cxnLst>
                    <a:cxn ang="0">
                      <a:pos x="connsiteX0" y="connsiteY0"/>
                    </a:cxn>
                    <a:cxn ang="0">
                      <a:pos x="connsiteX1" y="connsiteY1"/>
                    </a:cxn>
                    <a:cxn ang="0">
                      <a:pos x="connsiteX2" y="connsiteY2"/>
                    </a:cxn>
                    <a:cxn ang="0">
                      <a:pos x="connsiteX3" y="connsiteY3"/>
                    </a:cxn>
                  </a:cxnLst>
                  <a:rect l="l" t="t" r="r" b="b"/>
                  <a:pathLst>
                    <a:path w="64865" h="185642">
                      <a:moveTo>
                        <a:pt x="59912" y="185642"/>
                      </a:moveTo>
                      <a:lnTo>
                        <a:pt x="0" y="4953"/>
                      </a:lnTo>
                      <a:lnTo>
                        <a:pt x="4763" y="0"/>
                      </a:lnTo>
                      <a:lnTo>
                        <a:pt x="64865" y="18088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14" name="Freeform: Shape 513">
                  <a:extLst>
                    <a:ext uri="{FF2B5EF4-FFF2-40B4-BE49-F238E27FC236}">
                      <a16:creationId xmlns:a16="http://schemas.microsoft.com/office/drawing/2014/main" id="{767215AA-A15F-4873-A54A-35EE76AF402F}"/>
                    </a:ext>
                  </a:extLst>
                </p:cNvPr>
                <p:cNvSpPr/>
                <p:nvPr/>
              </p:nvSpPr>
              <p:spPr>
                <a:xfrm>
                  <a:off x="4619151" y="3806935"/>
                  <a:ext cx="25707" cy="44205"/>
                </a:xfrm>
                <a:custGeom>
                  <a:avLst/>
                  <a:gdLst>
                    <a:gd name="connsiteX0" fmla="*/ 24000 w 25707"/>
                    <a:gd name="connsiteY0" fmla="*/ 11351 h 44205"/>
                    <a:gd name="connsiteX1" fmla="*/ 19237 w 25707"/>
                    <a:gd name="connsiteY1" fmla="*/ 41450 h 44205"/>
                    <a:gd name="connsiteX2" fmla="*/ 1711 w 25707"/>
                    <a:gd name="connsiteY2" fmla="*/ 32782 h 44205"/>
                    <a:gd name="connsiteX3" fmla="*/ 6378 w 25707"/>
                    <a:gd name="connsiteY3" fmla="*/ 2778 h 44205"/>
                    <a:gd name="connsiteX4" fmla="*/ 24000 w 25707"/>
                    <a:gd name="connsiteY4" fmla="*/ 11351 h 4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7" h="44205">
                      <a:moveTo>
                        <a:pt x="24000" y="11351"/>
                      </a:moveTo>
                      <a:cubicBezTo>
                        <a:pt x="27524" y="22019"/>
                        <a:pt x="25428" y="35544"/>
                        <a:pt x="19237" y="41450"/>
                      </a:cubicBezTo>
                      <a:cubicBezTo>
                        <a:pt x="13046" y="47355"/>
                        <a:pt x="5236" y="43450"/>
                        <a:pt x="1711" y="32782"/>
                      </a:cubicBezTo>
                      <a:cubicBezTo>
                        <a:pt x="-1813" y="22114"/>
                        <a:pt x="282" y="8779"/>
                        <a:pt x="6378" y="2778"/>
                      </a:cubicBezTo>
                      <a:cubicBezTo>
                        <a:pt x="12570" y="-3127"/>
                        <a:pt x="20476" y="683"/>
                        <a:pt x="24000" y="113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6" name="Graphic 220">
                <a:extLst>
                  <a:ext uri="{FF2B5EF4-FFF2-40B4-BE49-F238E27FC236}">
                    <a16:creationId xmlns:a16="http://schemas.microsoft.com/office/drawing/2014/main" id="{8039C71E-8793-4ED1-98AA-A947C04F9088}"/>
                  </a:ext>
                </a:extLst>
              </p:cNvPr>
              <p:cNvGrpSpPr/>
              <p:nvPr/>
            </p:nvGrpSpPr>
            <p:grpSpPr>
              <a:xfrm>
                <a:off x="4559751" y="3826573"/>
                <a:ext cx="74732" cy="201559"/>
                <a:chOff x="4559751" y="3826573"/>
                <a:chExt cx="74732" cy="201559"/>
              </a:xfrm>
              <a:grpFill/>
            </p:grpSpPr>
            <p:sp>
              <p:nvSpPr>
                <p:cNvPr id="511" name="Freeform: Shape 510">
                  <a:extLst>
                    <a:ext uri="{FF2B5EF4-FFF2-40B4-BE49-F238E27FC236}">
                      <a16:creationId xmlns:a16="http://schemas.microsoft.com/office/drawing/2014/main" id="{71671D62-DF9C-44A1-AE5B-9ABD4CAC5EAA}"/>
                    </a:ext>
                  </a:extLst>
                </p:cNvPr>
                <p:cNvSpPr/>
                <p:nvPr/>
              </p:nvSpPr>
              <p:spPr>
                <a:xfrm>
                  <a:off x="4569618" y="3826573"/>
                  <a:ext cx="64865" cy="182403"/>
                </a:xfrm>
                <a:custGeom>
                  <a:avLst/>
                  <a:gdLst>
                    <a:gd name="connsiteX0" fmla="*/ 4763 w 64865"/>
                    <a:gd name="connsiteY0" fmla="*/ 182404 h 182403"/>
                    <a:gd name="connsiteX1" fmla="*/ 0 w 64865"/>
                    <a:gd name="connsiteY1" fmla="*/ 177165 h 182403"/>
                    <a:gd name="connsiteX2" fmla="*/ 59912 w 64865"/>
                    <a:gd name="connsiteY2" fmla="*/ 0 h 182403"/>
                    <a:gd name="connsiteX3" fmla="*/ 64865 w 64865"/>
                    <a:gd name="connsiteY3" fmla="*/ 5048 h 182403"/>
                  </a:gdLst>
                  <a:ahLst/>
                  <a:cxnLst>
                    <a:cxn ang="0">
                      <a:pos x="connsiteX0" y="connsiteY0"/>
                    </a:cxn>
                    <a:cxn ang="0">
                      <a:pos x="connsiteX1" y="connsiteY1"/>
                    </a:cxn>
                    <a:cxn ang="0">
                      <a:pos x="connsiteX2" y="connsiteY2"/>
                    </a:cxn>
                    <a:cxn ang="0">
                      <a:pos x="connsiteX3" y="connsiteY3"/>
                    </a:cxn>
                  </a:cxnLst>
                  <a:rect l="l" t="t" r="r" b="b"/>
                  <a:pathLst>
                    <a:path w="64865" h="182403">
                      <a:moveTo>
                        <a:pt x="4763" y="182404"/>
                      </a:moveTo>
                      <a:lnTo>
                        <a:pt x="0" y="177165"/>
                      </a:lnTo>
                      <a:lnTo>
                        <a:pt x="59912" y="0"/>
                      </a:lnTo>
                      <a:lnTo>
                        <a:pt x="64865"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12" name="Freeform: Shape 511">
                  <a:extLst>
                    <a:ext uri="{FF2B5EF4-FFF2-40B4-BE49-F238E27FC236}">
                      <a16:creationId xmlns:a16="http://schemas.microsoft.com/office/drawing/2014/main" id="{70BFDDB3-CC5C-4C83-9E58-CD4B34C509AD}"/>
                    </a:ext>
                  </a:extLst>
                </p:cNvPr>
                <p:cNvSpPr/>
                <p:nvPr/>
              </p:nvSpPr>
              <p:spPr>
                <a:xfrm>
                  <a:off x="4559751" y="3984681"/>
                  <a:ext cx="24687" cy="43450"/>
                </a:xfrm>
                <a:custGeom>
                  <a:avLst/>
                  <a:gdLst>
                    <a:gd name="connsiteX0" fmla="*/ 23012 w 24687"/>
                    <a:gd name="connsiteY0" fmla="*/ 33534 h 43450"/>
                    <a:gd name="connsiteX1" fmla="*/ 6153 w 24687"/>
                    <a:gd name="connsiteY1" fmla="*/ 39916 h 43450"/>
                    <a:gd name="connsiteX2" fmla="*/ 1676 w 24687"/>
                    <a:gd name="connsiteY2" fmla="*/ 10008 h 43450"/>
                    <a:gd name="connsiteX3" fmla="*/ 18535 w 24687"/>
                    <a:gd name="connsiteY3" fmla="*/ 3436 h 43450"/>
                    <a:gd name="connsiteX4" fmla="*/ 23012 w 24687"/>
                    <a:gd name="connsiteY4" fmla="*/ 33534 h 434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87" h="43450">
                      <a:moveTo>
                        <a:pt x="23012" y="33534"/>
                      </a:moveTo>
                      <a:cubicBezTo>
                        <a:pt x="19583" y="43631"/>
                        <a:pt x="12058" y="46489"/>
                        <a:pt x="6153" y="39916"/>
                      </a:cubicBezTo>
                      <a:cubicBezTo>
                        <a:pt x="247" y="33439"/>
                        <a:pt x="-1753" y="20009"/>
                        <a:pt x="1676" y="10008"/>
                      </a:cubicBezTo>
                      <a:cubicBezTo>
                        <a:pt x="5105" y="-89"/>
                        <a:pt x="12629" y="-3042"/>
                        <a:pt x="18535" y="3436"/>
                      </a:cubicBezTo>
                      <a:cubicBezTo>
                        <a:pt x="24440" y="9913"/>
                        <a:pt x="26441" y="23438"/>
                        <a:pt x="23012" y="3353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7" name="Graphic 220">
                <a:extLst>
                  <a:ext uri="{FF2B5EF4-FFF2-40B4-BE49-F238E27FC236}">
                    <a16:creationId xmlns:a16="http://schemas.microsoft.com/office/drawing/2014/main" id="{ABC987CA-E634-495E-B4C3-5CE3F41E9B18}"/>
                  </a:ext>
                </a:extLst>
              </p:cNvPr>
              <p:cNvGrpSpPr/>
              <p:nvPr/>
            </p:nvGrpSpPr>
            <p:grpSpPr>
              <a:xfrm>
                <a:off x="4447127" y="3975716"/>
                <a:ext cx="124872" cy="41859"/>
                <a:chOff x="4447127" y="3975716"/>
                <a:chExt cx="124872" cy="41859"/>
              </a:xfrm>
              <a:grpFill/>
            </p:grpSpPr>
            <p:sp>
              <p:nvSpPr>
                <p:cNvPr id="509" name="Freeform: Shape 508">
                  <a:extLst>
                    <a:ext uri="{FF2B5EF4-FFF2-40B4-BE49-F238E27FC236}">
                      <a16:creationId xmlns:a16="http://schemas.microsoft.com/office/drawing/2014/main" id="{B33C42F9-FA70-46A9-873D-3DF56969D4FA}"/>
                    </a:ext>
                  </a:extLst>
                </p:cNvPr>
                <p:cNvSpPr/>
                <p:nvPr/>
              </p:nvSpPr>
              <p:spPr>
                <a:xfrm>
                  <a:off x="4458557" y="3992022"/>
                  <a:ext cx="113442" cy="19145"/>
                </a:xfrm>
                <a:custGeom>
                  <a:avLst/>
                  <a:gdLst>
                    <a:gd name="connsiteX0" fmla="*/ 113443 w 113442"/>
                    <a:gd name="connsiteY0" fmla="*/ 19145 h 19145"/>
                    <a:gd name="connsiteX1" fmla="*/ 0 w 113442"/>
                    <a:gd name="connsiteY1" fmla="*/ 9239 h 19145"/>
                    <a:gd name="connsiteX2" fmla="*/ 0 w 113442"/>
                    <a:gd name="connsiteY2" fmla="*/ 0 h 19145"/>
                    <a:gd name="connsiteX3" fmla="*/ 113443 w 113442"/>
                    <a:gd name="connsiteY3" fmla="*/ 9525 h 19145"/>
                  </a:gdLst>
                  <a:ahLst/>
                  <a:cxnLst>
                    <a:cxn ang="0">
                      <a:pos x="connsiteX0" y="connsiteY0"/>
                    </a:cxn>
                    <a:cxn ang="0">
                      <a:pos x="connsiteX1" y="connsiteY1"/>
                    </a:cxn>
                    <a:cxn ang="0">
                      <a:pos x="connsiteX2" y="connsiteY2"/>
                    </a:cxn>
                    <a:cxn ang="0">
                      <a:pos x="connsiteX3" y="connsiteY3"/>
                    </a:cxn>
                  </a:cxnLst>
                  <a:rect l="l" t="t" r="r" b="b"/>
                  <a:pathLst>
                    <a:path w="113442" h="19145">
                      <a:moveTo>
                        <a:pt x="113443" y="19145"/>
                      </a:moveTo>
                      <a:lnTo>
                        <a:pt x="0" y="9239"/>
                      </a:lnTo>
                      <a:lnTo>
                        <a:pt x="0" y="0"/>
                      </a:lnTo>
                      <a:lnTo>
                        <a:pt x="113443" y="9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10" name="Freeform: Shape 509">
                  <a:extLst>
                    <a:ext uri="{FF2B5EF4-FFF2-40B4-BE49-F238E27FC236}">
                      <a16:creationId xmlns:a16="http://schemas.microsoft.com/office/drawing/2014/main" id="{B24F767B-21FD-46CB-9030-618D13A5152F}"/>
                    </a:ext>
                  </a:extLst>
                </p:cNvPr>
                <p:cNvSpPr/>
                <p:nvPr/>
              </p:nvSpPr>
              <p:spPr>
                <a:xfrm>
                  <a:off x="4447127" y="3975716"/>
                  <a:ext cx="22955" cy="41859"/>
                </a:xfrm>
                <a:custGeom>
                  <a:avLst/>
                  <a:gdLst>
                    <a:gd name="connsiteX0" fmla="*/ 11430 w 22955"/>
                    <a:gd name="connsiteY0" fmla="*/ 41833 h 41859"/>
                    <a:gd name="connsiteX1" fmla="*/ 0 w 22955"/>
                    <a:gd name="connsiteY1" fmla="*/ 19926 h 41859"/>
                    <a:gd name="connsiteX2" fmla="*/ 11430 w 22955"/>
                    <a:gd name="connsiteY2" fmla="*/ 18 h 41859"/>
                    <a:gd name="connsiteX3" fmla="*/ 22955 w 22955"/>
                    <a:gd name="connsiteY3" fmla="*/ 21926 h 41859"/>
                    <a:gd name="connsiteX4" fmla="*/ 11430 w 22955"/>
                    <a:gd name="connsiteY4" fmla="*/ 41833 h 4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5" h="41859">
                      <a:moveTo>
                        <a:pt x="11430" y="41833"/>
                      </a:moveTo>
                      <a:cubicBezTo>
                        <a:pt x="5143" y="41262"/>
                        <a:pt x="0" y="31451"/>
                        <a:pt x="0" y="19926"/>
                      </a:cubicBezTo>
                      <a:cubicBezTo>
                        <a:pt x="0" y="8400"/>
                        <a:pt x="5143" y="-458"/>
                        <a:pt x="11430" y="18"/>
                      </a:cubicBezTo>
                      <a:cubicBezTo>
                        <a:pt x="17812" y="495"/>
                        <a:pt x="22955" y="10305"/>
                        <a:pt x="22955" y="21926"/>
                      </a:cubicBezTo>
                      <a:cubicBezTo>
                        <a:pt x="22955" y="33547"/>
                        <a:pt x="17717" y="42405"/>
                        <a:pt x="11430" y="4183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8" name="Graphic 220">
                <a:extLst>
                  <a:ext uri="{FF2B5EF4-FFF2-40B4-BE49-F238E27FC236}">
                    <a16:creationId xmlns:a16="http://schemas.microsoft.com/office/drawing/2014/main" id="{CE9C3F59-FD61-4E6C-8117-54758F23C0D7}"/>
                  </a:ext>
                </a:extLst>
              </p:cNvPr>
              <p:cNvGrpSpPr/>
              <p:nvPr/>
            </p:nvGrpSpPr>
            <p:grpSpPr>
              <a:xfrm>
                <a:off x="4393734" y="3802150"/>
                <a:ext cx="67013" cy="196635"/>
                <a:chOff x="4393734" y="3802150"/>
                <a:chExt cx="67013" cy="196635"/>
              </a:xfrm>
              <a:grpFill/>
            </p:grpSpPr>
            <p:sp>
              <p:nvSpPr>
                <p:cNvPr id="507" name="Freeform: Shape 506">
                  <a:extLst>
                    <a:ext uri="{FF2B5EF4-FFF2-40B4-BE49-F238E27FC236}">
                      <a16:creationId xmlns:a16="http://schemas.microsoft.com/office/drawing/2014/main" id="{30EAD73C-3DDF-4427-948C-8170CAD63B23}"/>
                    </a:ext>
                  </a:extLst>
                </p:cNvPr>
                <p:cNvSpPr/>
                <p:nvPr/>
              </p:nvSpPr>
              <p:spPr>
                <a:xfrm>
                  <a:off x="4402645" y="3820382"/>
                  <a:ext cx="58102" cy="178403"/>
                </a:xfrm>
                <a:custGeom>
                  <a:avLst/>
                  <a:gdLst>
                    <a:gd name="connsiteX0" fmla="*/ 53721 w 58102"/>
                    <a:gd name="connsiteY0" fmla="*/ 178403 h 178403"/>
                    <a:gd name="connsiteX1" fmla="*/ 0 w 58102"/>
                    <a:gd name="connsiteY1" fmla="*/ 4382 h 178403"/>
                    <a:gd name="connsiteX2" fmla="*/ 4286 w 58102"/>
                    <a:gd name="connsiteY2" fmla="*/ 0 h 178403"/>
                    <a:gd name="connsiteX3" fmla="*/ 58103 w 58102"/>
                    <a:gd name="connsiteY3" fmla="*/ 174212 h 178403"/>
                  </a:gdLst>
                  <a:ahLst/>
                  <a:cxnLst>
                    <a:cxn ang="0">
                      <a:pos x="connsiteX0" y="connsiteY0"/>
                    </a:cxn>
                    <a:cxn ang="0">
                      <a:pos x="connsiteX1" y="connsiteY1"/>
                    </a:cxn>
                    <a:cxn ang="0">
                      <a:pos x="connsiteX2" y="connsiteY2"/>
                    </a:cxn>
                    <a:cxn ang="0">
                      <a:pos x="connsiteX3" y="connsiteY3"/>
                    </a:cxn>
                  </a:cxnLst>
                  <a:rect l="l" t="t" r="r" b="b"/>
                  <a:pathLst>
                    <a:path w="58102" h="178403">
                      <a:moveTo>
                        <a:pt x="53721" y="178403"/>
                      </a:moveTo>
                      <a:lnTo>
                        <a:pt x="0" y="4382"/>
                      </a:lnTo>
                      <a:lnTo>
                        <a:pt x="4286" y="0"/>
                      </a:lnTo>
                      <a:lnTo>
                        <a:pt x="58103" y="17421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08" name="Freeform: Shape 507">
                  <a:extLst>
                    <a:ext uri="{FF2B5EF4-FFF2-40B4-BE49-F238E27FC236}">
                      <a16:creationId xmlns:a16="http://schemas.microsoft.com/office/drawing/2014/main" id="{A58A8BAE-9F06-4EA4-A5C7-A7A41BA2F281}"/>
                    </a:ext>
                  </a:extLst>
                </p:cNvPr>
                <p:cNvSpPr/>
                <p:nvPr/>
              </p:nvSpPr>
              <p:spPr>
                <a:xfrm>
                  <a:off x="4393734" y="3802150"/>
                  <a:ext cx="22105" cy="40982"/>
                </a:xfrm>
                <a:custGeom>
                  <a:avLst/>
                  <a:gdLst>
                    <a:gd name="connsiteX0" fmla="*/ 1482 w 22105"/>
                    <a:gd name="connsiteY0" fmla="*/ 30424 h 40982"/>
                    <a:gd name="connsiteX1" fmla="*/ 5482 w 22105"/>
                    <a:gd name="connsiteY1" fmla="*/ 2611 h 40982"/>
                    <a:gd name="connsiteX2" fmla="*/ 20627 w 22105"/>
                    <a:gd name="connsiteY2" fmla="*/ 10517 h 40982"/>
                    <a:gd name="connsiteX3" fmla="*/ 16531 w 22105"/>
                    <a:gd name="connsiteY3" fmla="*/ 38520 h 40982"/>
                    <a:gd name="connsiteX4" fmla="*/ 1482 w 22105"/>
                    <a:gd name="connsiteY4" fmla="*/ 30424 h 409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05" h="40982">
                      <a:moveTo>
                        <a:pt x="1482" y="30424"/>
                      </a:moveTo>
                      <a:cubicBezTo>
                        <a:pt x="-1566" y="20518"/>
                        <a:pt x="244" y="8136"/>
                        <a:pt x="5482" y="2611"/>
                      </a:cubicBezTo>
                      <a:cubicBezTo>
                        <a:pt x="10721" y="-2913"/>
                        <a:pt x="17579" y="611"/>
                        <a:pt x="20627" y="10517"/>
                      </a:cubicBezTo>
                      <a:cubicBezTo>
                        <a:pt x="23675" y="20423"/>
                        <a:pt x="21865" y="32996"/>
                        <a:pt x="16531" y="38520"/>
                      </a:cubicBezTo>
                      <a:cubicBezTo>
                        <a:pt x="11293" y="43854"/>
                        <a:pt x="4530" y="40235"/>
                        <a:pt x="1482" y="3042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09" name="Graphic 220">
                <a:extLst>
                  <a:ext uri="{FF2B5EF4-FFF2-40B4-BE49-F238E27FC236}">
                    <a16:creationId xmlns:a16="http://schemas.microsoft.com/office/drawing/2014/main" id="{A788E890-93A6-408E-8523-20477D3704CB}"/>
                  </a:ext>
                </a:extLst>
              </p:cNvPr>
              <p:cNvGrpSpPr/>
              <p:nvPr/>
            </p:nvGrpSpPr>
            <p:grpSpPr>
              <a:xfrm>
                <a:off x="4402645" y="3630633"/>
                <a:ext cx="67398" cy="194320"/>
                <a:chOff x="4402645" y="3630633"/>
                <a:chExt cx="67398" cy="194320"/>
              </a:xfrm>
              <a:grpFill/>
            </p:grpSpPr>
            <p:sp>
              <p:nvSpPr>
                <p:cNvPr id="505" name="Freeform: Shape 504">
                  <a:extLst>
                    <a:ext uri="{FF2B5EF4-FFF2-40B4-BE49-F238E27FC236}">
                      <a16:creationId xmlns:a16="http://schemas.microsoft.com/office/drawing/2014/main" id="{9C56B005-4338-4CE9-85E0-50B9B7A1251E}"/>
                    </a:ext>
                  </a:extLst>
                </p:cNvPr>
                <p:cNvSpPr/>
                <p:nvPr/>
              </p:nvSpPr>
              <p:spPr>
                <a:xfrm>
                  <a:off x="4402645" y="3649313"/>
                  <a:ext cx="58102" cy="175641"/>
                </a:xfrm>
                <a:custGeom>
                  <a:avLst/>
                  <a:gdLst>
                    <a:gd name="connsiteX0" fmla="*/ 4286 w 58102"/>
                    <a:gd name="connsiteY0" fmla="*/ 175641 h 175641"/>
                    <a:gd name="connsiteX1" fmla="*/ 0 w 58102"/>
                    <a:gd name="connsiteY1" fmla="*/ 170974 h 175641"/>
                    <a:gd name="connsiteX2" fmla="*/ 53721 w 58102"/>
                    <a:gd name="connsiteY2" fmla="*/ 0 h 175641"/>
                    <a:gd name="connsiteX3" fmla="*/ 58103 w 58102"/>
                    <a:gd name="connsiteY3" fmla="*/ 4477 h 175641"/>
                  </a:gdLst>
                  <a:ahLst/>
                  <a:cxnLst>
                    <a:cxn ang="0">
                      <a:pos x="connsiteX0" y="connsiteY0"/>
                    </a:cxn>
                    <a:cxn ang="0">
                      <a:pos x="connsiteX1" y="connsiteY1"/>
                    </a:cxn>
                    <a:cxn ang="0">
                      <a:pos x="connsiteX2" y="connsiteY2"/>
                    </a:cxn>
                    <a:cxn ang="0">
                      <a:pos x="connsiteX3" y="connsiteY3"/>
                    </a:cxn>
                  </a:cxnLst>
                  <a:rect l="l" t="t" r="r" b="b"/>
                  <a:pathLst>
                    <a:path w="58102" h="175641">
                      <a:moveTo>
                        <a:pt x="4286" y="175641"/>
                      </a:moveTo>
                      <a:lnTo>
                        <a:pt x="0" y="170974"/>
                      </a:lnTo>
                      <a:lnTo>
                        <a:pt x="53721" y="0"/>
                      </a:lnTo>
                      <a:lnTo>
                        <a:pt x="58103" y="44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06" name="Freeform: Shape 505">
                  <a:extLst>
                    <a:ext uri="{FF2B5EF4-FFF2-40B4-BE49-F238E27FC236}">
                      <a16:creationId xmlns:a16="http://schemas.microsoft.com/office/drawing/2014/main" id="{CB705D82-1329-4CC7-9B9B-62FB4104F211}"/>
                    </a:ext>
                  </a:extLst>
                </p:cNvPr>
                <p:cNvSpPr/>
                <p:nvPr/>
              </p:nvSpPr>
              <p:spPr>
                <a:xfrm>
                  <a:off x="4447109" y="3630633"/>
                  <a:ext cx="22934" cy="41775"/>
                </a:xfrm>
                <a:custGeom>
                  <a:avLst/>
                  <a:gdLst>
                    <a:gd name="connsiteX0" fmla="*/ 1542 w 22934"/>
                    <a:gd name="connsiteY0" fmla="*/ 10774 h 41775"/>
                    <a:gd name="connsiteX1" fmla="*/ 17163 w 22934"/>
                    <a:gd name="connsiteY1" fmla="*/ 2582 h 41775"/>
                    <a:gd name="connsiteX2" fmla="*/ 21354 w 22934"/>
                    <a:gd name="connsiteY2" fmla="*/ 31062 h 41775"/>
                    <a:gd name="connsiteX3" fmla="*/ 5637 w 22934"/>
                    <a:gd name="connsiteY3" fmla="*/ 39063 h 41775"/>
                    <a:gd name="connsiteX4" fmla="*/ 1542 w 22934"/>
                    <a:gd name="connsiteY4" fmla="*/ 10774 h 41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4" h="41775">
                      <a:moveTo>
                        <a:pt x="1542" y="10774"/>
                      </a:moveTo>
                      <a:cubicBezTo>
                        <a:pt x="4685" y="677"/>
                        <a:pt x="11733" y="-2942"/>
                        <a:pt x="17163" y="2582"/>
                      </a:cubicBezTo>
                      <a:cubicBezTo>
                        <a:pt x="22687" y="8202"/>
                        <a:pt x="24592" y="20965"/>
                        <a:pt x="21354" y="31062"/>
                      </a:cubicBezTo>
                      <a:cubicBezTo>
                        <a:pt x="18210" y="41158"/>
                        <a:pt x="11162" y="44778"/>
                        <a:pt x="5637" y="39063"/>
                      </a:cubicBezTo>
                      <a:cubicBezTo>
                        <a:pt x="208" y="33538"/>
                        <a:pt x="-1602" y="20870"/>
                        <a:pt x="1542" y="1077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0" name="Graphic 220">
                <a:extLst>
                  <a:ext uri="{FF2B5EF4-FFF2-40B4-BE49-F238E27FC236}">
                    <a16:creationId xmlns:a16="http://schemas.microsoft.com/office/drawing/2014/main" id="{5987FFFC-3875-4B80-9957-F742318E7A5A}"/>
                  </a:ext>
                </a:extLst>
              </p:cNvPr>
              <p:cNvGrpSpPr/>
              <p:nvPr/>
            </p:nvGrpSpPr>
            <p:grpSpPr>
              <a:xfrm>
                <a:off x="4458557" y="3626637"/>
                <a:ext cx="125825" cy="43347"/>
                <a:chOff x="4458557" y="3626637"/>
                <a:chExt cx="125825" cy="43347"/>
              </a:xfrm>
              <a:grpFill/>
            </p:grpSpPr>
            <p:sp>
              <p:nvSpPr>
                <p:cNvPr id="503" name="Freeform: Shape 502">
                  <a:extLst>
                    <a:ext uri="{FF2B5EF4-FFF2-40B4-BE49-F238E27FC236}">
                      <a16:creationId xmlns:a16="http://schemas.microsoft.com/office/drawing/2014/main" id="{428173D4-5C4C-41DE-A347-87C3BAB0C802}"/>
                    </a:ext>
                  </a:extLst>
                </p:cNvPr>
                <p:cNvSpPr/>
                <p:nvPr/>
              </p:nvSpPr>
              <p:spPr>
                <a:xfrm>
                  <a:off x="4458557" y="3643503"/>
                  <a:ext cx="113442" cy="12668"/>
                </a:xfrm>
                <a:custGeom>
                  <a:avLst/>
                  <a:gdLst>
                    <a:gd name="connsiteX0" fmla="*/ 113443 w 113442"/>
                    <a:gd name="connsiteY0" fmla="*/ 9620 h 12668"/>
                    <a:gd name="connsiteX1" fmla="*/ 0 w 113442"/>
                    <a:gd name="connsiteY1" fmla="*/ 12668 h 12668"/>
                    <a:gd name="connsiteX2" fmla="*/ 0 w 113442"/>
                    <a:gd name="connsiteY2" fmla="*/ 3429 h 12668"/>
                    <a:gd name="connsiteX3" fmla="*/ 113443 w 113442"/>
                    <a:gd name="connsiteY3" fmla="*/ 0 h 12668"/>
                  </a:gdLst>
                  <a:ahLst/>
                  <a:cxnLst>
                    <a:cxn ang="0">
                      <a:pos x="connsiteX0" y="connsiteY0"/>
                    </a:cxn>
                    <a:cxn ang="0">
                      <a:pos x="connsiteX1" y="connsiteY1"/>
                    </a:cxn>
                    <a:cxn ang="0">
                      <a:pos x="connsiteX2" y="connsiteY2"/>
                    </a:cxn>
                    <a:cxn ang="0">
                      <a:pos x="connsiteX3" y="connsiteY3"/>
                    </a:cxn>
                  </a:cxnLst>
                  <a:rect l="l" t="t" r="r" b="b"/>
                  <a:pathLst>
                    <a:path w="113442" h="12668">
                      <a:moveTo>
                        <a:pt x="113443" y="9620"/>
                      </a:moveTo>
                      <a:lnTo>
                        <a:pt x="0" y="12668"/>
                      </a:lnTo>
                      <a:lnTo>
                        <a:pt x="0" y="3429"/>
                      </a:lnTo>
                      <a:lnTo>
                        <a:pt x="1134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04" name="Freeform: Shape 503">
                  <a:extLst>
                    <a:ext uri="{FF2B5EF4-FFF2-40B4-BE49-F238E27FC236}">
                      <a16:creationId xmlns:a16="http://schemas.microsoft.com/office/drawing/2014/main" id="{42740349-FFDA-4317-977C-C82B942169FB}"/>
                    </a:ext>
                  </a:extLst>
                </p:cNvPr>
                <p:cNvSpPr/>
                <p:nvPr/>
              </p:nvSpPr>
              <p:spPr>
                <a:xfrm>
                  <a:off x="4559712" y="3626637"/>
                  <a:ext cx="24669" cy="43347"/>
                </a:xfrm>
                <a:custGeom>
                  <a:avLst/>
                  <a:gdLst>
                    <a:gd name="connsiteX0" fmla="*/ 12287 w 24669"/>
                    <a:gd name="connsiteY0" fmla="*/ 6 h 43347"/>
                    <a:gd name="connsiteX1" fmla="*/ 24670 w 24669"/>
                    <a:gd name="connsiteY1" fmla="*/ 21342 h 43347"/>
                    <a:gd name="connsiteX2" fmla="*/ 12287 w 24669"/>
                    <a:gd name="connsiteY2" fmla="*/ 43345 h 43347"/>
                    <a:gd name="connsiteX3" fmla="*/ 0 w 24669"/>
                    <a:gd name="connsiteY3" fmla="*/ 22009 h 43347"/>
                    <a:gd name="connsiteX4" fmla="*/ 12287 w 24669"/>
                    <a:gd name="connsiteY4" fmla="*/ 6 h 433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9" h="43347">
                      <a:moveTo>
                        <a:pt x="12287" y="6"/>
                      </a:moveTo>
                      <a:cubicBezTo>
                        <a:pt x="19145" y="-280"/>
                        <a:pt x="24670" y="9341"/>
                        <a:pt x="24670" y="21342"/>
                      </a:cubicBezTo>
                      <a:cubicBezTo>
                        <a:pt x="24670" y="33344"/>
                        <a:pt x="19145" y="43250"/>
                        <a:pt x="12287" y="43345"/>
                      </a:cubicBezTo>
                      <a:cubicBezTo>
                        <a:pt x="5524" y="43536"/>
                        <a:pt x="0" y="33915"/>
                        <a:pt x="0" y="22009"/>
                      </a:cubicBezTo>
                      <a:cubicBezTo>
                        <a:pt x="0" y="10103"/>
                        <a:pt x="5524" y="197"/>
                        <a:pt x="12287" y="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1" name="Graphic 220">
                <a:extLst>
                  <a:ext uri="{FF2B5EF4-FFF2-40B4-BE49-F238E27FC236}">
                    <a16:creationId xmlns:a16="http://schemas.microsoft.com/office/drawing/2014/main" id="{7F11FAEC-CDE1-49CF-A691-CA546E8CBA8D}"/>
                  </a:ext>
                </a:extLst>
              </p:cNvPr>
              <p:cNvGrpSpPr/>
              <p:nvPr/>
            </p:nvGrpSpPr>
            <p:grpSpPr>
              <a:xfrm>
                <a:off x="4756499" y="3450526"/>
                <a:ext cx="84617" cy="214013"/>
                <a:chOff x="4756499" y="3450526"/>
                <a:chExt cx="84617" cy="214013"/>
              </a:xfrm>
              <a:grpFill/>
            </p:grpSpPr>
            <p:sp>
              <p:nvSpPr>
                <p:cNvPr id="501" name="Freeform: Shape 500">
                  <a:extLst>
                    <a:ext uri="{FF2B5EF4-FFF2-40B4-BE49-F238E27FC236}">
                      <a16:creationId xmlns:a16="http://schemas.microsoft.com/office/drawing/2014/main" id="{8774A332-83DF-4521-A996-711DEE589ECE}"/>
                    </a:ext>
                  </a:extLst>
                </p:cNvPr>
                <p:cNvSpPr/>
                <p:nvPr/>
              </p:nvSpPr>
              <p:spPr>
                <a:xfrm>
                  <a:off x="4756499" y="3450526"/>
                  <a:ext cx="72961" cy="193166"/>
                </a:xfrm>
                <a:custGeom>
                  <a:avLst/>
                  <a:gdLst>
                    <a:gd name="connsiteX0" fmla="*/ 67342 w 72961"/>
                    <a:gd name="connsiteY0" fmla="*/ 193167 h 193166"/>
                    <a:gd name="connsiteX1" fmla="*/ 0 w 72961"/>
                    <a:gd name="connsiteY1" fmla="*/ 5525 h 193166"/>
                    <a:gd name="connsiteX2" fmla="*/ 5334 w 72961"/>
                    <a:gd name="connsiteY2" fmla="*/ 0 h 193166"/>
                    <a:gd name="connsiteX3" fmla="*/ 72962 w 72961"/>
                    <a:gd name="connsiteY3" fmla="*/ 187833 h 193166"/>
                  </a:gdLst>
                  <a:ahLst/>
                  <a:cxnLst>
                    <a:cxn ang="0">
                      <a:pos x="connsiteX0" y="connsiteY0"/>
                    </a:cxn>
                    <a:cxn ang="0">
                      <a:pos x="connsiteX1" y="connsiteY1"/>
                    </a:cxn>
                    <a:cxn ang="0">
                      <a:pos x="connsiteX2" y="connsiteY2"/>
                    </a:cxn>
                    <a:cxn ang="0">
                      <a:pos x="connsiteX3" y="connsiteY3"/>
                    </a:cxn>
                  </a:cxnLst>
                  <a:rect l="l" t="t" r="r" b="b"/>
                  <a:pathLst>
                    <a:path w="72961" h="193166">
                      <a:moveTo>
                        <a:pt x="67342" y="193167"/>
                      </a:moveTo>
                      <a:lnTo>
                        <a:pt x="0" y="5525"/>
                      </a:lnTo>
                      <a:lnTo>
                        <a:pt x="5334" y="0"/>
                      </a:lnTo>
                      <a:lnTo>
                        <a:pt x="72962" y="18783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02" name="Freeform: Shape 501">
                  <a:extLst>
                    <a:ext uri="{FF2B5EF4-FFF2-40B4-BE49-F238E27FC236}">
                      <a16:creationId xmlns:a16="http://schemas.microsoft.com/office/drawing/2014/main" id="{28EC1988-7B89-407D-8272-B400550016B4}"/>
                    </a:ext>
                  </a:extLst>
                </p:cNvPr>
                <p:cNvSpPr/>
                <p:nvPr/>
              </p:nvSpPr>
              <p:spPr>
                <a:xfrm>
                  <a:off x="4812223" y="3617588"/>
                  <a:ext cx="28893" cy="46951"/>
                </a:xfrm>
                <a:custGeom>
                  <a:avLst/>
                  <a:gdLst>
                    <a:gd name="connsiteX0" fmla="*/ 26952 w 28893"/>
                    <a:gd name="connsiteY0" fmla="*/ 11342 h 46951"/>
                    <a:gd name="connsiteX1" fmla="*/ 21619 w 28893"/>
                    <a:gd name="connsiteY1" fmla="*/ 43631 h 46951"/>
                    <a:gd name="connsiteX2" fmla="*/ 1902 w 28893"/>
                    <a:gd name="connsiteY2" fmla="*/ 35535 h 46951"/>
                    <a:gd name="connsiteX3" fmla="*/ 7140 w 28893"/>
                    <a:gd name="connsiteY3" fmla="*/ 3436 h 46951"/>
                    <a:gd name="connsiteX4" fmla="*/ 26952 w 28893"/>
                    <a:gd name="connsiteY4" fmla="*/ 11342 h 46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93" h="46951">
                      <a:moveTo>
                        <a:pt x="26952" y="11342"/>
                      </a:moveTo>
                      <a:cubicBezTo>
                        <a:pt x="30953" y="22486"/>
                        <a:pt x="28572" y="36964"/>
                        <a:pt x="21619" y="43631"/>
                      </a:cubicBezTo>
                      <a:cubicBezTo>
                        <a:pt x="14665" y="50299"/>
                        <a:pt x="5902" y="46584"/>
                        <a:pt x="1902" y="35535"/>
                      </a:cubicBezTo>
                      <a:cubicBezTo>
                        <a:pt x="-2004" y="24486"/>
                        <a:pt x="282" y="10103"/>
                        <a:pt x="7140" y="3436"/>
                      </a:cubicBezTo>
                      <a:cubicBezTo>
                        <a:pt x="14094" y="-3327"/>
                        <a:pt x="22952" y="197"/>
                        <a:pt x="26952" y="1134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2" name="Graphic 220">
                <a:extLst>
                  <a:ext uri="{FF2B5EF4-FFF2-40B4-BE49-F238E27FC236}">
                    <a16:creationId xmlns:a16="http://schemas.microsoft.com/office/drawing/2014/main" id="{B46D07B2-BF3F-4ED9-BB7C-E4BC7B43D39B}"/>
                  </a:ext>
                </a:extLst>
              </p:cNvPr>
              <p:cNvGrpSpPr/>
              <p:nvPr/>
            </p:nvGrpSpPr>
            <p:grpSpPr>
              <a:xfrm>
                <a:off x="4745414" y="3638550"/>
                <a:ext cx="84046" cy="217147"/>
                <a:chOff x="4745414" y="3638550"/>
                <a:chExt cx="84046" cy="217147"/>
              </a:xfrm>
              <a:grpFill/>
            </p:grpSpPr>
            <p:sp>
              <p:nvSpPr>
                <p:cNvPr id="499" name="Freeform: Shape 498">
                  <a:extLst>
                    <a:ext uri="{FF2B5EF4-FFF2-40B4-BE49-F238E27FC236}">
                      <a16:creationId xmlns:a16="http://schemas.microsoft.com/office/drawing/2014/main" id="{064E741C-84CB-4916-B542-C7C19CCE32DF}"/>
                    </a:ext>
                  </a:extLst>
                </p:cNvPr>
                <p:cNvSpPr/>
                <p:nvPr/>
              </p:nvSpPr>
              <p:spPr>
                <a:xfrm>
                  <a:off x="4756499" y="3638550"/>
                  <a:ext cx="72961" cy="196786"/>
                </a:xfrm>
                <a:custGeom>
                  <a:avLst/>
                  <a:gdLst>
                    <a:gd name="connsiteX0" fmla="*/ 5334 w 72961"/>
                    <a:gd name="connsiteY0" fmla="*/ 196787 h 196786"/>
                    <a:gd name="connsiteX1" fmla="*/ 0 w 72961"/>
                    <a:gd name="connsiteY1" fmla="*/ 191548 h 196786"/>
                    <a:gd name="connsiteX2" fmla="*/ 67342 w 72961"/>
                    <a:gd name="connsiteY2" fmla="*/ 0 h 196786"/>
                    <a:gd name="connsiteX3" fmla="*/ 72962 w 72961"/>
                    <a:gd name="connsiteY3" fmla="*/ 5048 h 196786"/>
                  </a:gdLst>
                  <a:ahLst/>
                  <a:cxnLst>
                    <a:cxn ang="0">
                      <a:pos x="connsiteX0" y="connsiteY0"/>
                    </a:cxn>
                    <a:cxn ang="0">
                      <a:pos x="connsiteX1" y="connsiteY1"/>
                    </a:cxn>
                    <a:cxn ang="0">
                      <a:pos x="connsiteX2" y="connsiteY2"/>
                    </a:cxn>
                    <a:cxn ang="0">
                      <a:pos x="connsiteX3" y="connsiteY3"/>
                    </a:cxn>
                  </a:cxnLst>
                  <a:rect l="l" t="t" r="r" b="b"/>
                  <a:pathLst>
                    <a:path w="72961" h="196786">
                      <a:moveTo>
                        <a:pt x="5334" y="196787"/>
                      </a:moveTo>
                      <a:lnTo>
                        <a:pt x="0" y="191548"/>
                      </a:lnTo>
                      <a:lnTo>
                        <a:pt x="67342" y="0"/>
                      </a:lnTo>
                      <a:lnTo>
                        <a:pt x="72962"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500" name="Freeform: Shape 499">
                  <a:extLst>
                    <a:ext uri="{FF2B5EF4-FFF2-40B4-BE49-F238E27FC236}">
                      <a16:creationId xmlns:a16="http://schemas.microsoft.com/office/drawing/2014/main" id="{22B013E3-288D-4913-9B80-60470AC91CCD}"/>
                    </a:ext>
                  </a:extLst>
                </p:cNvPr>
                <p:cNvSpPr/>
                <p:nvPr/>
              </p:nvSpPr>
              <p:spPr>
                <a:xfrm>
                  <a:off x="4745414" y="3809762"/>
                  <a:ext cx="27693" cy="45934"/>
                </a:xfrm>
                <a:custGeom>
                  <a:avLst/>
                  <a:gdLst>
                    <a:gd name="connsiteX0" fmla="*/ 25848 w 27693"/>
                    <a:gd name="connsiteY0" fmla="*/ 34813 h 45934"/>
                    <a:gd name="connsiteX1" fmla="*/ 6894 w 27693"/>
                    <a:gd name="connsiteY1" fmla="*/ 42623 h 45934"/>
                    <a:gd name="connsiteX2" fmla="*/ 1845 w 27693"/>
                    <a:gd name="connsiteY2" fmla="*/ 11191 h 45934"/>
                    <a:gd name="connsiteX3" fmla="*/ 20800 w 27693"/>
                    <a:gd name="connsiteY3" fmla="*/ 3285 h 45934"/>
                    <a:gd name="connsiteX4" fmla="*/ 25848 w 27693"/>
                    <a:gd name="connsiteY4" fmla="*/ 34813 h 45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93" h="45934">
                      <a:moveTo>
                        <a:pt x="25848" y="34813"/>
                      </a:moveTo>
                      <a:cubicBezTo>
                        <a:pt x="22038" y="45672"/>
                        <a:pt x="13466" y="49196"/>
                        <a:pt x="6894" y="42623"/>
                      </a:cubicBezTo>
                      <a:cubicBezTo>
                        <a:pt x="321" y="36051"/>
                        <a:pt x="-1965" y="22049"/>
                        <a:pt x="1845" y="11191"/>
                      </a:cubicBezTo>
                      <a:cubicBezTo>
                        <a:pt x="5655" y="332"/>
                        <a:pt x="14133" y="-3287"/>
                        <a:pt x="20800" y="3285"/>
                      </a:cubicBezTo>
                      <a:cubicBezTo>
                        <a:pt x="27372" y="9667"/>
                        <a:pt x="29658" y="23859"/>
                        <a:pt x="25848" y="348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3" name="Graphic 220">
                <a:extLst>
                  <a:ext uri="{FF2B5EF4-FFF2-40B4-BE49-F238E27FC236}">
                    <a16:creationId xmlns:a16="http://schemas.microsoft.com/office/drawing/2014/main" id="{C78D57F2-9659-4FB2-9EC0-876C8D88E215}"/>
                  </a:ext>
                </a:extLst>
              </p:cNvPr>
              <p:cNvGrpSpPr/>
              <p:nvPr/>
            </p:nvGrpSpPr>
            <p:grpSpPr>
              <a:xfrm>
                <a:off x="4619244" y="3806949"/>
                <a:ext cx="139922" cy="44205"/>
                <a:chOff x="4619244" y="3806949"/>
                <a:chExt cx="139922" cy="44205"/>
              </a:xfrm>
              <a:grpFill/>
            </p:grpSpPr>
            <p:sp>
              <p:nvSpPr>
                <p:cNvPr id="497" name="Freeform: Shape 496">
                  <a:extLst>
                    <a:ext uri="{FF2B5EF4-FFF2-40B4-BE49-F238E27FC236}">
                      <a16:creationId xmlns:a16="http://schemas.microsoft.com/office/drawing/2014/main" id="{E74FB417-17B4-4411-A366-7B980BAE2A32}"/>
                    </a:ext>
                  </a:extLst>
                </p:cNvPr>
                <p:cNvSpPr/>
                <p:nvPr/>
              </p:nvSpPr>
              <p:spPr>
                <a:xfrm>
                  <a:off x="4632007" y="3824192"/>
                  <a:ext cx="127158" cy="13620"/>
                </a:xfrm>
                <a:custGeom>
                  <a:avLst/>
                  <a:gdLst>
                    <a:gd name="connsiteX0" fmla="*/ 127159 w 127158"/>
                    <a:gd name="connsiteY0" fmla="*/ 13621 h 13620"/>
                    <a:gd name="connsiteX1" fmla="*/ 0 w 127158"/>
                    <a:gd name="connsiteY1" fmla="*/ 9811 h 13620"/>
                    <a:gd name="connsiteX2" fmla="*/ 0 w 127158"/>
                    <a:gd name="connsiteY2" fmla="*/ 0 h 13620"/>
                    <a:gd name="connsiteX3" fmla="*/ 127159 w 127158"/>
                    <a:gd name="connsiteY3" fmla="*/ 3429 h 13620"/>
                  </a:gdLst>
                  <a:ahLst/>
                  <a:cxnLst>
                    <a:cxn ang="0">
                      <a:pos x="connsiteX0" y="connsiteY0"/>
                    </a:cxn>
                    <a:cxn ang="0">
                      <a:pos x="connsiteX1" y="connsiteY1"/>
                    </a:cxn>
                    <a:cxn ang="0">
                      <a:pos x="connsiteX2" y="connsiteY2"/>
                    </a:cxn>
                    <a:cxn ang="0">
                      <a:pos x="connsiteX3" y="connsiteY3"/>
                    </a:cxn>
                  </a:cxnLst>
                  <a:rect l="l" t="t" r="r" b="b"/>
                  <a:pathLst>
                    <a:path w="127158" h="13620">
                      <a:moveTo>
                        <a:pt x="127159" y="13621"/>
                      </a:moveTo>
                      <a:lnTo>
                        <a:pt x="0" y="9811"/>
                      </a:lnTo>
                      <a:lnTo>
                        <a:pt x="0" y="0"/>
                      </a:lnTo>
                      <a:lnTo>
                        <a:pt x="127159" y="34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98" name="Freeform: Shape 497">
                  <a:extLst>
                    <a:ext uri="{FF2B5EF4-FFF2-40B4-BE49-F238E27FC236}">
                      <a16:creationId xmlns:a16="http://schemas.microsoft.com/office/drawing/2014/main" id="{ABB829ED-AED0-46CA-AC32-5FB291B5CA23}"/>
                    </a:ext>
                  </a:extLst>
                </p:cNvPr>
                <p:cNvSpPr/>
                <p:nvPr/>
              </p:nvSpPr>
              <p:spPr>
                <a:xfrm>
                  <a:off x="4619244" y="3806949"/>
                  <a:ext cx="25622" cy="44205"/>
                </a:xfrm>
                <a:custGeom>
                  <a:avLst/>
                  <a:gdLst>
                    <a:gd name="connsiteX0" fmla="*/ 12763 w 25622"/>
                    <a:gd name="connsiteY0" fmla="*/ 44199 h 44205"/>
                    <a:gd name="connsiteX1" fmla="*/ 0 w 25622"/>
                    <a:gd name="connsiteY1" fmla="*/ 21720 h 44205"/>
                    <a:gd name="connsiteX2" fmla="*/ 12763 w 25622"/>
                    <a:gd name="connsiteY2" fmla="*/ 3 h 44205"/>
                    <a:gd name="connsiteX3" fmla="*/ 25622 w 25622"/>
                    <a:gd name="connsiteY3" fmla="*/ 22482 h 44205"/>
                    <a:gd name="connsiteX4" fmla="*/ 12763 w 25622"/>
                    <a:gd name="connsiteY4" fmla="*/ 44199 h 4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622" h="44205">
                      <a:moveTo>
                        <a:pt x="12763" y="44199"/>
                      </a:moveTo>
                      <a:cubicBezTo>
                        <a:pt x="5715" y="43913"/>
                        <a:pt x="0" y="33912"/>
                        <a:pt x="0" y="21720"/>
                      </a:cubicBezTo>
                      <a:cubicBezTo>
                        <a:pt x="0" y="9528"/>
                        <a:pt x="5715" y="-188"/>
                        <a:pt x="12763" y="3"/>
                      </a:cubicBezTo>
                      <a:cubicBezTo>
                        <a:pt x="19907" y="193"/>
                        <a:pt x="25622" y="10195"/>
                        <a:pt x="25622" y="22482"/>
                      </a:cubicBezTo>
                      <a:cubicBezTo>
                        <a:pt x="25622" y="34769"/>
                        <a:pt x="19907" y="44485"/>
                        <a:pt x="12763" y="441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4" name="Graphic 220">
                <a:extLst>
                  <a:ext uri="{FF2B5EF4-FFF2-40B4-BE49-F238E27FC236}">
                    <a16:creationId xmlns:a16="http://schemas.microsoft.com/office/drawing/2014/main" id="{38E233DA-3A9E-4A44-BF6F-9D7A1C11F3A2}"/>
                  </a:ext>
                </a:extLst>
              </p:cNvPr>
              <p:cNvGrpSpPr/>
              <p:nvPr/>
            </p:nvGrpSpPr>
            <p:grpSpPr>
              <a:xfrm>
                <a:off x="4559677" y="3626670"/>
                <a:ext cx="74806" cy="204760"/>
                <a:chOff x="4559677" y="3626670"/>
                <a:chExt cx="74806" cy="204760"/>
              </a:xfrm>
              <a:grpFill/>
            </p:grpSpPr>
            <p:sp>
              <p:nvSpPr>
                <p:cNvPr id="495" name="Freeform: Shape 494">
                  <a:extLst>
                    <a:ext uri="{FF2B5EF4-FFF2-40B4-BE49-F238E27FC236}">
                      <a16:creationId xmlns:a16="http://schemas.microsoft.com/office/drawing/2014/main" id="{B5FB3B13-9B8F-4FEE-8C29-9431575648A0}"/>
                    </a:ext>
                  </a:extLst>
                </p:cNvPr>
                <p:cNvSpPr/>
                <p:nvPr/>
              </p:nvSpPr>
              <p:spPr>
                <a:xfrm>
                  <a:off x="4569618" y="3645788"/>
                  <a:ext cx="64865" cy="185642"/>
                </a:xfrm>
                <a:custGeom>
                  <a:avLst/>
                  <a:gdLst>
                    <a:gd name="connsiteX0" fmla="*/ 59912 w 64865"/>
                    <a:gd name="connsiteY0" fmla="*/ 185642 h 185642"/>
                    <a:gd name="connsiteX1" fmla="*/ 0 w 64865"/>
                    <a:gd name="connsiteY1" fmla="*/ 4953 h 185642"/>
                    <a:gd name="connsiteX2" fmla="*/ 4763 w 64865"/>
                    <a:gd name="connsiteY2" fmla="*/ 0 h 185642"/>
                    <a:gd name="connsiteX3" fmla="*/ 64865 w 64865"/>
                    <a:gd name="connsiteY3" fmla="*/ 180880 h 185642"/>
                  </a:gdLst>
                  <a:ahLst/>
                  <a:cxnLst>
                    <a:cxn ang="0">
                      <a:pos x="connsiteX0" y="connsiteY0"/>
                    </a:cxn>
                    <a:cxn ang="0">
                      <a:pos x="connsiteX1" y="connsiteY1"/>
                    </a:cxn>
                    <a:cxn ang="0">
                      <a:pos x="connsiteX2" y="connsiteY2"/>
                    </a:cxn>
                    <a:cxn ang="0">
                      <a:pos x="connsiteX3" y="connsiteY3"/>
                    </a:cxn>
                  </a:cxnLst>
                  <a:rect l="l" t="t" r="r" b="b"/>
                  <a:pathLst>
                    <a:path w="64865" h="185642">
                      <a:moveTo>
                        <a:pt x="59912" y="185642"/>
                      </a:moveTo>
                      <a:lnTo>
                        <a:pt x="0" y="4953"/>
                      </a:lnTo>
                      <a:lnTo>
                        <a:pt x="4763" y="0"/>
                      </a:lnTo>
                      <a:lnTo>
                        <a:pt x="64865" y="18088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96" name="Freeform: Shape 495">
                  <a:extLst>
                    <a:ext uri="{FF2B5EF4-FFF2-40B4-BE49-F238E27FC236}">
                      <a16:creationId xmlns:a16="http://schemas.microsoft.com/office/drawing/2014/main" id="{F2E93F2D-34B8-4D7E-AE4A-33ECE1325B9F}"/>
                    </a:ext>
                  </a:extLst>
                </p:cNvPr>
                <p:cNvSpPr/>
                <p:nvPr/>
              </p:nvSpPr>
              <p:spPr>
                <a:xfrm>
                  <a:off x="4559677" y="3626670"/>
                  <a:ext cx="24663" cy="43309"/>
                </a:xfrm>
                <a:custGeom>
                  <a:avLst/>
                  <a:gdLst>
                    <a:gd name="connsiteX0" fmla="*/ 1655 w 24663"/>
                    <a:gd name="connsiteY0" fmla="*/ 32739 h 43309"/>
                    <a:gd name="connsiteX1" fmla="*/ 6132 w 24663"/>
                    <a:gd name="connsiteY1" fmla="*/ 3117 h 43309"/>
                    <a:gd name="connsiteX2" fmla="*/ 22991 w 24663"/>
                    <a:gd name="connsiteY2" fmla="*/ 10451 h 43309"/>
                    <a:gd name="connsiteX3" fmla="*/ 18419 w 24663"/>
                    <a:gd name="connsiteY3" fmla="*/ 40264 h 43309"/>
                    <a:gd name="connsiteX4" fmla="*/ 1655 w 24663"/>
                    <a:gd name="connsiteY4" fmla="*/ 32739 h 43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63" h="43309">
                      <a:moveTo>
                        <a:pt x="1655" y="32739"/>
                      </a:moveTo>
                      <a:cubicBezTo>
                        <a:pt x="-1774" y="22548"/>
                        <a:pt x="321" y="9213"/>
                        <a:pt x="6132" y="3117"/>
                      </a:cubicBezTo>
                      <a:cubicBezTo>
                        <a:pt x="12037" y="-3075"/>
                        <a:pt x="19562" y="259"/>
                        <a:pt x="22991" y="10451"/>
                      </a:cubicBezTo>
                      <a:cubicBezTo>
                        <a:pt x="26420" y="20738"/>
                        <a:pt x="24420" y="34168"/>
                        <a:pt x="18419" y="40264"/>
                      </a:cubicBezTo>
                      <a:cubicBezTo>
                        <a:pt x="12609" y="46360"/>
                        <a:pt x="5084" y="43026"/>
                        <a:pt x="1655" y="327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5" name="Graphic 220">
                <a:extLst>
                  <a:ext uri="{FF2B5EF4-FFF2-40B4-BE49-F238E27FC236}">
                    <a16:creationId xmlns:a16="http://schemas.microsoft.com/office/drawing/2014/main" id="{28054C9A-F67C-4B82-AF29-1B90821C94BA}"/>
                  </a:ext>
                </a:extLst>
              </p:cNvPr>
              <p:cNvGrpSpPr/>
              <p:nvPr/>
            </p:nvGrpSpPr>
            <p:grpSpPr>
              <a:xfrm>
                <a:off x="4569618" y="3441977"/>
                <a:ext cx="75336" cy="208669"/>
                <a:chOff x="4569618" y="3441977"/>
                <a:chExt cx="75336" cy="208669"/>
              </a:xfrm>
              <a:grpFill/>
            </p:grpSpPr>
            <p:sp>
              <p:nvSpPr>
                <p:cNvPr id="493" name="Freeform: Shape 492">
                  <a:extLst>
                    <a:ext uri="{FF2B5EF4-FFF2-40B4-BE49-F238E27FC236}">
                      <a16:creationId xmlns:a16="http://schemas.microsoft.com/office/drawing/2014/main" id="{964F7BC0-E188-4682-923E-D65D584A3E5B}"/>
                    </a:ext>
                  </a:extLst>
                </p:cNvPr>
                <p:cNvSpPr/>
                <p:nvPr/>
              </p:nvSpPr>
              <p:spPr>
                <a:xfrm>
                  <a:off x="4569618" y="3461861"/>
                  <a:ext cx="64865" cy="188785"/>
                </a:xfrm>
                <a:custGeom>
                  <a:avLst/>
                  <a:gdLst>
                    <a:gd name="connsiteX0" fmla="*/ 4763 w 64865"/>
                    <a:gd name="connsiteY0" fmla="*/ 188786 h 188785"/>
                    <a:gd name="connsiteX1" fmla="*/ 0 w 64865"/>
                    <a:gd name="connsiteY1" fmla="*/ 184118 h 188785"/>
                    <a:gd name="connsiteX2" fmla="*/ 59912 w 64865"/>
                    <a:gd name="connsiteY2" fmla="*/ 0 h 188785"/>
                    <a:gd name="connsiteX3" fmla="*/ 64865 w 64865"/>
                    <a:gd name="connsiteY3" fmla="*/ 4477 h 188785"/>
                  </a:gdLst>
                  <a:ahLst/>
                  <a:cxnLst>
                    <a:cxn ang="0">
                      <a:pos x="connsiteX0" y="connsiteY0"/>
                    </a:cxn>
                    <a:cxn ang="0">
                      <a:pos x="connsiteX1" y="connsiteY1"/>
                    </a:cxn>
                    <a:cxn ang="0">
                      <a:pos x="connsiteX2" y="connsiteY2"/>
                    </a:cxn>
                    <a:cxn ang="0">
                      <a:pos x="connsiteX3" y="connsiteY3"/>
                    </a:cxn>
                  </a:cxnLst>
                  <a:rect l="l" t="t" r="r" b="b"/>
                  <a:pathLst>
                    <a:path w="64865" h="188785">
                      <a:moveTo>
                        <a:pt x="4763" y="188786"/>
                      </a:moveTo>
                      <a:lnTo>
                        <a:pt x="0" y="184118"/>
                      </a:lnTo>
                      <a:lnTo>
                        <a:pt x="59912" y="0"/>
                      </a:lnTo>
                      <a:lnTo>
                        <a:pt x="64865" y="44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94" name="Freeform: Shape 493">
                  <a:extLst>
                    <a:ext uri="{FF2B5EF4-FFF2-40B4-BE49-F238E27FC236}">
                      <a16:creationId xmlns:a16="http://schemas.microsoft.com/office/drawing/2014/main" id="{CDA42E92-B96E-49AF-90F0-9AFC8D634A99}"/>
                    </a:ext>
                  </a:extLst>
                </p:cNvPr>
                <p:cNvSpPr/>
                <p:nvPr/>
              </p:nvSpPr>
              <p:spPr>
                <a:xfrm>
                  <a:off x="4619250" y="3441977"/>
                  <a:ext cx="25704" cy="44264"/>
                </a:xfrm>
                <a:custGeom>
                  <a:avLst/>
                  <a:gdLst>
                    <a:gd name="connsiteX0" fmla="*/ 1708 w 25704"/>
                    <a:gd name="connsiteY0" fmla="*/ 12073 h 44264"/>
                    <a:gd name="connsiteX1" fmla="*/ 19234 w 25704"/>
                    <a:gd name="connsiteY1" fmla="*/ 2453 h 44264"/>
                    <a:gd name="connsiteX2" fmla="*/ 23996 w 25704"/>
                    <a:gd name="connsiteY2" fmla="*/ 32266 h 44264"/>
                    <a:gd name="connsiteX3" fmla="*/ 6470 w 25704"/>
                    <a:gd name="connsiteY3" fmla="*/ 41791 h 44264"/>
                    <a:gd name="connsiteX4" fmla="*/ 1708 w 25704"/>
                    <a:gd name="connsiteY4" fmla="*/ 12073 h 44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04" h="44264">
                      <a:moveTo>
                        <a:pt x="1708" y="12073"/>
                      </a:moveTo>
                      <a:cubicBezTo>
                        <a:pt x="5232" y="1215"/>
                        <a:pt x="13043" y="-3167"/>
                        <a:pt x="19234" y="2453"/>
                      </a:cubicBezTo>
                      <a:cubicBezTo>
                        <a:pt x="25425" y="7977"/>
                        <a:pt x="27521" y="21408"/>
                        <a:pt x="23996" y="32266"/>
                      </a:cubicBezTo>
                      <a:cubicBezTo>
                        <a:pt x="20472" y="43125"/>
                        <a:pt x="12566" y="47411"/>
                        <a:pt x="6470" y="41791"/>
                      </a:cubicBezTo>
                      <a:cubicBezTo>
                        <a:pt x="279" y="36171"/>
                        <a:pt x="-1816" y="22932"/>
                        <a:pt x="1708" y="120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6" name="Graphic 220">
                <a:extLst>
                  <a:ext uri="{FF2B5EF4-FFF2-40B4-BE49-F238E27FC236}">
                    <a16:creationId xmlns:a16="http://schemas.microsoft.com/office/drawing/2014/main" id="{1771BB41-BB92-4BF3-A6AA-8540236D0010}"/>
                  </a:ext>
                </a:extLst>
              </p:cNvPr>
              <p:cNvGrpSpPr/>
              <p:nvPr/>
            </p:nvGrpSpPr>
            <p:grpSpPr>
              <a:xfrm>
                <a:off x="4745414" y="3612541"/>
                <a:ext cx="317525" cy="452372"/>
                <a:chOff x="4745414" y="3612541"/>
                <a:chExt cx="317525" cy="452372"/>
              </a:xfrm>
              <a:grpFill/>
            </p:grpSpPr>
            <p:grpSp>
              <p:nvGrpSpPr>
                <p:cNvPr id="475" name="Graphic 220">
                  <a:extLst>
                    <a:ext uri="{FF2B5EF4-FFF2-40B4-BE49-F238E27FC236}">
                      <a16:creationId xmlns:a16="http://schemas.microsoft.com/office/drawing/2014/main" id="{57847DC5-BD4A-4B4C-81FD-8C9FCCDE3D40}"/>
                    </a:ext>
                  </a:extLst>
                </p:cNvPr>
                <p:cNvGrpSpPr/>
                <p:nvPr/>
              </p:nvGrpSpPr>
              <p:grpSpPr>
                <a:xfrm>
                  <a:off x="4967097" y="3634168"/>
                  <a:ext cx="95843" cy="231651"/>
                  <a:chOff x="4967097" y="3634168"/>
                  <a:chExt cx="95843" cy="231651"/>
                </a:xfrm>
                <a:grpFill/>
              </p:grpSpPr>
              <p:sp>
                <p:nvSpPr>
                  <p:cNvPr id="491" name="Freeform: Shape 490">
                    <a:extLst>
                      <a:ext uri="{FF2B5EF4-FFF2-40B4-BE49-F238E27FC236}">
                        <a16:creationId xmlns:a16="http://schemas.microsoft.com/office/drawing/2014/main" id="{DE06CDBD-C1DB-4EE1-B0ED-344851BD55C6}"/>
                      </a:ext>
                    </a:extLst>
                  </p:cNvPr>
                  <p:cNvSpPr/>
                  <p:nvPr/>
                </p:nvSpPr>
                <p:spPr>
                  <a:xfrm>
                    <a:off x="4967097" y="3634168"/>
                    <a:ext cx="82486" cy="209359"/>
                  </a:xfrm>
                  <a:custGeom>
                    <a:avLst/>
                    <a:gdLst>
                      <a:gd name="connsiteX0" fmla="*/ 76295 w 82486"/>
                      <a:gd name="connsiteY0" fmla="*/ 209360 h 209359"/>
                      <a:gd name="connsiteX1" fmla="*/ 0 w 82486"/>
                      <a:gd name="connsiteY1" fmla="*/ 5620 h 209359"/>
                      <a:gd name="connsiteX2" fmla="*/ 6001 w 82486"/>
                      <a:gd name="connsiteY2" fmla="*/ 0 h 209359"/>
                      <a:gd name="connsiteX3" fmla="*/ 82487 w 82486"/>
                      <a:gd name="connsiteY3" fmla="*/ 204026 h 209359"/>
                    </a:gdLst>
                    <a:ahLst/>
                    <a:cxnLst>
                      <a:cxn ang="0">
                        <a:pos x="connsiteX0" y="connsiteY0"/>
                      </a:cxn>
                      <a:cxn ang="0">
                        <a:pos x="connsiteX1" y="connsiteY1"/>
                      </a:cxn>
                      <a:cxn ang="0">
                        <a:pos x="connsiteX2" y="connsiteY2"/>
                      </a:cxn>
                      <a:cxn ang="0">
                        <a:pos x="connsiteX3" y="connsiteY3"/>
                      </a:cxn>
                    </a:cxnLst>
                    <a:rect l="l" t="t" r="r" b="b"/>
                    <a:pathLst>
                      <a:path w="82486" h="209359">
                        <a:moveTo>
                          <a:pt x="76295" y="209360"/>
                        </a:moveTo>
                        <a:lnTo>
                          <a:pt x="0" y="5620"/>
                        </a:lnTo>
                        <a:lnTo>
                          <a:pt x="6001" y="0"/>
                        </a:lnTo>
                        <a:lnTo>
                          <a:pt x="82487" y="20402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92" name="Freeform: Shape 491">
                    <a:extLst>
                      <a:ext uri="{FF2B5EF4-FFF2-40B4-BE49-F238E27FC236}">
                        <a16:creationId xmlns:a16="http://schemas.microsoft.com/office/drawing/2014/main" id="{144CED59-6DD9-4B15-AB9A-1350DA25B5B5}"/>
                      </a:ext>
                    </a:extLst>
                  </p:cNvPr>
                  <p:cNvSpPr/>
                  <p:nvPr/>
                </p:nvSpPr>
                <p:spPr>
                  <a:xfrm>
                    <a:off x="5030265" y="3815909"/>
                    <a:ext cx="32675" cy="49909"/>
                  </a:xfrm>
                  <a:custGeom>
                    <a:avLst/>
                    <a:gdLst>
                      <a:gd name="connsiteX0" fmla="*/ 30463 w 32675"/>
                      <a:gd name="connsiteY0" fmla="*/ 12854 h 49909"/>
                      <a:gd name="connsiteX1" fmla="*/ 24462 w 32675"/>
                      <a:gd name="connsiteY1" fmla="*/ 46859 h 49909"/>
                      <a:gd name="connsiteX2" fmla="*/ 2173 w 32675"/>
                      <a:gd name="connsiteY2" fmla="*/ 36953 h 49909"/>
                      <a:gd name="connsiteX3" fmla="*/ 8079 w 32675"/>
                      <a:gd name="connsiteY3" fmla="*/ 3139 h 49909"/>
                      <a:gd name="connsiteX4" fmla="*/ 30463 w 32675"/>
                      <a:gd name="connsiteY4" fmla="*/ 12854 h 49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5" h="49909">
                        <a:moveTo>
                          <a:pt x="30463" y="12854"/>
                        </a:moveTo>
                        <a:cubicBezTo>
                          <a:pt x="35035" y="24951"/>
                          <a:pt x="32272" y="40191"/>
                          <a:pt x="24462" y="46859"/>
                        </a:cubicBezTo>
                        <a:cubicBezTo>
                          <a:pt x="16651" y="53431"/>
                          <a:pt x="6650" y="49049"/>
                          <a:pt x="2173" y="36953"/>
                        </a:cubicBezTo>
                        <a:cubicBezTo>
                          <a:pt x="-2303" y="24951"/>
                          <a:pt x="364" y="9806"/>
                          <a:pt x="8079" y="3139"/>
                        </a:cubicBezTo>
                        <a:cubicBezTo>
                          <a:pt x="15889" y="-3529"/>
                          <a:pt x="25891" y="758"/>
                          <a:pt x="30463" y="1285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76" name="Graphic 220">
                  <a:extLst>
                    <a:ext uri="{FF2B5EF4-FFF2-40B4-BE49-F238E27FC236}">
                      <a16:creationId xmlns:a16="http://schemas.microsoft.com/office/drawing/2014/main" id="{BCD29D35-2EA5-40E0-9189-CC09689F55E5}"/>
                    </a:ext>
                  </a:extLst>
                </p:cNvPr>
                <p:cNvGrpSpPr/>
                <p:nvPr/>
              </p:nvGrpSpPr>
              <p:grpSpPr>
                <a:xfrm>
                  <a:off x="4954544" y="3838003"/>
                  <a:ext cx="95038" cy="226910"/>
                  <a:chOff x="4954544" y="3838003"/>
                  <a:chExt cx="95038" cy="226910"/>
                </a:xfrm>
                <a:grpFill/>
              </p:grpSpPr>
              <p:sp>
                <p:nvSpPr>
                  <p:cNvPr id="489" name="Freeform: Shape 488">
                    <a:extLst>
                      <a:ext uri="{FF2B5EF4-FFF2-40B4-BE49-F238E27FC236}">
                        <a16:creationId xmlns:a16="http://schemas.microsoft.com/office/drawing/2014/main" id="{5AC21DB7-2DAC-4076-8C92-B1C5D6234C8C}"/>
                      </a:ext>
                    </a:extLst>
                  </p:cNvPr>
                  <p:cNvSpPr/>
                  <p:nvPr/>
                </p:nvSpPr>
                <p:spPr>
                  <a:xfrm>
                    <a:off x="4967097" y="3838003"/>
                    <a:ext cx="82486" cy="205454"/>
                  </a:xfrm>
                  <a:custGeom>
                    <a:avLst/>
                    <a:gdLst>
                      <a:gd name="connsiteX0" fmla="*/ 6001 w 82486"/>
                      <a:gd name="connsiteY0" fmla="*/ 205454 h 205454"/>
                      <a:gd name="connsiteX1" fmla="*/ 0 w 82486"/>
                      <a:gd name="connsiteY1" fmla="*/ 199454 h 205454"/>
                      <a:gd name="connsiteX2" fmla="*/ 76295 w 82486"/>
                      <a:gd name="connsiteY2" fmla="*/ 0 h 205454"/>
                      <a:gd name="connsiteX3" fmla="*/ 82487 w 82486"/>
                      <a:gd name="connsiteY3" fmla="*/ 5715 h 205454"/>
                    </a:gdLst>
                    <a:ahLst/>
                    <a:cxnLst>
                      <a:cxn ang="0">
                        <a:pos x="connsiteX0" y="connsiteY0"/>
                      </a:cxn>
                      <a:cxn ang="0">
                        <a:pos x="connsiteX1" y="connsiteY1"/>
                      </a:cxn>
                      <a:cxn ang="0">
                        <a:pos x="connsiteX2" y="connsiteY2"/>
                      </a:cxn>
                      <a:cxn ang="0">
                        <a:pos x="connsiteX3" y="connsiteY3"/>
                      </a:cxn>
                    </a:cxnLst>
                    <a:rect l="l" t="t" r="r" b="b"/>
                    <a:pathLst>
                      <a:path w="82486" h="205454">
                        <a:moveTo>
                          <a:pt x="6001" y="205454"/>
                        </a:moveTo>
                        <a:lnTo>
                          <a:pt x="0" y="199454"/>
                        </a:lnTo>
                        <a:lnTo>
                          <a:pt x="76295" y="0"/>
                        </a:lnTo>
                        <a:lnTo>
                          <a:pt x="82487"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90" name="Freeform: Shape 489">
                    <a:extLst>
                      <a:ext uri="{FF2B5EF4-FFF2-40B4-BE49-F238E27FC236}">
                        <a16:creationId xmlns:a16="http://schemas.microsoft.com/office/drawing/2014/main" id="{5399F61F-84E1-4A59-B85D-5A8A363DDE11}"/>
                      </a:ext>
                    </a:extLst>
                  </p:cNvPr>
                  <p:cNvSpPr/>
                  <p:nvPr/>
                </p:nvSpPr>
                <p:spPr>
                  <a:xfrm>
                    <a:off x="4954544" y="4016004"/>
                    <a:ext cx="31334" cy="48909"/>
                  </a:xfrm>
                  <a:custGeom>
                    <a:avLst/>
                    <a:gdLst>
                      <a:gd name="connsiteX0" fmla="*/ 29221 w 31334"/>
                      <a:gd name="connsiteY0" fmla="*/ 37835 h 48909"/>
                      <a:gd name="connsiteX1" fmla="*/ 7790 w 31334"/>
                      <a:gd name="connsiteY1" fmla="*/ 44884 h 48909"/>
                      <a:gd name="connsiteX2" fmla="*/ 2075 w 31334"/>
                      <a:gd name="connsiteY2" fmla="*/ 11165 h 48909"/>
                      <a:gd name="connsiteX3" fmla="*/ 23411 w 31334"/>
                      <a:gd name="connsiteY3" fmla="*/ 3926 h 48909"/>
                      <a:gd name="connsiteX4" fmla="*/ 29221 w 31334"/>
                      <a:gd name="connsiteY4" fmla="*/ 37835 h 489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34" h="48909">
                        <a:moveTo>
                          <a:pt x="29221" y="37835"/>
                        </a:moveTo>
                        <a:cubicBezTo>
                          <a:pt x="24839" y="49170"/>
                          <a:pt x="15219" y="52313"/>
                          <a:pt x="7790" y="44884"/>
                        </a:cubicBezTo>
                        <a:cubicBezTo>
                          <a:pt x="360" y="37454"/>
                          <a:pt x="-2212" y="22405"/>
                          <a:pt x="2075" y="11165"/>
                        </a:cubicBezTo>
                        <a:cubicBezTo>
                          <a:pt x="6361" y="-170"/>
                          <a:pt x="15981" y="-3408"/>
                          <a:pt x="23411" y="3926"/>
                        </a:cubicBezTo>
                        <a:cubicBezTo>
                          <a:pt x="30936" y="11260"/>
                          <a:pt x="33603" y="26500"/>
                          <a:pt x="29221" y="378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77" name="Graphic 220">
                  <a:extLst>
                    <a:ext uri="{FF2B5EF4-FFF2-40B4-BE49-F238E27FC236}">
                      <a16:creationId xmlns:a16="http://schemas.microsoft.com/office/drawing/2014/main" id="{94850E3F-4D17-491F-BC46-27980D9185F3}"/>
                    </a:ext>
                  </a:extLst>
                </p:cNvPr>
                <p:cNvGrpSpPr/>
                <p:nvPr/>
              </p:nvGrpSpPr>
              <p:grpSpPr>
                <a:xfrm>
                  <a:off x="4812315" y="4004754"/>
                  <a:ext cx="157829" cy="46926"/>
                  <a:chOff x="4812315" y="4004754"/>
                  <a:chExt cx="157829" cy="46926"/>
                </a:xfrm>
                <a:grpFill/>
              </p:grpSpPr>
              <p:sp>
                <p:nvSpPr>
                  <p:cNvPr id="487" name="Freeform: Shape 486">
                    <a:extLst>
                      <a:ext uri="{FF2B5EF4-FFF2-40B4-BE49-F238E27FC236}">
                        <a16:creationId xmlns:a16="http://schemas.microsoft.com/office/drawing/2014/main" id="{B2D5EA0F-2BBC-45E5-B4CE-ABAFE4BF9135}"/>
                      </a:ext>
                    </a:extLst>
                  </p:cNvPr>
                  <p:cNvSpPr/>
                  <p:nvPr/>
                </p:nvSpPr>
                <p:spPr>
                  <a:xfrm>
                    <a:off x="4826698" y="4022978"/>
                    <a:ext cx="143446" cy="22860"/>
                  </a:xfrm>
                  <a:custGeom>
                    <a:avLst/>
                    <a:gdLst>
                      <a:gd name="connsiteX0" fmla="*/ 143446 w 143446"/>
                      <a:gd name="connsiteY0" fmla="*/ 22860 h 22860"/>
                      <a:gd name="connsiteX1" fmla="*/ 0 w 143446"/>
                      <a:gd name="connsiteY1" fmla="*/ 10383 h 22860"/>
                      <a:gd name="connsiteX2" fmla="*/ 0 w 143446"/>
                      <a:gd name="connsiteY2" fmla="*/ 0 h 22860"/>
                      <a:gd name="connsiteX3" fmla="*/ 143446 w 143446"/>
                      <a:gd name="connsiteY3" fmla="*/ 12097 h 22860"/>
                    </a:gdLst>
                    <a:ahLst/>
                    <a:cxnLst>
                      <a:cxn ang="0">
                        <a:pos x="connsiteX0" y="connsiteY0"/>
                      </a:cxn>
                      <a:cxn ang="0">
                        <a:pos x="connsiteX1" y="connsiteY1"/>
                      </a:cxn>
                      <a:cxn ang="0">
                        <a:pos x="connsiteX2" y="connsiteY2"/>
                      </a:cxn>
                      <a:cxn ang="0">
                        <a:pos x="connsiteX3" y="connsiteY3"/>
                      </a:cxn>
                    </a:cxnLst>
                    <a:rect l="l" t="t" r="r" b="b"/>
                    <a:pathLst>
                      <a:path w="143446" h="22860">
                        <a:moveTo>
                          <a:pt x="143446" y="22860"/>
                        </a:moveTo>
                        <a:lnTo>
                          <a:pt x="0" y="10383"/>
                        </a:lnTo>
                        <a:lnTo>
                          <a:pt x="0" y="0"/>
                        </a:lnTo>
                        <a:lnTo>
                          <a:pt x="143446" y="1209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88" name="Freeform: Shape 487">
                    <a:extLst>
                      <a:ext uri="{FF2B5EF4-FFF2-40B4-BE49-F238E27FC236}">
                        <a16:creationId xmlns:a16="http://schemas.microsoft.com/office/drawing/2014/main" id="{7B678BF8-A872-4AD6-8F4D-9226A25B80B8}"/>
                      </a:ext>
                    </a:extLst>
                  </p:cNvPr>
                  <p:cNvSpPr/>
                  <p:nvPr/>
                </p:nvSpPr>
                <p:spPr>
                  <a:xfrm>
                    <a:off x="4812315" y="4004754"/>
                    <a:ext cx="28860" cy="46926"/>
                  </a:xfrm>
                  <a:custGeom>
                    <a:avLst/>
                    <a:gdLst>
                      <a:gd name="connsiteX0" fmla="*/ 14383 w 28860"/>
                      <a:gd name="connsiteY0" fmla="*/ 46894 h 46926"/>
                      <a:gd name="connsiteX1" fmla="*/ 0 w 28860"/>
                      <a:gd name="connsiteY1" fmla="*/ 22225 h 46926"/>
                      <a:gd name="connsiteX2" fmla="*/ 14383 w 28860"/>
                      <a:gd name="connsiteY2" fmla="*/ 32 h 46926"/>
                      <a:gd name="connsiteX3" fmla="*/ 28861 w 28860"/>
                      <a:gd name="connsiteY3" fmla="*/ 24701 h 46926"/>
                      <a:gd name="connsiteX4" fmla="*/ 14383 w 28860"/>
                      <a:gd name="connsiteY4" fmla="*/ 46894 h 46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60" h="46926">
                        <a:moveTo>
                          <a:pt x="14383" y="46894"/>
                        </a:moveTo>
                        <a:cubicBezTo>
                          <a:pt x="6477" y="46132"/>
                          <a:pt x="0" y="35083"/>
                          <a:pt x="0" y="22225"/>
                        </a:cubicBezTo>
                        <a:cubicBezTo>
                          <a:pt x="0" y="9366"/>
                          <a:pt x="6382" y="-635"/>
                          <a:pt x="14383" y="32"/>
                        </a:cubicBezTo>
                        <a:cubicBezTo>
                          <a:pt x="22384" y="698"/>
                          <a:pt x="28861" y="11747"/>
                          <a:pt x="28861" y="24701"/>
                        </a:cubicBezTo>
                        <a:cubicBezTo>
                          <a:pt x="28861" y="37655"/>
                          <a:pt x="22289" y="47561"/>
                          <a:pt x="14383" y="4689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78" name="Graphic 220">
                  <a:extLst>
                    <a:ext uri="{FF2B5EF4-FFF2-40B4-BE49-F238E27FC236}">
                      <a16:creationId xmlns:a16="http://schemas.microsoft.com/office/drawing/2014/main" id="{8C26478D-1453-4904-8DAF-9B9D6E0FD3C0}"/>
                    </a:ext>
                  </a:extLst>
                </p:cNvPr>
                <p:cNvGrpSpPr/>
                <p:nvPr/>
              </p:nvGrpSpPr>
              <p:grpSpPr>
                <a:xfrm>
                  <a:off x="4745414" y="3809731"/>
                  <a:ext cx="84046" cy="220772"/>
                  <a:chOff x="4745414" y="3809731"/>
                  <a:chExt cx="84046" cy="220772"/>
                </a:xfrm>
                <a:grpFill/>
              </p:grpSpPr>
              <p:sp>
                <p:nvSpPr>
                  <p:cNvPr id="485" name="Freeform: Shape 484">
                    <a:extLst>
                      <a:ext uri="{FF2B5EF4-FFF2-40B4-BE49-F238E27FC236}">
                        <a16:creationId xmlns:a16="http://schemas.microsoft.com/office/drawing/2014/main" id="{D620A696-9E9B-47D5-946B-A78293F69E4C}"/>
                      </a:ext>
                    </a:extLst>
                  </p:cNvPr>
                  <p:cNvSpPr/>
                  <p:nvPr/>
                </p:nvSpPr>
                <p:spPr>
                  <a:xfrm>
                    <a:off x="4756499" y="3830192"/>
                    <a:ext cx="72961" cy="200310"/>
                  </a:xfrm>
                  <a:custGeom>
                    <a:avLst/>
                    <a:gdLst>
                      <a:gd name="connsiteX0" fmla="*/ 67342 w 72961"/>
                      <a:gd name="connsiteY0" fmla="*/ 200311 h 200310"/>
                      <a:gd name="connsiteX1" fmla="*/ 0 w 72961"/>
                      <a:gd name="connsiteY1" fmla="*/ 4953 h 200310"/>
                      <a:gd name="connsiteX2" fmla="*/ 5334 w 72961"/>
                      <a:gd name="connsiteY2" fmla="*/ 0 h 200310"/>
                      <a:gd name="connsiteX3" fmla="*/ 72962 w 72961"/>
                      <a:gd name="connsiteY3" fmla="*/ 195644 h 200310"/>
                    </a:gdLst>
                    <a:ahLst/>
                    <a:cxnLst>
                      <a:cxn ang="0">
                        <a:pos x="connsiteX0" y="connsiteY0"/>
                      </a:cxn>
                      <a:cxn ang="0">
                        <a:pos x="connsiteX1" y="connsiteY1"/>
                      </a:cxn>
                      <a:cxn ang="0">
                        <a:pos x="connsiteX2" y="connsiteY2"/>
                      </a:cxn>
                      <a:cxn ang="0">
                        <a:pos x="connsiteX3" y="connsiteY3"/>
                      </a:cxn>
                    </a:cxnLst>
                    <a:rect l="l" t="t" r="r" b="b"/>
                    <a:pathLst>
                      <a:path w="72961" h="200310">
                        <a:moveTo>
                          <a:pt x="67342" y="200311"/>
                        </a:moveTo>
                        <a:lnTo>
                          <a:pt x="0" y="4953"/>
                        </a:lnTo>
                        <a:lnTo>
                          <a:pt x="5334" y="0"/>
                        </a:lnTo>
                        <a:lnTo>
                          <a:pt x="72962" y="19564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86" name="Freeform: Shape 485">
                    <a:extLst>
                      <a:ext uri="{FF2B5EF4-FFF2-40B4-BE49-F238E27FC236}">
                        <a16:creationId xmlns:a16="http://schemas.microsoft.com/office/drawing/2014/main" id="{80A69BD4-AB54-454C-B2CC-5A3926613913}"/>
                      </a:ext>
                    </a:extLst>
                  </p:cNvPr>
                  <p:cNvSpPr/>
                  <p:nvPr/>
                </p:nvSpPr>
                <p:spPr>
                  <a:xfrm>
                    <a:off x="4745414" y="3809731"/>
                    <a:ext cx="27732" cy="45959"/>
                  </a:xfrm>
                  <a:custGeom>
                    <a:avLst/>
                    <a:gdLst>
                      <a:gd name="connsiteX0" fmla="*/ 1845 w 27732"/>
                      <a:gd name="connsiteY0" fmla="*/ 34082 h 45959"/>
                      <a:gd name="connsiteX1" fmla="*/ 6894 w 27732"/>
                      <a:gd name="connsiteY1" fmla="*/ 2936 h 45959"/>
                      <a:gd name="connsiteX2" fmla="*/ 25848 w 27732"/>
                      <a:gd name="connsiteY2" fmla="*/ 11794 h 45959"/>
                      <a:gd name="connsiteX3" fmla="*/ 20705 w 27732"/>
                      <a:gd name="connsiteY3" fmla="*/ 43131 h 45959"/>
                      <a:gd name="connsiteX4" fmla="*/ 1845 w 27732"/>
                      <a:gd name="connsiteY4" fmla="*/ 34082 h 459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32" h="45959">
                        <a:moveTo>
                          <a:pt x="1845" y="34082"/>
                        </a:moveTo>
                        <a:cubicBezTo>
                          <a:pt x="-1965" y="23033"/>
                          <a:pt x="321" y="9127"/>
                          <a:pt x="6894" y="2936"/>
                        </a:cubicBezTo>
                        <a:cubicBezTo>
                          <a:pt x="13466" y="-3256"/>
                          <a:pt x="22038" y="650"/>
                          <a:pt x="25848" y="11794"/>
                        </a:cubicBezTo>
                        <a:cubicBezTo>
                          <a:pt x="29754" y="22938"/>
                          <a:pt x="27372" y="36940"/>
                          <a:pt x="20705" y="43131"/>
                        </a:cubicBezTo>
                        <a:cubicBezTo>
                          <a:pt x="14133" y="49227"/>
                          <a:pt x="5655" y="45131"/>
                          <a:pt x="1845" y="3408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79" name="Graphic 220">
                  <a:extLst>
                    <a:ext uri="{FF2B5EF4-FFF2-40B4-BE49-F238E27FC236}">
                      <a16:creationId xmlns:a16="http://schemas.microsoft.com/office/drawing/2014/main" id="{F2421636-4CD6-4E45-BE08-F06D38704D87}"/>
                    </a:ext>
                  </a:extLst>
                </p:cNvPr>
                <p:cNvGrpSpPr/>
                <p:nvPr/>
              </p:nvGrpSpPr>
              <p:grpSpPr>
                <a:xfrm>
                  <a:off x="4756499" y="3617568"/>
                  <a:ext cx="84712" cy="217767"/>
                  <a:chOff x="4756499" y="3617568"/>
                  <a:chExt cx="84712" cy="217767"/>
                </a:xfrm>
                <a:grpFill/>
              </p:grpSpPr>
              <p:sp>
                <p:nvSpPr>
                  <p:cNvPr id="483" name="Freeform: Shape 482">
                    <a:extLst>
                      <a:ext uri="{FF2B5EF4-FFF2-40B4-BE49-F238E27FC236}">
                        <a16:creationId xmlns:a16="http://schemas.microsoft.com/office/drawing/2014/main" id="{1327C832-6FB1-4D91-A85C-BB78372F7245}"/>
                      </a:ext>
                    </a:extLst>
                  </p:cNvPr>
                  <p:cNvSpPr/>
                  <p:nvPr/>
                </p:nvSpPr>
                <p:spPr>
                  <a:xfrm>
                    <a:off x="4756499" y="3638550"/>
                    <a:ext cx="72961" cy="196786"/>
                  </a:xfrm>
                  <a:custGeom>
                    <a:avLst/>
                    <a:gdLst>
                      <a:gd name="connsiteX0" fmla="*/ 5334 w 72961"/>
                      <a:gd name="connsiteY0" fmla="*/ 196787 h 196786"/>
                      <a:gd name="connsiteX1" fmla="*/ 0 w 72961"/>
                      <a:gd name="connsiteY1" fmla="*/ 191548 h 196786"/>
                      <a:gd name="connsiteX2" fmla="*/ 67342 w 72961"/>
                      <a:gd name="connsiteY2" fmla="*/ 0 h 196786"/>
                      <a:gd name="connsiteX3" fmla="*/ 72962 w 72961"/>
                      <a:gd name="connsiteY3" fmla="*/ 5048 h 196786"/>
                    </a:gdLst>
                    <a:ahLst/>
                    <a:cxnLst>
                      <a:cxn ang="0">
                        <a:pos x="connsiteX0" y="connsiteY0"/>
                      </a:cxn>
                      <a:cxn ang="0">
                        <a:pos x="connsiteX1" y="connsiteY1"/>
                      </a:cxn>
                      <a:cxn ang="0">
                        <a:pos x="connsiteX2" y="connsiteY2"/>
                      </a:cxn>
                      <a:cxn ang="0">
                        <a:pos x="connsiteX3" y="connsiteY3"/>
                      </a:cxn>
                    </a:cxnLst>
                    <a:rect l="l" t="t" r="r" b="b"/>
                    <a:pathLst>
                      <a:path w="72961" h="196786">
                        <a:moveTo>
                          <a:pt x="5334" y="196787"/>
                        </a:moveTo>
                        <a:lnTo>
                          <a:pt x="0" y="191548"/>
                        </a:lnTo>
                        <a:lnTo>
                          <a:pt x="67342" y="0"/>
                        </a:lnTo>
                        <a:lnTo>
                          <a:pt x="72962"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84" name="Freeform: Shape 483">
                    <a:extLst>
                      <a:ext uri="{FF2B5EF4-FFF2-40B4-BE49-F238E27FC236}">
                        <a16:creationId xmlns:a16="http://schemas.microsoft.com/office/drawing/2014/main" id="{1D90FCC9-AA51-4590-B0A4-94FC11382853}"/>
                      </a:ext>
                    </a:extLst>
                  </p:cNvPr>
                  <p:cNvSpPr/>
                  <p:nvPr/>
                </p:nvSpPr>
                <p:spPr>
                  <a:xfrm>
                    <a:off x="4812280" y="3617568"/>
                    <a:ext cx="28932" cy="46812"/>
                  </a:xfrm>
                  <a:custGeom>
                    <a:avLst/>
                    <a:gdLst>
                      <a:gd name="connsiteX0" fmla="*/ 1941 w 28932"/>
                      <a:gd name="connsiteY0" fmla="*/ 12123 h 46812"/>
                      <a:gd name="connsiteX1" fmla="*/ 21657 w 28932"/>
                      <a:gd name="connsiteY1" fmla="*/ 2884 h 46812"/>
                      <a:gd name="connsiteX2" fmla="*/ 26991 w 28932"/>
                      <a:gd name="connsiteY2" fmla="*/ 34793 h 46812"/>
                      <a:gd name="connsiteX3" fmla="*/ 7275 w 28932"/>
                      <a:gd name="connsiteY3" fmla="*/ 43841 h 46812"/>
                      <a:gd name="connsiteX4" fmla="*/ 1941 w 28932"/>
                      <a:gd name="connsiteY4" fmla="*/ 12123 h 46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32" h="46812">
                        <a:moveTo>
                          <a:pt x="1941" y="12123"/>
                        </a:moveTo>
                        <a:cubicBezTo>
                          <a:pt x="5941" y="788"/>
                          <a:pt x="14704" y="-3307"/>
                          <a:pt x="21657" y="2884"/>
                        </a:cubicBezTo>
                        <a:cubicBezTo>
                          <a:pt x="28611" y="9170"/>
                          <a:pt x="30992" y="23458"/>
                          <a:pt x="26991" y="34793"/>
                        </a:cubicBezTo>
                        <a:cubicBezTo>
                          <a:pt x="22991" y="46127"/>
                          <a:pt x="14133" y="50128"/>
                          <a:pt x="7275" y="43841"/>
                        </a:cubicBezTo>
                        <a:cubicBezTo>
                          <a:pt x="321" y="37650"/>
                          <a:pt x="-2060" y="23458"/>
                          <a:pt x="1941" y="121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80" name="Graphic 220">
                  <a:extLst>
                    <a:ext uri="{FF2B5EF4-FFF2-40B4-BE49-F238E27FC236}">
                      <a16:creationId xmlns:a16="http://schemas.microsoft.com/office/drawing/2014/main" id="{FDBB5EE8-683A-472C-ABA9-A9040B35B8B2}"/>
                    </a:ext>
                  </a:extLst>
                </p:cNvPr>
                <p:cNvGrpSpPr/>
                <p:nvPr/>
              </p:nvGrpSpPr>
              <p:grpSpPr>
                <a:xfrm>
                  <a:off x="4826698" y="3612541"/>
                  <a:ext cx="159162" cy="48871"/>
                  <a:chOff x="4826698" y="3612541"/>
                  <a:chExt cx="159162" cy="48871"/>
                </a:xfrm>
                <a:grpFill/>
              </p:grpSpPr>
              <p:sp>
                <p:nvSpPr>
                  <p:cNvPr id="481" name="Freeform: Shape 480">
                    <a:extLst>
                      <a:ext uri="{FF2B5EF4-FFF2-40B4-BE49-F238E27FC236}">
                        <a16:creationId xmlns:a16="http://schemas.microsoft.com/office/drawing/2014/main" id="{E8A5923D-2E9A-4FFA-9256-6A620E48FB4A}"/>
                      </a:ext>
                    </a:extLst>
                  </p:cNvPr>
                  <p:cNvSpPr/>
                  <p:nvPr/>
                </p:nvSpPr>
                <p:spPr>
                  <a:xfrm>
                    <a:off x="4826698" y="3631501"/>
                    <a:ext cx="143446" cy="14763"/>
                  </a:xfrm>
                  <a:custGeom>
                    <a:avLst/>
                    <a:gdLst>
                      <a:gd name="connsiteX0" fmla="*/ 143446 w 143446"/>
                      <a:gd name="connsiteY0" fmla="*/ 10858 h 14763"/>
                      <a:gd name="connsiteX1" fmla="*/ 0 w 143446"/>
                      <a:gd name="connsiteY1" fmla="*/ 14764 h 14763"/>
                      <a:gd name="connsiteX2" fmla="*/ 0 w 143446"/>
                      <a:gd name="connsiteY2" fmla="*/ 4382 h 14763"/>
                      <a:gd name="connsiteX3" fmla="*/ 143446 w 143446"/>
                      <a:gd name="connsiteY3" fmla="*/ 0 h 14763"/>
                    </a:gdLst>
                    <a:ahLst/>
                    <a:cxnLst>
                      <a:cxn ang="0">
                        <a:pos x="connsiteX0" y="connsiteY0"/>
                      </a:cxn>
                      <a:cxn ang="0">
                        <a:pos x="connsiteX1" y="connsiteY1"/>
                      </a:cxn>
                      <a:cxn ang="0">
                        <a:pos x="connsiteX2" y="connsiteY2"/>
                      </a:cxn>
                      <a:cxn ang="0">
                        <a:pos x="connsiteX3" y="connsiteY3"/>
                      </a:cxn>
                    </a:cxnLst>
                    <a:rect l="l" t="t" r="r" b="b"/>
                    <a:pathLst>
                      <a:path w="143446" h="14763">
                        <a:moveTo>
                          <a:pt x="143446" y="10858"/>
                        </a:moveTo>
                        <a:lnTo>
                          <a:pt x="0" y="14764"/>
                        </a:lnTo>
                        <a:lnTo>
                          <a:pt x="0" y="4382"/>
                        </a:lnTo>
                        <a:lnTo>
                          <a:pt x="143446"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82" name="Freeform: Shape 481">
                    <a:extLst>
                      <a:ext uri="{FF2B5EF4-FFF2-40B4-BE49-F238E27FC236}">
                        <a16:creationId xmlns:a16="http://schemas.microsoft.com/office/drawing/2014/main" id="{9C7A8B0E-8614-40A9-8948-FD2C35221116}"/>
                      </a:ext>
                    </a:extLst>
                  </p:cNvPr>
                  <p:cNvSpPr/>
                  <p:nvPr/>
                </p:nvSpPr>
                <p:spPr>
                  <a:xfrm>
                    <a:off x="4954524" y="3612541"/>
                    <a:ext cx="31337" cy="48871"/>
                  </a:xfrm>
                  <a:custGeom>
                    <a:avLst/>
                    <a:gdLst>
                      <a:gd name="connsiteX0" fmla="*/ 15621 w 31337"/>
                      <a:gd name="connsiteY0" fmla="*/ 6 h 48871"/>
                      <a:gd name="connsiteX1" fmla="*/ 31337 w 31337"/>
                      <a:gd name="connsiteY1" fmla="*/ 24009 h 48871"/>
                      <a:gd name="connsiteX2" fmla="*/ 15621 w 31337"/>
                      <a:gd name="connsiteY2" fmla="*/ 48869 h 48871"/>
                      <a:gd name="connsiteX3" fmla="*/ 0 w 31337"/>
                      <a:gd name="connsiteY3" fmla="*/ 24866 h 48871"/>
                      <a:gd name="connsiteX4" fmla="*/ 15621 w 31337"/>
                      <a:gd name="connsiteY4" fmla="*/ 6 h 48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37" h="48871">
                        <a:moveTo>
                          <a:pt x="15621" y="6"/>
                        </a:moveTo>
                        <a:cubicBezTo>
                          <a:pt x="24289" y="-280"/>
                          <a:pt x="31337" y="10388"/>
                          <a:pt x="31337" y="24009"/>
                        </a:cubicBezTo>
                        <a:cubicBezTo>
                          <a:pt x="31337" y="37534"/>
                          <a:pt x="24289" y="48678"/>
                          <a:pt x="15621" y="48869"/>
                        </a:cubicBezTo>
                        <a:cubicBezTo>
                          <a:pt x="6953" y="49059"/>
                          <a:pt x="0" y="38296"/>
                          <a:pt x="0" y="24866"/>
                        </a:cubicBezTo>
                        <a:cubicBezTo>
                          <a:pt x="0" y="11436"/>
                          <a:pt x="6953" y="291"/>
                          <a:pt x="15621" y="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17" name="Graphic 220">
                <a:extLst>
                  <a:ext uri="{FF2B5EF4-FFF2-40B4-BE49-F238E27FC236}">
                    <a16:creationId xmlns:a16="http://schemas.microsoft.com/office/drawing/2014/main" id="{2D990C6D-D080-43AF-B2D6-FAFBBCBE4011}"/>
                  </a:ext>
                </a:extLst>
              </p:cNvPr>
              <p:cNvGrpSpPr/>
              <p:nvPr/>
            </p:nvGrpSpPr>
            <p:grpSpPr>
              <a:xfrm>
                <a:off x="5206174" y="3411569"/>
                <a:ext cx="109410" cy="242751"/>
                <a:chOff x="5206174" y="3411569"/>
                <a:chExt cx="109410" cy="242751"/>
              </a:xfrm>
              <a:grpFill/>
            </p:grpSpPr>
            <p:sp>
              <p:nvSpPr>
                <p:cNvPr id="473" name="Freeform: Shape 472">
                  <a:extLst>
                    <a:ext uri="{FF2B5EF4-FFF2-40B4-BE49-F238E27FC236}">
                      <a16:creationId xmlns:a16="http://schemas.microsoft.com/office/drawing/2014/main" id="{7D604F64-5F9F-4128-9273-A8B198D3BE97}"/>
                    </a:ext>
                  </a:extLst>
                </p:cNvPr>
                <p:cNvSpPr/>
                <p:nvPr/>
              </p:nvSpPr>
              <p:spPr>
                <a:xfrm>
                  <a:off x="5206174" y="3411569"/>
                  <a:ext cx="94202" cy="219170"/>
                </a:xfrm>
                <a:custGeom>
                  <a:avLst/>
                  <a:gdLst>
                    <a:gd name="connsiteX0" fmla="*/ 87059 w 94202"/>
                    <a:gd name="connsiteY0" fmla="*/ 219170 h 219170"/>
                    <a:gd name="connsiteX1" fmla="*/ 0 w 94202"/>
                    <a:gd name="connsiteY1" fmla="*/ 6382 h 219170"/>
                    <a:gd name="connsiteX2" fmla="*/ 6858 w 94202"/>
                    <a:gd name="connsiteY2" fmla="*/ 0 h 219170"/>
                    <a:gd name="connsiteX3" fmla="*/ 94202 w 94202"/>
                    <a:gd name="connsiteY3" fmla="*/ 212979 h 219170"/>
                  </a:gdLst>
                  <a:ahLst/>
                  <a:cxnLst>
                    <a:cxn ang="0">
                      <a:pos x="connsiteX0" y="connsiteY0"/>
                    </a:cxn>
                    <a:cxn ang="0">
                      <a:pos x="connsiteX1" y="connsiteY1"/>
                    </a:cxn>
                    <a:cxn ang="0">
                      <a:pos x="connsiteX2" y="connsiteY2"/>
                    </a:cxn>
                    <a:cxn ang="0">
                      <a:pos x="connsiteX3" y="connsiteY3"/>
                    </a:cxn>
                  </a:cxnLst>
                  <a:rect l="l" t="t" r="r" b="b"/>
                  <a:pathLst>
                    <a:path w="94202" h="219170">
                      <a:moveTo>
                        <a:pt x="87059" y="219170"/>
                      </a:moveTo>
                      <a:lnTo>
                        <a:pt x="0" y="6382"/>
                      </a:lnTo>
                      <a:lnTo>
                        <a:pt x="6858" y="0"/>
                      </a:lnTo>
                      <a:lnTo>
                        <a:pt x="94202" y="21297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74" name="Freeform: Shape 473">
                  <a:extLst>
                    <a:ext uri="{FF2B5EF4-FFF2-40B4-BE49-F238E27FC236}">
                      <a16:creationId xmlns:a16="http://schemas.microsoft.com/office/drawing/2014/main" id="{ED1AB6B0-93A8-47D9-9E46-E9E034E5FDAB}"/>
                    </a:ext>
                  </a:extLst>
                </p:cNvPr>
                <p:cNvSpPr/>
                <p:nvPr/>
              </p:nvSpPr>
              <p:spPr>
                <a:xfrm>
                  <a:off x="5278158" y="3600946"/>
                  <a:ext cx="37426" cy="53373"/>
                </a:xfrm>
                <a:custGeom>
                  <a:avLst/>
                  <a:gdLst>
                    <a:gd name="connsiteX0" fmla="*/ 34886 w 37426"/>
                    <a:gd name="connsiteY0" fmla="*/ 12838 h 53373"/>
                    <a:gd name="connsiteX1" fmla="*/ 28028 w 37426"/>
                    <a:gd name="connsiteY1" fmla="*/ 49605 h 53373"/>
                    <a:gd name="connsiteX2" fmla="*/ 2502 w 37426"/>
                    <a:gd name="connsiteY2" fmla="*/ 40461 h 53373"/>
                    <a:gd name="connsiteX3" fmla="*/ 9264 w 37426"/>
                    <a:gd name="connsiteY3" fmla="*/ 3885 h 53373"/>
                    <a:gd name="connsiteX4" fmla="*/ 34886 w 37426"/>
                    <a:gd name="connsiteY4" fmla="*/ 12838 h 53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26" h="53373">
                      <a:moveTo>
                        <a:pt x="34886" y="12838"/>
                      </a:moveTo>
                      <a:cubicBezTo>
                        <a:pt x="40125" y="25506"/>
                        <a:pt x="36982" y="41985"/>
                        <a:pt x="28028" y="49605"/>
                      </a:cubicBezTo>
                      <a:cubicBezTo>
                        <a:pt x="19075" y="57129"/>
                        <a:pt x="7645" y="53034"/>
                        <a:pt x="2502" y="40461"/>
                      </a:cubicBezTo>
                      <a:cubicBezTo>
                        <a:pt x="-2642" y="27888"/>
                        <a:pt x="406" y="11600"/>
                        <a:pt x="9264" y="3885"/>
                      </a:cubicBezTo>
                      <a:cubicBezTo>
                        <a:pt x="18218" y="-3735"/>
                        <a:pt x="29648" y="170"/>
                        <a:pt x="34886" y="1283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8" name="Graphic 220">
                <a:extLst>
                  <a:ext uri="{FF2B5EF4-FFF2-40B4-BE49-F238E27FC236}">
                    <a16:creationId xmlns:a16="http://schemas.microsoft.com/office/drawing/2014/main" id="{09E48A54-D004-4618-BBF2-B71382B1E3EB}"/>
                  </a:ext>
                </a:extLst>
              </p:cNvPr>
              <p:cNvGrpSpPr/>
              <p:nvPr/>
            </p:nvGrpSpPr>
            <p:grpSpPr>
              <a:xfrm>
                <a:off x="5191766" y="3624738"/>
                <a:ext cx="108610" cy="246863"/>
                <a:chOff x="5191766" y="3624738"/>
                <a:chExt cx="108610" cy="246863"/>
              </a:xfrm>
              <a:grpFill/>
            </p:grpSpPr>
            <p:sp>
              <p:nvSpPr>
                <p:cNvPr id="471" name="Freeform: Shape 470">
                  <a:extLst>
                    <a:ext uri="{FF2B5EF4-FFF2-40B4-BE49-F238E27FC236}">
                      <a16:creationId xmlns:a16="http://schemas.microsoft.com/office/drawing/2014/main" id="{69CB39DC-6D8C-4897-8DAC-C958437166ED}"/>
                    </a:ext>
                  </a:extLst>
                </p:cNvPr>
                <p:cNvSpPr/>
                <p:nvPr/>
              </p:nvSpPr>
              <p:spPr>
                <a:xfrm>
                  <a:off x="5206174" y="3624738"/>
                  <a:ext cx="94202" cy="223742"/>
                </a:xfrm>
                <a:custGeom>
                  <a:avLst/>
                  <a:gdLst>
                    <a:gd name="connsiteX0" fmla="*/ 6858 w 94202"/>
                    <a:gd name="connsiteY0" fmla="*/ 223742 h 223742"/>
                    <a:gd name="connsiteX1" fmla="*/ 0 w 94202"/>
                    <a:gd name="connsiteY1" fmla="*/ 217837 h 223742"/>
                    <a:gd name="connsiteX2" fmla="*/ 87059 w 94202"/>
                    <a:gd name="connsiteY2" fmla="*/ 0 h 223742"/>
                    <a:gd name="connsiteX3" fmla="*/ 94202 w 94202"/>
                    <a:gd name="connsiteY3" fmla="*/ 5715 h 223742"/>
                  </a:gdLst>
                  <a:ahLst/>
                  <a:cxnLst>
                    <a:cxn ang="0">
                      <a:pos x="connsiteX0" y="connsiteY0"/>
                    </a:cxn>
                    <a:cxn ang="0">
                      <a:pos x="connsiteX1" y="connsiteY1"/>
                    </a:cxn>
                    <a:cxn ang="0">
                      <a:pos x="connsiteX2" y="connsiteY2"/>
                    </a:cxn>
                    <a:cxn ang="0">
                      <a:pos x="connsiteX3" y="connsiteY3"/>
                    </a:cxn>
                  </a:cxnLst>
                  <a:rect l="l" t="t" r="r" b="b"/>
                  <a:pathLst>
                    <a:path w="94202" h="223742">
                      <a:moveTo>
                        <a:pt x="6858" y="223742"/>
                      </a:moveTo>
                      <a:lnTo>
                        <a:pt x="0" y="217837"/>
                      </a:lnTo>
                      <a:lnTo>
                        <a:pt x="87059" y="0"/>
                      </a:lnTo>
                      <a:lnTo>
                        <a:pt x="94202"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72" name="Freeform: Shape 471">
                  <a:extLst>
                    <a:ext uri="{FF2B5EF4-FFF2-40B4-BE49-F238E27FC236}">
                      <a16:creationId xmlns:a16="http://schemas.microsoft.com/office/drawing/2014/main" id="{819054C6-E81E-4815-A3AE-433690E8EBE2}"/>
                    </a:ext>
                  </a:extLst>
                </p:cNvPr>
                <p:cNvSpPr/>
                <p:nvPr/>
              </p:nvSpPr>
              <p:spPr>
                <a:xfrm>
                  <a:off x="5191766" y="3819432"/>
                  <a:ext cx="35765" cy="52170"/>
                </a:xfrm>
                <a:custGeom>
                  <a:avLst/>
                  <a:gdLst>
                    <a:gd name="connsiteX0" fmla="*/ 33363 w 35765"/>
                    <a:gd name="connsiteY0" fmla="*/ 39621 h 52170"/>
                    <a:gd name="connsiteX1" fmla="*/ 8883 w 35765"/>
                    <a:gd name="connsiteY1" fmla="*/ 48384 h 52170"/>
                    <a:gd name="connsiteX2" fmla="*/ 2406 w 35765"/>
                    <a:gd name="connsiteY2" fmla="*/ 12666 h 52170"/>
                    <a:gd name="connsiteX3" fmla="*/ 26790 w 35765"/>
                    <a:gd name="connsiteY3" fmla="*/ 3712 h 52170"/>
                    <a:gd name="connsiteX4" fmla="*/ 33363 w 35765"/>
                    <a:gd name="connsiteY4" fmla="*/ 39621 h 52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65" h="52170">
                      <a:moveTo>
                        <a:pt x="33363" y="39621"/>
                      </a:moveTo>
                      <a:cubicBezTo>
                        <a:pt x="28409" y="52004"/>
                        <a:pt x="17456" y="55814"/>
                        <a:pt x="8883" y="48384"/>
                      </a:cubicBezTo>
                      <a:cubicBezTo>
                        <a:pt x="406" y="40955"/>
                        <a:pt x="-2547" y="24953"/>
                        <a:pt x="2406" y="12666"/>
                      </a:cubicBezTo>
                      <a:cubicBezTo>
                        <a:pt x="7264" y="378"/>
                        <a:pt x="18218" y="-3717"/>
                        <a:pt x="26790" y="3712"/>
                      </a:cubicBezTo>
                      <a:cubicBezTo>
                        <a:pt x="35363" y="11142"/>
                        <a:pt x="38316" y="27239"/>
                        <a:pt x="33363" y="3962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19" name="Graphic 220">
                <a:extLst>
                  <a:ext uri="{FF2B5EF4-FFF2-40B4-BE49-F238E27FC236}">
                    <a16:creationId xmlns:a16="http://schemas.microsoft.com/office/drawing/2014/main" id="{F5975A87-5C88-49DC-8898-08E9C03E32B5}"/>
                  </a:ext>
                </a:extLst>
              </p:cNvPr>
              <p:cNvGrpSpPr/>
              <p:nvPr/>
            </p:nvGrpSpPr>
            <p:grpSpPr>
              <a:xfrm>
                <a:off x="5030152" y="3815903"/>
                <a:ext cx="179450" cy="49923"/>
                <a:chOff x="5030152" y="3815903"/>
                <a:chExt cx="179450" cy="49923"/>
              </a:xfrm>
              <a:grpFill/>
            </p:grpSpPr>
            <p:sp>
              <p:nvSpPr>
                <p:cNvPr id="469" name="Freeform: Shape 468">
                  <a:extLst>
                    <a:ext uri="{FF2B5EF4-FFF2-40B4-BE49-F238E27FC236}">
                      <a16:creationId xmlns:a16="http://schemas.microsoft.com/office/drawing/2014/main" id="{61E48C36-C86E-4401-BA4E-46511B96ECFA}"/>
                    </a:ext>
                  </a:extLst>
                </p:cNvPr>
                <p:cNvSpPr/>
                <p:nvPr/>
              </p:nvSpPr>
              <p:spPr>
                <a:xfrm>
                  <a:off x="5046440" y="3835336"/>
                  <a:ext cx="163163" cy="16001"/>
                </a:xfrm>
                <a:custGeom>
                  <a:avLst/>
                  <a:gdLst>
                    <a:gd name="connsiteX0" fmla="*/ 163163 w 163163"/>
                    <a:gd name="connsiteY0" fmla="*/ 16002 h 16001"/>
                    <a:gd name="connsiteX1" fmla="*/ 0 w 163163"/>
                    <a:gd name="connsiteY1" fmla="*/ 11049 h 16001"/>
                    <a:gd name="connsiteX2" fmla="*/ 0 w 163163"/>
                    <a:gd name="connsiteY2" fmla="*/ 0 h 16001"/>
                    <a:gd name="connsiteX3" fmla="*/ 163163 w 163163"/>
                    <a:gd name="connsiteY3" fmla="*/ 4381 h 16001"/>
                  </a:gdLst>
                  <a:ahLst/>
                  <a:cxnLst>
                    <a:cxn ang="0">
                      <a:pos x="connsiteX0" y="connsiteY0"/>
                    </a:cxn>
                    <a:cxn ang="0">
                      <a:pos x="connsiteX1" y="connsiteY1"/>
                    </a:cxn>
                    <a:cxn ang="0">
                      <a:pos x="connsiteX2" y="connsiteY2"/>
                    </a:cxn>
                    <a:cxn ang="0">
                      <a:pos x="connsiteX3" y="connsiteY3"/>
                    </a:cxn>
                  </a:cxnLst>
                  <a:rect l="l" t="t" r="r" b="b"/>
                  <a:pathLst>
                    <a:path w="163163" h="16001">
                      <a:moveTo>
                        <a:pt x="163163" y="16002"/>
                      </a:moveTo>
                      <a:lnTo>
                        <a:pt x="0" y="11049"/>
                      </a:lnTo>
                      <a:lnTo>
                        <a:pt x="0" y="0"/>
                      </a:lnTo>
                      <a:lnTo>
                        <a:pt x="163163" y="438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70" name="Freeform: Shape 469">
                  <a:extLst>
                    <a:ext uri="{FF2B5EF4-FFF2-40B4-BE49-F238E27FC236}">
                      <a16:creationId xmlns:a16="http://schemas.microsoft.com/office/drawing/2014/main" id="{1F434E4F-D7E4-4038-948C-A27ECDFBADFF}"/>
                    </a:ext>
                  </a:extLst>
                </p:cNvPr>
                <p:cNvSpPr/>
                <p:nvPr/>
              </p:nvSpPr>
              <p:spPr>
                <a:xfrm>
                  <a:off x="5030152" y="3815903"/>
                  <a:ext cx="32766" cy="49923"/>
                </a:xfrm>
                <a:custGeom>
                  <a:avLst/>
                  <a:gdLst>
                    <a:gd name="connsiteX0" fmla="*/ 16288 w 32766"/>
                    <a:gd name="connsiteY0" fmla="*/ 49913 h 49923"/>
                    <a:gd name="connsiteX1" fmla="*/ 0 w 32766"/>
                    <a:gd name="connsiteY1" fmla="*/ 24482 h 49923"/>
                    <a:gd name="connsiteX2" fmla="*/ 16288 w 32766"/>
                    <a:gd name="connsiteY2" fmla="*/ 2 h 49923"/>
                    <a:gd name="connsiteX3" fmla="*/ 32766 w 32766"/>
                    <a:gd name="connsiteY3" fmla="*/ 25434 h 49923"/>
                    <a:gd name="connsiteX4" fmla="*/ 16288 w 32766"/>
                    <a:gd name="connsiteY4" fmla="*/ 49913 h 49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766" h="49923">
                      <a:moveTo>
                        <a:pt x="16288" y="49913"/>
                      </a:moveTo>
                      <a:cubicBezTo>
                        <a:pt x="7239" y="49628"/>
                        <a:pt x="0" y="38198"/>
                        <a:pt x="0" y="24482"/>
                      </a:cubicBezTo>
                      <a:cubicBezTo>
                        <a:pt x="0" y="10766"/>
                        <a:pt x="7239" y="-188"/>
                        <a:pt x="16288" y="2"/>
                      </a:cubicBezTo>
                      <a:cubicBezTo>
                        <a:pt x="25337" y="193"/>
                        <a:pt x="32766" y="11623"/>
                        <a:pt x="32766" y="25434"/>
                      </a:cubicBezTo>
                      <a:cubicBezTo>
                        <a:pt x="32766" y="39246"/>
                        <a:pt x="25432" y="50294"/>
                        <a:pt x="16288" y="4991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0" name="Graphic 220">
                <a:extLst>
                  <a:ext uri="{FF2B5EF4-FFF2-40B4-BE49-F238E27FC236}">
                    <a16:creationId xmlns:a16="http://schemas.microsoft.com/office/drawing/2014/main" id="{8C690D63-A57D-408A-985B-D8ACB833B46F}"/>
                  </a:ext>
                </a:extLst>
              </p:cNvPr>
              <p:cNvGrpSpPr/>
              <p:nvPr/>
            </p:nvGrpSpPr>
            <p:grpSpPr>
              <a:xfrm>
                <a:off x="4954544" y="3612497"/>
                <a:ext cx="95038" cy="231030"/>
                <a:chOff x="4954544" y="3612497"/>
                <a:chExt cx="95038" cy="231030"/>
              </a:xfrm>
              <a:grpFill/>
            </p:grpSpPr>
            <p:sp>
              <p:nvSpPr>
                <p:cNvPr id="467" name="Freeform: Shape 466">
                  <a:extLst>
                    <a:ext uri="{FF2B5EF4-FFF2-40B4-BE49-F238E27FC236}">
                      <a16:creationId xmlns:a16="http://schemas.microsoft.com/office/drawing/2014/main" id="{81412EDB-5310-45C6-9305-F2A1FCF4F18C}"/>
                    </a:ext>
                  </a:extLst>
                </p:cNvPr>
                <p:cNvSpPr/>
                <p:nvPr/>
              </p:nvSpPr>
              <p:spPr>
                <a:xfrm>
                  <a:off x="4967097" y="3634168"/>
                  <a:ext cx="82486" cy="209359"/>
                </a:xfrm>
                <a:custGeom>
                  <a:avLst/>
                  <a:gdLst>
                    <a:gd name="connsiteX0" fmla="*/ 76295 w 82486"/>
                    <a:gd name="connsiteY0" fmla="*/ 209360 h 209359"/>
                    <a:gd name="connsiteX1" fmla="*/ 0 w 82486"/>
                    <a:gd name="connsiteY1" fmla="*/ 5620 h 209359"/>
                    <a:gd name="connsiteX2" fmla="*/ 6001 w 82486"/>
                    <a:gd name="connsiteY2" fmla="*/ 0 h 209359"/>
                    <a:gd name="connsiteX3" fmla="*/ 82487 w 82486"/>
                    <a:gd name="connsiteY3" fmla="*/ 204026 h 209359"/>
                  </a:gdLst>
                  <a:ahLst/>
                  <a:cxnLst>
                    <a:cxn ang="0">
                      <a:pos x="connsiteX0" y="connsiteY0"/>
                    </a:cxn>
                    <a:cxn ang="0">
                      <a:pos x="connsiteX1" y="connsiteY1"/>
                    </a:cxn>
                    <a:cxn ang="0">
                      <a:pos x="connsiteX2" y="connsiteY2"/>
                    </a:cxn>
                    <a:cxn ang="0">
                      <a:pos x="connsiteX3" y="connsiteY3"/>
                    </a:cxn>
                  </a:cxnLst>
                  <a:rect l="l" t="t" r="r" b="b"/>
                  <a:pathLst>
                    <a:path w="82486" h="209359">
                      <a:moveTo>
                        <a:pt x="76295" y="209360"/>
                      </a:moveTo>
                      <a:lnTo>
                        <a:pt x="0" y="5620"/>
                      </a:lnTo>
                      <a:lnTo>
                        <a:pt x="6001" y="0"/>
                      </a:lnTo>
                      <a:lnTo>
                        <a:pt x="82487" y="20402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68" name="Freeform: Shape 467">
                  <a:extLst>
                    <a:ext uri="{FF2B5EF4-FFF2-40B4-BE49-F238E27FC236}">
                      <a16:creationId xmlns:a16="http://schemas.microsoft.com/office/drawing/2014/main" id="{890054EA-E1E3-4DED-86D6-F1CED041D98C}"/>
                    </a:ext>
                  </a:extLst>
                </p:cNvPr>
                <p:cNvSpPr/>
                <p:nvPr/>
              </p:nvSpPr>
              <p:spPr>
                <a:xfrm>
                  <a:off x="4954544" y="3612497"/>
                  <a:ext cx="31355" cy="48867"/>
                </a:xfrm>
                <a:custGeom>
                  <a:avLst/>
                  <a:gdLst>
                    <a:gd name="connsiteX0" fmla="*/ 2075 w 31355"/>
                    <a:gd name="connsiteY0" fmla="*/ 37006 h 48867"/>
                    <a:gd name="connsiteX1" fmla="*/ 7790 w 31355"/>
                    <a:gd name="connsiteY1" fmla="*/ 3573 h 48867"/>
                    <a:gd name="connsiteX2" fmla="*/ 29221 w 31355"/>
                    <a:gd name="connsiteY2" fmla="*/ 11765 h 48867"/>
                    <a:gd name="connsiteX3" fmla="*/ 23411 w 31355"/>
                    <a:gd name="connsiteY3" fmla="*/ 45388 h 48867"/>
                    <a:gd name="connsiteX4" fmla="*/ 2075 w 31355"/>
                    <a:gd name="connsiteY4" fmla="*/ 37006 h 48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55" h="48867">
                      <a:moveTo>
                        <a:pt x="2075" y="37006"/>
                      </a:moveTo>
                      <a:cubicBezTo>
                        <a:pt x="-2212" y="25481"/>
                        <a:pt x="360" y="10526"/>
                        <a:pt x="7790" y="3573"/>
                      </a:cubicBezTo>
                      <a:cubicBezTo>
                        <a:pt x="15314" y="-3475"/>
                        <a:pt x="24839" y="239"/>
                        <a:pt x="29221" y="11765"/>
                      </a:cubicBezTo>
                      <a:cubicBezTo>
                        <a:pt x="33603" y="23385"/>
                        <a:pt x="31031" y="38435"/>
                        <a:pt x="23411" y="45388"/>
                      </a:cubicBezTo>
                      <a:cubicBezTo>
                        <a:pt x="15886" y="52341"/>
                        <a:pt x="6361" y="48531"/>
                        <a:pt x="2075" y="3700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1" name="Graphic 220">
                <a:extLst>
                  <a:ext uri="{FF2B5EF4-FFF2-40B4-BE49-F238E27FC236}">
                    <a16:creationId xmlns:a16="http://schemas.microsoft.com/office/drawing/2014/main" id="{5CD8F14F-F19E-41D5-8E06-86212CB458F3}"/>
                  </a:ext>
                </a:extLst>
              </p:cNvPr>
              <p:cNvGrpSpPr/>
              <p:nvPr/>
            </p:nvGrpSpPr>
            <p:grpSpPr>
              <a:xfrm>
                <a:off x="4967097" y="3403682"/>
                <a:ext cx="95768" cy="235915"/>
                <a:chOff x="4967097" y="3403682"/>
                <a:chExt cx="95768" cy="235915"/>
              </a:xfrm>
              <a:grpFill/>
            </p:grpSpPr>
            <p:sp>
              <p:nvSpPr>
                <p:cNvPr id="465" name="Freeform: Shape 464">
                  <a:extLst>
                    <a:ext uri="{FF2B5EF4-FFF2-40B4-BE49-F238E27FC236}">
                      <a16:creationId xmlns:a16="http://schemas.microsoft.com/office/drawing/2014/main" id="{45C39112-2B1E-4A5D-814B-904E271961D4}"/>
                    </a:ext>
                  </a:extLst>
                </p:cNvPr>
                <p:cNvSpPr/>
                <p:nvPr/>
              </p:nvSpPr>
              <p:spPr>
                <a:xfrm>
                  <a:off x="4967097" y="3426142"/>
                  <a:ext cx="82486" cy="213455"/>
                </a:xfrm>
                <a:custGeom>
                  <a:avLst/>
                  <a:gdLst>
                    <a:gd name="connsiteX0" fmla="*/ 6001 w 82486"/>
                    <a:gd name="connsiteY0" fmla="*/ 213455 h 213455"/>
                    <a:gd name="connsiteX1" fmla="*/ 0 w 82486"/>
                    <a:gd name="connsiteY1" fmla="*/ 208217 h 213455"/>
                    <a:gd name="connsiteX2" fmla="*/ 76295 w 82486"/>
                    <a:gd name="connsiteY2" fmla="*/ 0 h 213455"/>
                    <a:gd name="connsiteX3" fmla="*/ 82487 w 82486"/>
                    <a:gd name="connsiteY3" fmla="*/ 5048 h 213455"/>
                  </a:gdLst>
                  <a:ahLst/>
                  <a:cxnLst>
                    <a:cxn ang="0">
                      <a:pos x="connsiteX0" y="connsiteY0"/>
                    </a:cxn>
                    <a:cxn ang="0">
                      <a:pos x="connsiteX1" y="connsiteY1"/>
                    </a:cxn>
                    <a:cxn ang="0">
                      <a:pos x="connsiteX2" y="connsiteY2"/>
                    </a:cxn>
                    <a:cxn ang="0">
                      <a:pos x="connsiteX3" y="connsiteY3"/>
                    </a:cxn>
                  </a:cxnLst>
                  <a:rect l="l" t="t" r="r" b="b"/>
                  <a:pathLst>
                    <a:path w="82486" h="213455">
                      <a:moveTo>
                        <a:pt x="6001" y="213455"/>
                      </a:moveTo>
                      <a:lnTo>
                        <a:pt x="0" y="208217"/>
                      </a:lnTo>
                      <a:lnTo>
                        <a:pt x="76295" y="0"/>
                      </a:lnTo>
                      <a:lnTo>
                        <a:pt x="82487"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66" name="Freeform: Shape 465">
                  <a:extLst>
                    <a:ext uri="{FF2B5EF4-FFF2-40B4-BE49-F238E27FC236}">
                      <a16:creationId xmlns:a16="http://schemas.microsoft.com/office/drawing/2014/main" id="{37E73B22-8B28-4F6D-BF84-372BD3CBBCDA}"/>
                    </a:ext>
                  </a:extLst>
                </p:cNvPr>
                <p:cNvSpPr/>
                <p:nvPr/>
              </p:nvSpPr>
              <p:spPr>
                <a:xfrm>
                  <a:off x="5030169" y="3403682"/>
                  <a:ext cx="32695" cy="50067"/>
                </a:xfrm>
                <a:custGeom>
                  <a:avLst/>
                  <a:gdLst>
                    <a:gd name="connsiteX0" fmla="*/ 2173 w 32695"/>
                    <a:gd name="connsiteY0" fmla="*/ 13792 h 50067"/>
                    <a:gd name="connsiteX1" fmla="*/ 24462 w 32695"/>
                    <a:gd name="connsiteY1" fmla="*/ 2648 h 50067"/>
                    <a:gd name="connsiteX2" fmla="*/ 30463 w 32695"/>
                    <a:gd name="connsiteY2" fmla="*/ 36367 h 50067"/>
                    <a:gd name="connsiteX3" fmla="*/ 8079 w 32695"/>
                    <a:gd name="connsiteY3" fmla="*/ 47320 h 50067"/>
                    <a:gd name="connsiteX4" fmla="*/ 2173 w 32695"/>
                    <a:gd name="connsiteY4" fmla="*/ 13792 h 50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95" h="50067">
                      <a:moveTo>
                        <a:pt x="2173" y="13792"/>
                      </a:moveTo>
                      <a:cubicBezTo>
                        <a:pt x="6650" y="1505"/>
                        <a:pt x="16652" y="-3543"/>
                        <a:pt x="24462" y="2648"/>
                      </a:cubicBezTo>
                      <a:cubicBezTo>
                        <a:pt x="32368" y="8840"/>
                        <a:pt x="35035" y="23984"/>
                        <a:pt x="30463" y="36367"/>
                      </a:cubicBezTo>
                      <a:cubicBezTo>
                        <a:pt x="25891" y="48749"/>
                        <a:pt x="15889" y="53607"/>
                        <a:pt x="8079" y="47320"/>
                      </a:cubicBezTo>
                      <a:cubicBezTo>
                        <a:pt x="364" y="41034"/>
                        <a:pt x="-2303" y="26080"/>
                        <a:pt x="2173" y="1379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2" name="Graphic 220">
                <a:extLst>
                  <a:ext uri="{FF2B5EF4-FFF2-40B4-BE49-F238E27FC236}">
                    <a16:creationId xmlns:a16="http://schemas.microsoft.com/office/drawing/2014/main" id="{4A1417E4-1D2B-42F1-825A-9C458B110D9B}"/>
                  </a:ext>
                </a:extLst>
              </p:cNvPr>
              <p:cNvGrpSpPr/>
              <p:nvPr/>
            </p:nvGrpSpPr>
            <p:grpSpPr>
              <a:xfrm>
                <a:off x="5191809" y="3594345"/>
                <a:ext cx="414193" cy="518052"/>
                <a:chOff x="5191809" y="3594345"/>
                <a:chExt cx="414193" cy="518052"/>
              </a:xfrm>
              <a:grpFill/>
            </p:grpSpPr>
            <p:grpSp>
              <p:nvGrpSpPr>
                <p:cNvPr id="447" name="Graphic 220">
                  <a:extLst>
                    <a:ext uri="{FF2B5EF4-FFF2-40B4-BE49-F238E27FC236}">
                      <a16:creationId xmlns:a16="http://schemas.microsoft.com/office/drawing/2014/main" id="{859A8B31-5E1F-4E88-93E5-9BEA838E4D50}"/>
                    </a:ext>
                  </a:extLst>
                </p:cNvPr>
                <p:cNvGrpSpPr/>
                <p:nvPr/>
              </p:nvGrpSpPr>
              <p:grpSpPr>
                <a:xfrm>
                  <a:off x="5479923" y="3619119"/>
                  <a:ext cx="126079" cy="265783"/>
                  <a:chOff x="5479923" y="3619119"/>
                  <a:chExt cx="126079" cy="265783"/>
                </a:xfrm>
                <a:grpFill/>
              </p:grpSpPr>
              <p:sp>
                <p:nvSpPr>
                  <p:cNvPr id="463" name="Freeform: Shape 462">
                    <a:extLst>
                      <a:ext uri="{FF2B5EF4-FFF2-40B4-BE49-F238E27FC236}">
                        <a16:creationId xmlns:a16="http://schemas.microsoft.com/office/drawing/2014/main" id="{690721FC-BC0A-4FAC-9C66-EC11DE1FA04C}"/>
                      </a:ext>
                    </a:extLst>
                  </p:cNvPr>
                  <p:cNvSpPr/>
                  <p:nvPr/>
                </p:nvSpPr>
                <p:spPr>
                  <a:xfrm>
                    <a:off x="5479923" y="3619119"/>
                    <a:ext cx="108584" cy="240125"/>
                  </a:xfrm>
                  <a:custGeom>
                    <a:avLst/>
                    <a:gdLst>
                      <a:gd name="connsiteX0" fmla="*/ 100298 w 108584"/>
                      <a:gd name="connsiteY0" fmla="*/ 240125 h 240125"/>
                      <a:gd name="connsiteX1" fmla="*/ 0 w 108584"/>
                      <a:gd name="connsiteY1" fmla="*/ 6382 h 240125"/>
                      <a:gd name="connsiteX2" fmla="*/ 7811 w 108584"/>
                      <a:gd name="connsiteY2" fmla="*/ 0 h 240125"/>
                      <a:gd name="connsiteX3" fmla="*/ 108585 w 108584"/>
                      <a:gd name="connsiteY3" fmla="*/ 234029 h 240125"/>
                    </a:gdLst>
                    <a:ahLst/>
                    <a:cxnLst>
                      <a:cxn ang="0">
                        <a:pos x="connsiteX0" y="connsiteY0"/>
                      </a:cxn>
                      <a:cxn ang="0">
                        <a:pos x="connsiteX1" y="connsiteY1"/>
                      </a:cxn>
                      <a:cxn ang="0">
                        <a:pos x="connsiteX2" y="connsiteY2"/>
                      </a:cxn>
                      <a:cxn ang="0">
                        <a:pos x="connsiteX3" y="connsiteY3"/>
                      </a:cxn>
                    </a:cxnLst>
                    <a:rect l="l" t="t" r="r" b="b"/>
                    <a:pathLst>
                      <a:path w="108584" h="240125">
                        <a:moveTo>
                          <a:pt x="100298" y="240125"/>
                        </a:moveTo>
                        <a:lnTo>
                          <a:pt x="0" y="6382"/>
                        </a:lnTo>
                        <a:lnTo>
                          <a:pt x="7811" y="0"/>
                        </a:lnTo>
                        <a:lnTo>
                          <a:pt x="108585" y="2340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64" name="Freeform: Shape 463">
                    <a:extLst>
                      <a:ext uri="{FF2B5EF4-FFF2-40B4-BE49-F238E27FC236}">
                        <a16:creationId xmlns:a16="http://schemas.microsoft.com/office/drawing/2014/main" id="{5B5A5F9E-BE10-4169-9BED-F96C844B55E6}"/>
                      </a:ext>
                    </a:extLst>
                  </p:cNvPr>
                  <p:cNvSpPr/>
                  <p:nvPr/>
                </p:nvSpPr>
                <p:spPr>
                  <a:xfrm>
                    <a:off x="5562783" y="3827561"/>
                    <a:ext cx="43219" cy="57340"/>
                  </a:xfrm>
                  <a:custGeom>
                    <a:avLst/>
                    <a:gdLst>
                      <a:gd name="connsiteX0" fmla="*/ 40298 w 43219"/>
                      <a:gd name="connsiteY0" fmla="*/ 14823 h 57340"/>
                      <a:gd name="connsiteX1" fmla="*/ 32297 w 43219"/>
                      <a:gd name="connsiteY1" fmla="*/ 53876 h 57340"/>
                      <a:gd name="connsiteX2" fmla="*/ 2865 w 43219"/>
                      <a:gd name="connsiteY2" fmla="*/ 42446 h 57340"/>
                      <a:gd name="connsiteX3" fmla="*/ 10676 w 43219"/>
                      <a:gd name="connsiteY3" fmla="*/ 3679 h 57340"/>
                      <a:gd name="connsiteX4" fmla="*/ 40298 w 43219"/>
                      <a:gd name="connsiteY4" fmla="*/ 14823 h 573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19" h="57340">
                        <a:moveTo>
                          <a:pt x="40298" y="14823"/>
                        </a:moveTo>
                        <a:cubicBezTo>
                          <a:pt x="46299" y="28730"/>
                          <a:pt x="42775" y="46256"/>
                          <a:pt x="32297" y="53876"/>
                        </a:cubicBezTo>
                        <a:cubicBezTo>
                          <a:pt x="21915" y="61400"/>
                          <a:pt x="8770" y="56257"/>
                          <a:pt x="2865" y="42446"/>
                        </a:cubicBezTo>
                        <a:cubicBezTo>
                          <a:pt x="-3040" y="28635"/>
                          <a:pt x="484" y="11299"/>
                          <a:pt x="10676" y="3679"/>
                        </a:cubicBezTo>
                        <a:cubicBezTo>
                          <a:pt x="21058" y="-4132"/>
                          <a:pt x="34297" y="917"/>
                          <a:pt x="40298" y="148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48" name="Graphic 220">
                  <a:extLst>
                    <a:ext uri="{FF2B5EF4-FFF2-40B4-BE49-F238E27FC236}">
                      <a16:creationId xmlns:a16="http://schemas.microsoft.com/office/drawing/2014/main" id="{5506EA61-49C6-4F36-993C-37139D3A1E5F}"/>
                    </a:ext>
                  </a:extLst>
                </p:cNvPr>
                <p:cNvGrpSpPr/>
                <p:nvPr/>
              </p:nvGrpSpPr>
              <p:grpSpPr>
                <a:xfrm>
                  <a:off x="5463476" y="3852957"/>
                  <a:ext cx="125031" cy="259440"/>
                  <a:chOff x="5463476" y="3852957"/>
                  <a:chExt cx="125031" cy="259440"/>
                </a:xfrm>
                <a:grpFill/>
              </p:grpSpPr>
              <p:sp>
                <p:nvSpPr>
                  <p:cNvPr id="461" name="Freeform: Shape 460">
                    <a:extLst>
                      <a:ext uri="{FF2B5EF4-FFF2-40B4-BE49-F238E27FC236}">
                        <a16:creationId xmlns:a16="http://schemas.microsoft.com/office/drawing/2014/main" id="{6B3E7EC0-05C7-43FB-9D8F-DCEECCB1C67B}"/>
                      </a:ext>
                    </a:extLst>
                  </p:cNvPr>
                  <p:cNvSpPr/>
                  <p:nvPr/>
                </p:nvSpPr>
                <p:spPr>
                  <a:xfrm>
                    <a:off x="5479923" y="3852957"/>
                    <a:ext cx="108584" cy="234886"/>
                  </a:xfrm>
                  <a:custGeom>
                    <a:avLst/>
                    <a:gdLst>
                      <a:gd name="connsiteX0" fmla="*/ 7811 w 108584"/>
                      <a:gd name="connsiteY0" fmla="*/ 234887 h 234886"/>
                      <a:gd name="connsiteX1" fmla="*/ 0 w 108584"/>
                      <a:gd name="connsiteY1" fmla="*/ 228029 h 234886"/>
                      <a:gd name="connsiteX2" fmla="*/ 100298 w 108584"/>
                      <a:gd name="connsiteY2" fmla="*/ 0 h 234886"/>
                      <a:gd name="connsiteX3" fmla="*/ 108585 w 108584"/>
                      <a:gd name="connsiteY3" fmla="*/ 6572 h 234886"/>
                    </a:gdLst>
                    <a:ahLst/>
                    <a:cxnLst>
                      <a:cxn ang="0">
                        <a:pos x="connsiteX0" y="connsiteY0"/>
                      </a:cxn>
                      <a:cxn ang="0">
                        <a:pos x="connsiteX1" y="connsiteY1"/>
                      </a:cxn>
                      <a:cxn ang="0">
                        <a:pos x="connsiteX2" y="connsiteY2"/>
                      </a:cxn>
                      <a:cxn ang="0">
                        <a:pos x="connsiteX3" y="connsiteY3"/>
                      </a:cxn>
                    </a:cxnLst>
                    <a:rect l="l" t="t" r="r" b="b"/>
                    <a:pathLst>
                      <a:path w="108584" h="234886">
                        <a:moveTo>
                          <a:pt x="7811" y="234887"/>
                        </a:moveTo>
                        <a:lnTo>
                          <a:pt x="0" y="228029"/>
                        </a:lnTo>
                        <a:lnTo>
                          <a:pt x="100298" y="0"/>
                        </a:lnTo>
                        <a:lnTo>
                          <a:pt x="108585"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62" name="Freeform: Shape 461">
                    <a:extLst>
                      <a:ext uri="{FF2B5EF4-FFF2-40B4-BE49-F238E27FC236}">
                        <a16:creationId xmlns:a16="http://schemas.microsoft.com/office/drawing/2014/main" id="{174E6ECD-2AE1-432D-B864-D01B6A9A4DD8}"/>
                      </a:ext>
                    </a:extLst>
                  </p:cNvPr>
                  <p:cNvSpPr/>
                  <p:nvPr/>
                </p:nvSpPr>
                <p:spPr>
                  <a:xfrm>
                    <a:off x="5463476" y="4056301"/>
                    <a:ext cx="41028" cy="56096"/>
                  </a:xfrm>
                  <a:custGeom>
                    <a:avLst/>
                    <a:gdLst>
                      <a:gd name="connsiteX0" fmla="*/ 38259 w 41028"/>
                      <a:gd name="connsiteY0" fmla="*/ 43639 h 56096"/>
                      <a:gd name="connsiteX1" fmla="*/ 10160 w 41028"/>
                      <a:gd name="connsiteY1" fmla="*/ 51355 h 56096"/>
                      <a:gd name="connsiteX2" fmla="*/ 2731 w 41028"/>
                      <a:gd name="connsiteY2" fmla="*/ 12588 h 56096"/>
                      <a:gd name="connsiteX3" fmla="*/ 30734 w 41028"/>
                      <a:gd name="connsiteY3" fmla="*/ 4587 h 56096"/>
                      <a:gd name="connsiteX4" fmla="*/ 38259 w 41028"/>
                      <a:gd name="connsiteY4" fmla="*/ 43639 h 56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8" h="56096">
                        <a:moveTo>
                          <a:pt x="38259" y="43639"/>
                        </a:moveTo>
                        <a:cubicBezTo>
                          <a:pt x="32544" y="56593"/>
                          <a:pt x="19971" y="59927"/>
                          <a:pt x="10160" y="51355"/>
                        </a:cubicBezTo>
                        <a:cubicBezTo>
                          <a:pt x="445" y="42782"/>
                          <a:pt x="-2889" y="25447"/>
                          <a:pt x="2731" y="12588"/>
                        </a:cubicBezTo>
                        <a:cubicBezTo>
                          <a:pt x="8351" y="-271"/>
                          <a:pt x="20924" y="-3890"/>
                          <a:pt x="30734" y="4587"/>
                        </a:cubicBezTo>
                        <a:cubicBezTo>
                          <a:pt x="40545" y="13255"/>
                          <a:pt x="43974" y="30685"/>
                          <a:pt x="38259" y="436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49" name="Graphic 220">
                  <a:extLst>
                    <a:ext uri="{FF2B5EF4-FFF2-40B4-BE49-F238E27FC236}">
                      <a16:creationId xmlns:a16="http://schemas.microsoft.com/office/drawing/2014/main" id="{BC388997-0AF2-4080-81FC-1A62769422AA}"/>
                    </a:ext>
                  </a:extLst>
                </p:cNvPr>
                <p:cNvGrpSpPr/>
                <p:nvPr/>
              </p:nvGrpSpPr>
              <p:grpSpPr>
                <a:xfrm>
                  <a:off x="5278183" y="4041697"/>
                  <a:ext cx="205644" cy="53442"/>
                  <a:chOff x="5278183" y="4041697"/>
                  <a:chExt cx="205644" cy="53442"/>
                </a:xfrm>
                <a:grpFill/>
              </p:grpSpPr>
              <p:sp>
                <p:nvSpPr>
                  <p:cNvPr id="459" name="Freeform: Shape 458">
                    <a:extLst>
                      <a:ext uri="{FF2B5EF4-FFF2-40B4-BE49-F238E27FC236}">
                        <a16:creationId xmlns:a16="http://schemas.microsoft.com/office/drawing/2014/main" id="{AF53899D-4F60-4F2D-87A7-F285ABC88B5F}"/>
                      </a:ext>
                    </a:extLst>
                  </p:cNvPr>
                  <p:cNvSpPr/>
                  <p:nvPr/>
                </p:nvSpPr>
                <p:spPr>
                  <a:xfrm>
                    <a:off x="5296757" y="4062507"/>
                    <a:ext cx="187071" cy="28098"/>
                  </a:xfrm>
                  <a:custGeom>
                    <a:avLst/>
                    <a:gdLst>
                      <a:gd name="connsiteX0" fmla="*/ 187071 w 187071"/>
                      <a:gd name="connsiteY0" fmla="*/ 28099 h 28098"/>
                      <a:gd name="connsiteX1" fmla="*/ 0 w 187071"/>
                      <a:gd name="connsiteY1" fmla="*/ 11811 h 28098"/>
                      <a:gd name="connsiteX2" fmla="*/ 0 w 187071"/>
                      <a:gd name="connsiteY2" fmla="*/ 0 h 28098"/>
                      <a:gd name="connsiteX3" fmla="*/ 187071 w 187071"/>
                      <a:gd name="connsiteY3" fmla="*/ 15716 h 28098"/>
                    </a:gdLst>
                    <a:ahLst/>
                    <a:cxnLst>
                      <a:cxn ang="0">
                        <a:pos x="connsiteX0" y="connsiteY0"/>
                      </a:cxn>
                      <a:cxn ang="0">
                        <a:pos x="connsiteX1" y="connsiteY1"/>
                      </a:cxn>
                      <a:cxn ang="0">
                        <a:pos x="connsiteX2" y="connsiteY2"/>
                      </a:cxn>
                      <a:cxn ang="0">
                        <a:pos x="connsiteX3" y="connsiteY3"/>
                      </a:cxn>
                    </a:cxnLst>
                    <a:rect l="l" t="t" r="r" b="b"/>
                    <a:pathLst>
                      <a:path w="187071" h="28098">
                        <a:moveTo>
                          <a:pt x="187071" y="28099"/>
                        </a:moveTo>
                        <a:lnTo>
                          <a:pt x="0" y="11811"/>
                        </a:lnTo>
                        <a:lnTo>
                          <a:pt x="0" y="0"/>
                        </a:lnTo>
                        <a:lnTo>
                          <a:pt x="187071" y="1571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60" name="Freeform: Shape 459">
                    <a:extLst>
                      <a:ext uri="{FF2B5EF4-FFF2-40B4-BE49-F238E27FC236}">
                        <a16:creationId xmlns:a16="http://schemas.microsoft.com/office/drawing/2014/main" id="{6F5F2BA9-CDED-4F1E-8CB7-265BD1F72A1D}"/>
                      </a:ext>
                    </a:extLst>
                  </p:cNvPr>
                  <p:cNvSpPr/>
                  <p:nvPr/>
                </p:nvSpPr>
                <p:spPr>
                  <a:xfrm>
                    <a:off x="5278183" y="4041697"/>
                    <a:ext cx="37338" cy="53442"/>
                  </a:xfrm>
                  <a:custGeom>
                    <a:avLst/>
                    <a:gdLst>
                      <a:gd name="connsiteX0" fmla="*/ 18574 w 37338"/>
                      <a:gd name="connsiteY0" fmla="*/ 53386 h 53442"/>
                      <a:gd name="connsiteX1" fmla="*/ 0 w 37338"/>
                      <a:gd name="connsiteY1" fmla="*/ 25097 h 53442"/>
                      <a:gd name="connsiteX2" fmla="*/ 18574 w 37338"/>
                      <a:gd name="connsiteY2" fmla="*/ 46 h 53442"/>
                      <a:gd name="connsiteX3" fmla="*/ 37338 w 37338"/>
                      <a:gd name="connsiteY3" fmla="*/ 28335 h 53442"/>
                      <a:gd name="connsiteX4" fmla="*/ 18574 w 37338"/>
                      <a:gd name="connsiteY4" fmla="*/ 53386 h 534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8" h="53442">
                        <a:moveTo>
                          <a:pt x="18574" y="53386"/>
                        </a:moveTo>
                        <a:cubicBezTo>
                          <a:pt x="8287" y="52433"/>
                          <a:pt x="0" y="39765"/>
                          <a:pt x="0" y="25097"/>
                        </a:cubicBezTo>
                        <a:cubicBezTo>
                          <a:pt x="0" y="10428"/>
                          <a:pt x="8287" y="-811"/>
                          <a:pt x="18574" y="46"/>
                        </a:cubicBezTo>
                        <a:cubicBezTo>
                          <a:pt x="28956" y="903"/>
                          <a:pt x="37338" y="13572"/>
                          <a:pt x="37338" y="28335"/>
                        </a:cubicBezTo>
                        <a:cubicBezTo>
                          <a:pt x="37433" y="43099"/>
                          <a:pt x="28956" y="54339"/>
                          <a:pt x="18574" y="5338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50" name="Graphic 220">
                  <a:extLst>
                    <a:ext uri="{FF2B5EF4-FFF2-40B4-BE49-F238E27FC236}">
                      <a16:creationId xmlns:a16="http://schemas.microsoft.com/office/drawing/2014/main" id="{D85E8D80-8907-45C9-A6D3-6B984A772A32}"/>
                    </a:ext>
                  </a:extLst>
                </p:cNvPr>
                <p:cNvGrpSpPr/>
                <p:nvPr/>
              </p:nvGrpSpPr>
              <p:grpSpPr>
                <a:xfrm>
                  <a:off x="5191809" y="3819448"/>
                  <a:ext cx="108567" cy="251632"/>
                  <a:chOff x="5191809" y="3819448"/>
                  <a:chExt cx="108567" cy="251632"/>
                </a:xfrm>
                <a:grpFill/>
              </p:grpSpPr>
              <p:sp>
                <p:nvSpPr>
                  <p:cNvPr id="457" name="Freeform: Shape 456">
                    <a:extLst>
                      <a:ext uri="{FF2B5EF4-FFF2-40B4-BE49-F238E27FC236}">
                        <a16:creationId xmlns:a16="http://schemas.microsoft.com/office/drawing/2014/main" id="{6C3D88DC-930E-49BF-A299-DDFE66A79211}"/>
                      </a:ext>
                    </a:extLst>
                  </p:cNvPr>
                  <p:cNvSpPr/>
                  <p:nvPr/>
                </p:nvSpPr>
                <p:spPr>
                  <a:xfrm>
                    <a:off x="5206174" y="3842766"/>
                    <a:ext cx="94202" cy="228314"/>
                  </a:xfrm>
                  <a:custGeom>
                    <a:avLst/>
                    <a:gdLst>
                      <a:gd name="connsiteX0" fmla="*/ 87059 w 94202"/>
                      <a:gd name="connsiteY0" fmla="*/ 228314 h 228314"/>
                      <a:gd name="connsiteX1" fmla="*/ 0 w 94202"/>
                      <a:gd name="connsiteY1" fmla="*/ 5525 h 228314"/>
                      <a:gd name="connsiteX2" fmla="*/ 6858 w 94202"/>
                      <a:gd name="connsiteY2" fmla="*/ 0 h 228314"/>
                      <a:gd name="connsiteX3" fmla="*/ 94202 w 94202"/>
                      <a:gd name="connsiteY3" fmla="*/ 222980 h 228314"/>
                    </a:gdLst>
                    <a:ahLst/>
                    <a:cxnLst>
                      <a:cxn ang="0">
                        <a:pos x="connsiteX0" y="connsiteY0"/>
                      </a:cxn>
                      <a:cxn ang="0">
                        <a:pos x="connsiteX1" y="connsiteY1"/>
                      </a:cxn>
                      <a:cxn ang="0">
                        <a:pos x="connsiteX2" y="connsiteY2"/>
                      </a:cxn>
                      <a:cxn ang="0">
                        <a:pos x="connsiteX3" y="connsiteY3"/>
                      </a:cxn>
                    </a:cxnLst>
                    <a:rect l="l" t="t" r="r" b="b"/>
                    <a:pathLst>
                      <a:path w="94202" h="228314">
                        <a:moveTo>
                          <a:pt x="87059" y="228314"/>
                        </a:moveTo>
                        <a:lnTo>
                          <a:pt x="0" y="5525"/>
                        </a:lnTo>
                        <a:lnTo>
                          <a:pt x="6858" y="0"/>
                        </a:lnTo>
                        <a:lnTo>
                          <a:pt x="94202" y="22298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58" name="Freeform: Shape 457">
                    <a:extLst>
                      <a:ext uri="{FF2B5EF4-FFF2-40B4-BE49-F238E27FC236}">
                        <a16:creationId xmlns:a16="http://schemas.microsoft.com/office/drawing/2014/main" id="{067876EB-30DD-4FE0-B28E-05B54942B325}"/>
                      </a:ext>
                    </a:extLst>
                  </p:cNvPr>
                  <p:cNvSpPr/>
                  <p:nvPr/>
                </p:nvSpPr>
                <p:spPr>
                  <a:xfrm>
                    <a:off x="5191809" y="3819448"/>
                    <a:ext cx="35723" cy="52167"/>
                  </a:xfrm>
                  <a:custGeom>
                    <a:avLst/>
                    <a:gdLst>
                      <a:gd name="connsiteX0" fmla="*/ 2364 w 35723"/>
                      <a:gd name="connsiteY0" fmla="*/ 38653 h 52167"/>
                      <a:gd name="connsiteX1" fmla="*/ 8841 w 35723"/>
                      <a:gd name="connsiteY1" fmla="*/ 3315 h 52167"/>
                      <a:gd name="connsiteX2" fmla="*/ 33320 w 35723"/>
                      <a:gd name="connsiteY2" fmla="*/ 13412 h 52167"/>
                      <a:gd name="connsiteX3" fmla="*/ 26748 w 35723"/>
                      <a:gd name="connsiteY3" fmla="*/ 48940 h 52167"/>
                      <a:gd name="connsiteX4" fmla="*/ 2364 w 35723"/>
                      <a:gd name="connsiteY4" fmla="*/ 38653 h 52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23" h="52167">
                        <a:moveTo>
                          <a:pt x="2364" y="38653"/>
                        </a:moveTo>
                        <a:cubicBezTo>
                          <a:pt x="-2494" y="26080"/>
                          <a:pt x="364" y="10269"/>
                          <a:pt x="8841" y="3315"/>
                        </a:cubicBezTo>
                        <a:cubicBezTo>
                          <a:pt x="17413" y="-3733"/>
                          <a:pt x="28367" y="839"/>
                          <a:pt x="33320" y="13412"/>
                        </a:cubicBezTo>
                        <a:cubicBezTo>
                          <a:pt x="38273" y="26080"/>
                          <a:pt x="35320" y="41987"/>
                          <a:pt x="26748" y="48940"/>
                        </a:cubicBezTo>
                        <a:cubicBezTo>
                          <a:pt x="18176" y="55893"/>
                          <a:pt x="7222" y="51226"/>
                          <a:pt x="2364" y="3865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51" name="Graphic 220">
                  <a:extLst>
                    <a:ext uri="{FF2B5EF4-FFF2-40B4-BE49-F238E27FC236}">
                      <a16:creationId xmlns:a16="http://schemas.microsoft.com/office/drawing/2014/main" id="{330865F7-D945-453D-BA9C-3519D8BE2487}"/>
                    </a:ext>
                  </a:extLst>
                </p:cNvPr>
                <p:cNvGrpSpPr/>
                <p:nvPr/>
              </p:nvGrpSpPr>
              <p:grpSpPr>
                <a:xfrm>
                  <a:off x="5206174" y="3600998"/>
                  <a:ext cx="109431" cy="247482"/>
                  <a:chOff x="5206174" y="3600998"/>
                  <a:chExt cx="109431" cy="247482"/>
                </a:xfrm>
                <a:grpFill/>
              </p:grpSpPr>
              <p:sp>
                <p:nvSpPr>
                  <p:cNvPr id="455" name="Freeform: Shape 454">
                    <a:extLst>
                      <a:ext uri="{FF2B5EF4-FFF2-40B4-BE49-F238E27FC236}">
                        <a16:creationId xmlns:a16="http://schemas.microsoft.com/office/drawing/2014/main" id="{5BFBD3D3-F41C-4180-8ED5-0A139A34DD77}"/>
                      </a:ext>
                    </a:extLst>
                  </p:cNvPr>
                  <p:cNvSpPr/>
                  <p:nvPr/>
                </p:nvSpPr>
                <p:spPr>
                  <a:xfrm>
                    <a:off x="5206174" y="3624738"/>
                    <a:ext cx="94202" cy="223742"/>
                  </a:xfrm>
                  <a:custGeom>
                    <a:avLst/>
                    <a:gdLst>
                      <a:gd name="connsiteX0" fmla="*/ 6858 w 94202"/>
                      <a:gd name="connsiteY0" fmla="*/ 223742 h 223742"/>
                      <a:gd name="connsiteX1" fmla="*/ 0 w 94202"/>
                      <a:gd name="connsiteY1" fmla="*/ 217837 h 223742"/>
                      <a:gd name="connsiteX2" fmla="*/ 87059 w 94202"/>
                      <a:gd name="connsiteY2" fmla="*/ 0 h 223742"/>
                      <a:gd name="connsiteX3" fmla="*/ 94202 w 94202"/>
                      <a:gd name="connsiteY3" fmla="*/ 5715 h 223742"/>
                    </a:gdLst>
                    <a:ahLst/>
                    <a:cxnLst>
                      <a:cxn ang="0">
                        <a:pos x="connsiteX0" y="connsiteY0"/>
                      </a:cxn>
                      <a:cxn ang="0">
                        <a:pos x="connsiteX1" y="connsiteY1"/>
                      </a:cxn>
                      <a:cxn ang="0">
                        <a:pos x="connsiteX2" y="connsiteY2"/>
                      </a:cxn>
                      <a:cxn ang="0">
                        <a:pos x="connsiteX3" y="connsiteY3"/>
                      </a:cxn>
                    </a:cxnLst>
                    <a:rect l="l" t="t" r="r" b="b"/>
                    <a:pathLst>
                      <a:path w="94202" h="223742">
                        <a:moveTo>
                          <a:pt x="6858" y="223742"/>
                        </a:moveTo>
                        <a:lnTo>
                          <a:pt x="0" y="217837"/>
                        </a:lnTo>
                        <a:lnTo>
                          <a:pt x="87059" y="0"/>
                        </a:lnTo>
                        <a:lnTo>
                          <a:pt x="94202"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56" name="Freeform: Shape 455">
                    <a:extLst>
                      <a:ext uri="{FF2B5EF4-FFF2-40B4-BE49-F238E27FC236}">
                        <a16:creationId xmlns:a16="http://schemas.microsoft.com/office/drawing/2014/main" id="{46878102-9BE8-471B-AF95-18EB12433624}"/>
                      </a:ext>
                    </a:extLst>
                  </p:cNvPr>
                  <p:cNvSpPr/>
                  <p:nvPr/>
                </p:nvSpPr>
                <p:spPr>
                  <a:xfrm>
                    <a:off x="5278158" y="3600998"/>
                    <a:ext cx="37447" cy="53397"/>
                  </a:xfrm>
                  <a:custGeom>
                    <a:avLst/>
                    <a:gdLst>
                      <a:gd name="connsiteX0" fmla="*/ 2502 w 37447"/>
                      <a:gd name="connsiteY0" fmla="*/ 13834 h 53397"/>
                      <a:gd name="connsiteX1" fmla="*/ 28028 w 37447"/>
                      <a:gd name="connsiteY1" fmla="*/ 3261 h 53397"/>
                      <a:gd name="connsiteX2" fmla="*/ 34886 w 37447"/>
                      <a:gd name="connsiteY2" fmla="*/ 39647 h 53397"/>
                      <a:gd name="connsiteX3" fmla="*/ 9264 w 37447"/>
                      <a:gd name="connsiteY3" fmla="*/ 50029 h 53397"/>
                      <a:gd name="connsiteX4" fmla="*/ 2502 w 37447"/>
                      <a:gd name="connsiteY4" fmla="*/ 13834 h 53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47" h="53397">
                        <a:moveTo>
                          <a:pt x="2502" y="13834"/>
                        </a:moveTo>
                        <a:cubicBezTo>
                          <a:pt x="7645" y="975"/>
                          <a:pt x="19075" y="-3787"/>
                          <a:pt x="28028" y="3261"/>
                        </a:cubicBezTo>
                        <a:cubicBezTo>
                          <a:pt x="37077" y="10310"/>
                          <a:pt x="40125" y="26693"/>
                          <a:pt x="34886" y="39647"/>
                        </a:cubicBezTo>
                        <a:cubicBezTo>
                          <a:pt x="29648" y="52601"/>
                          <a:pt x="18218" y="57173"/>
                          <a:pt x="9264" y="50029"/>
                        </a:cubicBezTo>
                        <a:cubicBezTo>
                          <a:pt x="406" y="42790"/>
                          <a:pt x="-2642" y="26693"/>
                          <a:pt x="2502" y="1383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52" name="Graphic 220">
                  <a:extLst>
                    <a:ext uri="{FF2B5EF4-FFF2-40B4-BE49-F238E27FC236}">
                      <a16:creationId xmlns:a16="http://schemas.microsoft.com/office/drawing/2014/main" id="{581DCA41-019C-4A36-99B7-5032388AEFA1}"/>
                    </a:ext>
                  </a:extLst>
                </p:cNvPr>
                <p:cNvGrpSpPr/>
                <p:nvPr/>
              </p:nvGrpSpPr>
              <p:grpSpPr>
                <a:xfrm>
                  <a:off x="5296757" y="3594345"/>
                  <a:ext cx="207740" cy="56020"/>
                  <a:chOff x="5296757" y="3594345"/>
                  <a:chExt cx="207740" cy="56020"/>
                </a:xfrm>
                <a:grpFill/>
              </p:grpSpPr>
              <p:sp>
                <p:nvSpPr>
                  <p:cNvPr id="453" name="Freeform: Shape 452">
                    <a:extLst>
                      <a:ext uri="{FF2B5EF4-FFF2-40B4-BE49-F238E27FC236}">
                        <a16:creationId xmlns:a16="http://schemas.microsoft.com/office/drawing/2014/main" id="{E847F0BD-DF9B-4910-9ABF-D0DBB38CA427}"/>
                      </a:ext>
                    </a:extLst>
                  </p:cNvPr>
                  <p:cNvSpPr/>
                  <p:nvPr/>
                </p:nvSpPr>
                <p:spPr>
                  <a:xfrm>
                    <a:off x="5296757" y="3616070"/>
                    <a:ext cx="187071" cy="17525"/>
                  </a:xfrm>
                  <a:custGeom>
                    <a:avLst/>
                    <a:gdLst>
                      <a:gd name="connsiteX0" fmla="*/ 187071 w 187071"/>
                      <a:gd name="connsiteY0" fmla="*/ 12478 h 17525"/>
                      <a:gd name="connsiteX1" fmla="*/ 0 w 187071"/>
                      <a:gd name="connsiteY1" fmla="*/ 17526 h 17525"/>
                      <a:gd name="connsiteX2" fmla="*/ 0 w 187071"/>
                      <a:gd name="connsiteY2" fmla="*/ 5620 h 17525"/>
                      <a:gd name="connsiteX3" fmla="*/ 187071 w 187071"/>
                      <a:gd name="connsiteY3" fmla="*/ 0 h 17525"/>
                    </a:gdLst>
                    <a:ahLst/>
                    <a:cxnLst>
                      <a:cxn ang="0">
                        <a:pos x="connsiteX0" y="connsiteY0"/>
                      </a:cxn>
                      <a:cxn ang="0">
                        <a:pos x="connsiteX1" y="connsiteY1"/>
                      </a:cxn>
                      <a:cxn ang="0">
                        <a:pos x="connsiteX2" y="connsiteY2"/>
                      </a:cxn>
                      <a:cxn ang="0">
                        <a:pos x="connsiteX3" y="connsiteY3"/>
                      </a:cxn>
                    </a:cxnLst>
                    <a:rect l="l" t="t" r="r" b="b"/>
                    <a:pathLst>
                      <a:path w="187071" h="17525">
                        <a:moveTo>
                          <a:pt x="187071" y="12478"/>
                        </a:moveTo>
                        <a:lnTo>
                          <a:pt x="0" y="17526"/>
                        </a:lnTo>
                        <a:lnTo>
                          <a:pt x="0" y="5620"/>
                        </a:lnTo>
                        <a:lnTo>
                          <a:pt x="187071"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54" name="Freeform: Shape 453">
                    <a:extLst>
                      <a:ext uri="{FF2B5EF4-FFF2-40B4-BE49-F238E27FC236}">
                        <a16:creationId xmlns:a16="http://schemas.microsoft.com/office/drawing/2014/main" id="{E2641246-8DC7-497C-B31D-5759D50C42C9}"/>
                      </a:ext>
                    </a:extLst>
                  </p:cNvPr>
                  <p:cNvSpPr/>
                  <p:nvPr/>
                </p:nvSpPr>
                <p:spPr>
                  <a:xfrm>
                    <a:off x="5463349" y="3594345"/>
                    <a:ext cx="41148" cy="56020"/>
                  </a:xfrm>
                  <a:custGeom>
                    <a:avLst/>
                    <a:gdLst>
                      <a:gd name="connsiteX0" fmla="*/ 20479 w 41148"/>
                      <a:gd name="connsiteY0" fmla="*/ 9 h 56020"/>
                      <a:gd name="connsiteX1" fmla="*/ 41148 w 41148"/>
                      <a:gd name="connsiteY1" fmla="*/ 27441 h 56020"/>
                      <a:gd name="connsiteX2" fmla="*/ 20479 w 41148"/>
                      <a:gd name="connsiteY2" fmla="*/ 56016 h 56020"/>
                      <a:gd name="connsiteX3" fmla="*/ 0 w 41148"/>
                      <a:gd name="connsiteY3" fmla="*/ 28584 h 56020"/>
                      <a:gd name="connsiteX4" fmla="*/ 20479 w 41148"/>
                      <a:gd name="connsiteY4" fmla="*/ 9 h 560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48" h="56020">
                        <a:moveTo>
                          <a:pt x="20479" y="9"/>
                        </a:moveTo>
                        <a:cubicBezTo>
                          <a:pt x="31909" y="-372"/>
                          <a:pt x="41148" y="11915"/>
                          <a:pt x="41148" y="27441"/>
                        </a:cubicBezTo>
                        <a:cubicBezTo>
                          <a:pt x="41148" y="42966"/>
                          <a:pt x="31909" y="55730"/>
                          <a:pt x="20479" y="56016"/>
                        </a:cubicBezTo>
                        <a:cubicBezTo>
                          <a:pt x="9144" y="56301"/>
                          <a:pt x="0" y="44014"/>
                          <a:pt x="0" y="28584"/>
                        </a:cubicBezTo>
                        <a:cubicBezTo>
                          <a:pt x="0" y="13153"/>
                          <a:pt x="9144" y="390"/>
                          <a:pt x="20479" y="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23" name="Graphic 220">
                <a:extLst>
                  <a:ext uri="{FF2B5EF4-FFF2-40B4-BE49-F238E27FC236}">
                    <a16:creationId xmlns:a16="http://schemas.microsoft.com/office/drawing/2014/main" id="{1B70FA25-85E0-4BD7-929B-9425DF83B193}"/>
                  </a:ext>
                </a:extLst>
              </p:cNvPr>
              <p:cNvGrpSpPr/>
              <p:nvPr/>
            </p:nvGrpSpPr>
            <p:grpSpPr>
              <a:xfrm>
                <a:off x="5463380" y="3333856"/>
                <a:ext cx="480117" cy="558689"/>
                <a:chOff x="5463380" y="3333856"/>
                <a:chExt cx="480117" cy="558689"/>
              </a:xfrm>
              <a:grpFill/>
            </p:grpSpPr>
            <p:grpSp>
              <p:nvGrpSpPr>
                <p:cNvPr id="429" name="Graphic 220">
                  <a:extLst>
                    <a:ext uri="{FF2B5EF4-FFF2-40B4-BE49-F238E27FC236}">
                      <a16:creationId xmlns:a16="http://schemas.microsoft.com/office/drawing/2014/main" id="{7E23C7A0-455A-4116-839E-8C8B4F170B49}"/>
                    </a:ext>
                  </a:extLst>
                </p:cNvPr>
                <p:cNvGrpSpPr/>
                <p:nvPr/>
              </p:nvGrpSpPr>
              <p:grpSpPr>
                <a:xfrm>
                  <a:off x="5796438" y="3360420"/>
                  <a:ext cx="147059" cy="280496"/>
                  <a:chOff x="5796438" y="3360420"/>
                  <a:chExt cx="147059" cy="280496"/>
                </a:xfrm>
                <a:grpFill/>
              </p:grpSpPr>
              <p:sp>
                <p:nvSpPr>
                  <p:cNvPr id="445" name="Freeform: Shape 444">
                    <a:extLst>
                      <a:ext uri="{FF2B5EF4-FFF2-40B4-BE49-F238E27FC236}">
                        <a16:creationId xmlns:a16="http://schemas.microsoft.com/office/drawing/2014/main" id="{38469B44-7C87-4FA5-A958-37608B87276B}"/>
                      </a:ext>
                    </a:extLst>
                  </p:cNvPr>
                  <p:cNvSpPr/>
                  <p:nvPr/>
                </p:nvSpPr>
                <p:spPr>
                  <a:xfrm>
                    <a:off x="5796438" y="3360420"/>
                    <a:ext cx="126491" cy="253079"/>
                  </a:xfrm>
                  <a:custGeom>
                    <a:avLst/>
                    <a:gdLst>
                      <a:gd name="connsiteX0" fmla="*/ 116777 w 126491"/>
                      <a:gd name="connsiteY0" fmla="*/ 253079 h 253079"/>
                      <a:gd name="connsiteX1" fmla="*/ 0 w 126491"/>
                      <a:gd name="connsiteY1" fmla="*/ 7429 h 253079"/>
                      <a:gd name="connsiteX2" fmla="*/ 9144 w 126491"/>
                      <a:gd name="connsiteY2" fmla="*/ 0 h 253079"/>
                      <a:gd name="connsiteX3" fmla="*/ 126492 w 126491"/>
                      <a:gd name="connsiteY3" fmla="*/ 245935 h 253079"/>
                    </a:gdLst>
                    <a:ahLst/>
                    <a:cxnLst>
                      <a:cxn ang="0">
                        <a:pos x="connsiteX0" y="connsiteY0"/>
                      </a:cxn>
                      <a:cxn ang="0">
                        <a:pos x="connsiteX1" y="connsiteY1"/>
                      </a:cxn>
                      <a:cxn ang="0">
                        <a:pos x="connsiteX2" y="connsiteY2"/>
                      </a:cxn>
                      <a:cxn ang="0">
                        <a:pos x="connsiteX3" y="connsiteY3"/>
                      </a:cxn>
                    </a:cxnLst>
                    <a:rect l="l" t="t" r="r" b="b"/>
                    <a:pathLst>
                      <a:path w="126491" h="253079">
                        <a:moveTo>
                          <a:pt x="116777" y="253079"/>
                        </a:moveTo>
                        <a:lnTo>
                          <a:pt x="0" y="7429"/>
                        </a:lnTo>
                        <a:lnTo>
                          <a:pt x="9144" y="0"/>
                        </a:lnTo>
                        <a:lnTo>
                          <a:pt x="126492" y="24593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46" name="Freeform: Shape 445">
                    <a:extLst>
                      <a:ext uri="{FF2B5EF4-FFF2-40B4-BE49-F238E27FC236}">
                        <a16:creationId xmlns:a16="http://schemas.microsoft.com/office/drawing/2014/main" id="{D8BB4706-61AA-4DE8-B9DA-4A3FA5400F9A}"/>
                      </a:ext>
                    </a:extLst>
                  </p:cNvPr>
                  <p:cNvSpPr/>
                  <p:nvPr/>
                </p:nvSpPr>
                <p:spPr>
                  <a:xfrm>
                    <a:off x="5893032" y="3578939"/>
                    <a:ext cx="50465" cy="61976"/>
                  </a:xfrm>
                  <a:custGeom>
                    <a:avLst/>
                    <a:gdLst>
                      <a:gd name="connsiteX0" fmla="*/ 47044 w 50465"/>
                      <a:gd name="connsiteY0" fmla="*/ 14747 h 61976"/>
                      <a:gd name="connsiteX1" fmla="*/ 37709 w 50465"/>
                      <a:gd name="connsiteY1" fmla="*/ 57515 h 61976"/>
                      <a:gd name="connsiteX2" fmla="*/ 3324 w 50465"/>
                      <a:gd name="connsiteY2" fmla="*/ 47037 h 61976"/>
                      <a:gd name="connsiteX3" fmla="*/ 12468 w 50465"/>
                      <a:gd name="connsiteY3" fmla="*/ 4651 h 61976"/>
                      <a:gd name="connsiteX4" fmla="*/ 47044 w 50465"/>
                      <a:gd name="connsiteY4" fmla="*/ 14747 h 61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5" h="61976">
                        <a:moveTo>
                          <a:pt x="47044" y="14747"/>
                        </a:moveTo>
                        <a:cubicBezTo>
                          <a:pt x="54092" y="29416"/>
                          <a:pt x="49901" y="48561"/>
                          <a:pt x="37709" y="57515"/>
                        </a:cubicBezTo>
                        <a:cubicBezTo>
                          <a:pt x="25612" y="66373"/>
                          <a:pt x="10277" y="61610"/>
                          <a:pt x="3324" y="47037"/>
                        </a:cubicBezTo>
                        <a:cubicBezTo>
                          <a:pt x="-3534" y="32464"/>
                          <a:pt x="562" y="13509"/>
                          <a:pt x="12468" y="4651"/>
                        </a:cubicBezTo>
                        <a:cubicBezTo>
                          <a:pt x="24469" y="-4398"/>
                          <a:pt x="39995" y="174"/>
                          <a:pt x="47044" y="147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30" name="Graphic 220">
                  <a:extLst>
                    <a:ext uri="{FF2B5EF4-FFF2-40B4-BE49-F238E27FC236}">
                      <a16:creationId xmlns:a16="http://schemas.microsoft.com/office/drawing/2014/main" id="{DADFD834-4329-4F61-9BE3-A19482EB1F1E}"/>
                    </a:ext>
                  </a:extLst>
                </p:cNvPr>
                <p:cNvGrpSpPr/>
                <p:nvPr/>
              </p:nvGrpSpPr>
              <p:grpSpPr>
                <a:xfrm>
                  <a:off x="5777243" y="3606641"/>
                  <a:ext cx="145686" cy="285904"/>
                  <a:chOff x="5777243" y="3606641"/>
                  <a:chExt cx="145686" cy="285904"/>
                </a:xfrm>
                <a:grpFill/>
              </p:grpSpPr>
              <p:sp>
                <p:nvSpPr>
                  <p:cNvPr id="443" name="Freeform: Shape 442">
                    <a:extLst>
                      <a:ext uri="{FF2B5EF4-FFF2-40B4-BE49-F238E27FC236}">
                        <a16:creationId xmlns:a16="http://schemas.microsoft.com/office/drawing/2014/main" id="{A2E70D31-6F1D-4E2B-9ADB-6F8FEB7B2115}"/>
                      </a:ext>
                    </a:extLst>
                  </p:cNvPr>
                  <p:cNvSpPr/>
                  <p:nvPr/>
                </p:nvSpPr>
                <p:spPr>
                  <a:xfrm>
                    <a:off x="5796438" y="3606641"/>
                    <a:ext cx="126491" cy="259270"/>
                  </a:xfrm>
                  <a:custGeom>
                    <a:avLst/>
                    <a:gdLst>
                      <a:gd name="connsiteX0" fmla="*/ 9144 w 126491"/>
                      <a:gd name="connsiteY0" fmla="*/ 259271 h 259270"/>
                      <a:gd name="connsiteX1" fmla="*/ 0 w 126491"/>
                      <a:gd name="connsiteY1" fmla="*/ 252317 h 259270"/>
                      <a:gd name="connsiteX2" fmla="*/ 116777 w 126491"/>
                      <a:gd name="connsiteY2" fmla="*/ 0 h 259270"/>
                      <a:gd name="connsiteX3" fmla="*/ 126492 w 126491"/>
                      <a:gd name="connsiteY3" fmla="*/ 6572 h 259270"/>
                    </a:gdLst>
                    <a:ahLst/>
                    <a:cxnLst>
                      <a:cxn ang="0">
                        <a:pos x="connsiteX0" y="connsiteY0"/>
                      </a:cxn>
                      <a:cxn ang="0">
                        <a:pos x="connsiteX1" y="connsiteY1"/>
                      </a:cxn>
                      <a:cxn ang="0">
                        <a:pos x="connsiteX2" y="connsiteY2"/>
                      </a:cxn>
                      <a:cxn ang="0">
                        <a:pos x="connsiteX3" y="connsiteY3"/>
                      </a:cxn>
                    </a:cxnLst>
                    <a:rect l="l" t="t" r="r" b="b"/>
                    <a:pathLst>
                      <a:path w="126491" h="259270">
                        <a:moveTo>
                          <a:pt x="9144" y="259271"/>
                        </a:moveTo>
                        <a:lnTo>
                          <a:pt x="0" y="252317"/>
                        </a:lnTo>
                        <a:lnTo>
                          <a:pt x="116777" y="0"/>
                        </a:lnTo>
                        <a:lnTo>
                          <a:pt x="126492"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44" name="Freeform: Shape 443">
                    <a:extLst>
                      <a:ext uri="{FF2B5EF4-FFF2-40B4-BE49-F238E27FC236}">
                        <a16:creationId xmlns:a16="http://schemas.microsoft.com/office/drawing/2014/main" id="{3AD25ED4-AAA3-46FE-84BC-181B12060DFF}"/>
                      </a:ext>
                    </a:extLst>
                  </p:cNvPr>
                  <p:cNvSpPr/>
                  <p:nvPr/>
                </p:nvSpPr>
                <p:spPr>
                  <a:xfrm>
                    <a:off x="5777243" y="3832181"/>
                    <a:ext cx="47855" cy="60364"/>
                  </a:xfrm>
                  <a:custGeom>
                    <a:avLst/>
                    <a:gdLst>
                      <a:gd name="connsiteX0" fmla="*/ 44627 w 47855"/>
                      <a:gd name="connsiteY0" fmla="*/ 45923 h 60364"/>
                      <a:gd name="connsiteX1" fmla="*/ 11861 w 47855"/>
                      <a:gd name="connsiteY1" fmla="*/ 55924 h 60364"/>
                      <a:gd name="connsiteX2" fmla="*/ 3193 w 47855"/>
                      <a:gd name="connsiteY2" fmla="*/ 14585 h 60364"/>
                      <a:gd name="connsiteX3" fmla="*/ 35769 w 47855"/>
                      <a:gd name="connsiteY3" fmla="*/ 4298 h 60364"/>
                      <a:gd name="connsiteX4" fmla="*/ 44627 w 47855"/>
                      <a:gd name="connsiteY4" fmla="*/ 45923 h 60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55" h="60364">
                        <a:moveTo>
                          <a:pt x="44627" y="45923"/>
                        </a:moveTo>
                        <a:cubicBezTo>
                          <a:pt x="37959" y="60210"/>
                          <a:pt x="23291" y="64592"/>
                          <a:pt x="11861" y="55924"/>
                        </a:cubicBezTo>
                        <a:cubicBezTo>
                          <a:pt x="526" y="47256"/>
                          <a:pt x="-3379" y="28778"/>
                          <a:pt x="3193" y="14585"/>
                        </a:cubicBezTo>
                        <a:cubicBezTo>
                          <a:pt x="9765" y="393"/>
                          <a:pt x="24339" y="-4274"/>
                          <a:pt x="35769" y="4298"/>
                        </a:cubicBezTo>
                        <a:cubicBezTo>
                          <a:pt x="47294" y="12966"/>
                          <a:pt x="51295" y="31635"/>
                          <a:pt x="44627" y="4592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31" name="Graphic 220">
                  <a:extLst>
                    <a:ext uri="{FF2B5EF4-FFF2-40B4-BE49-F238E27FC236}">
                      <a16:creationId xmlns:a16="http://schemas.microsoft.com/office/drawing/2014/main" id="{50D532F8-6FFA-4A9F-894E-CE4822DDFD84}"/>
                    </a:ext>
                  </a:extLst>
                </p:cNvPr>
                <p:cNvGrpSpPr/>
                <p:nvPr/>
              </p:nvGrpSpPr>
              <p:grpSpPr>
                <a:xfrm>
                  <a:off x="5562790" y="3827523"/>
                  <a:ext cx="238220" cy="57355"/>
                  <a:chOff x="5562790" y="3827523"/>
                  <a:chExt cx="238220" cy="57355"/>
                </a:xfrm>
                <a:grpFill/>
              </p:grpSpPr>
              <p:sp>
                <p:nvSpPr>
                  <p:cNvPr id="441" name="Freeform: Shape 440">
                    <a:extLst>
                      <a:ext uri="{FF2B5EF4-FFF2-40B4-BE49-F238E27FC236}">
                        <a16:creationId xmlns:a16="http://schemas.microsoft.com/office/drawing/2014/main" id="{8BB41A13-28DC-4A20-A89D-0D9846A449FB}"/>
                      </a:ext>
                    </a:extLst>
                  </p:cNvPr>
                  <p:cNvSpPr/>
                  <p:nvPr/>
                </p:nvSpPr>
                <p:spPr>
                  <a:xfrm>
                    <a:off x="5584316" y="3849909"/>
                    <a:ext cx="216693" cy="19145"/>
                  </a:xfrm>
                  <a:custGeom>
                    <a:avLst/>
                    <a:gdLst>
                      <a:gd name="connsiteX0" fmla="*/ 216694 w 216693"/>
                      <a:gd name="connsiteY0" fmla="*/ 19145 h 19145"/>
                      <a:gd name="connsiteX1" fmla="*/ 0 w 216693"/>
                      <a:gd name="connsiteY1" fmla="*/ 12668 h 19145"/>
                      <a:gd name="connsiteX2" fmla="*/ 0 w 216693"/>
                      <a:gd name="connsiteY2" fmla="*/ 0 h 19145"/>
                      <a:gd name="connsiteX3" fmla="*/ 216694 w 216693"/>
                      <a:gd name="connsiteY3" fmla="*/ 5810 h 19145"/>
                    </a:gdLst>
                    <a:ahLst/>
                    <a:cxnLst>
                      <a:cxn ang="0">
                        <a:pos x="connsiteX0" y="connsiteY0"/>
                      </a:cxn>
                      <a:cxn ang="0">
                        <a:pos x="connsiteX1" y="connsiteY1"/>
                      </a:cxn>
                      <a:cxn ang="0">
                        <a:pos x="connsiteX2" y="connsiteY2"/>
                      </a:cxn>
                      <a:cxn ang="0">
                        <a:pos x="connsiteX3" y="connsiteY3"/>
                      </a:cxn>
                    </a:cxnLst>
                    <a:rect l="l" t="t" r="r" b="b"/>
                    <a:pathLst>
                      <a:path w="216693" h="19145">
                        <a:moveTo>
                          <a:pt x="216694" y="19145"/>
                        </a:moveTo>
                        <a:lnTo>
                          <a:pt x="0" y="12668"/>
                        </a:lnTo>
                        <a:lnTo>
                          <a:pt x="0" y="0"/>
                        </a:lnTo>
                        <a:lnTo>
                          <a:pt x="216694" y="5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42" name="Freeform: Shape 441">
                    <a:extLst>
                      <a:ext uri="{FF2B5EF4-FFF2-40B4-BE49-F238E27FC236}">
                        <a16:creationId xmlns:a16="http://schemas.microsoft.com/office/drawing/2014/main" id="{938006B5-7A2C-44C9-9BED-3633670588CA}"/>
                      </a:ext>
                    </a:extLst>
                  </p:cNvPr>
                  <p:cNvSpPr/>
                  <p:nvPr/>
                </p:nvSpPr>
                <p:spPr>
                  <a:xfrm>
                    <a:off x="5562790" y="3827523"/>
                    <a:ext cx="43243" cy="57355"/>
                  </a:xfrm>
                  <a:custGeom>
                    <a:avLst/>
                    <a:gdLst>
                      <a:gd name="connsiteX0" fmla="*/ 21527 w 43243"/>
                      <a:gd name="connsiteY0" fmla="*/ 57343 h 57355"/>
                      <a:gd name="connsiteX1" fmla="*/ 0 w 43243"/>
                      <a:gd name="connsiteY1" fmla="*/ 28101 h 57355"/>
                      <a:gd name="connsiteX2" fmla="*/ 21527 w 43243"/>
                      <a:gd name="connsiteY2" fmla="*/ 2 h 57355"/>
                      <a:gd name="connsiteX3" fmla="*/ 43244 w 43243"/>
                      <a:gd name="connsiteY3" fmla="*/ 29244 h 57355"/>
                      <a:gd name="connsiteX4" fmla="*/ 21527 w 43243"/>
                      <a:gd name="connsiteY4" fmla="*/ 57343 h 57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43" h="57355">
                        <a:moveTo>
                          <a:pt x="21527" y="57343"/>
                        </a:moveTo>
                        <a:cubicBezTo>
                          <a:pt x="9620" y="56962"/>
                          <a:pt x="0" y="43817"/>
                          <a:pt x="0" y="28101"/>
                        </a:cubicBezTo>
                        <a:cubicBezTo>
                          <a:pt x="0" y="12385"/>
                          <a:pt x="9620" y="-188"/>
                          <a:pt x="21527" y="2"/>
                        </a:cubicBezTo>
                        <a:cubicBezTo>
                          <a:pt x="33528" y="288"/>
                          <a:pt x="43244" y="13337"/>
                          <a:pt x="43244" y="29244"/>
                        </a:cubicBezTo>
                        <a:cubicBezTo>
                          <a:pt x="43244" y="45246"/>
                          <a:pt x="33528" y="57819"/>
                          <a:pt x="21527" y="5734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32" name="Graphic 220">
                  <a:extLst>
                    <a:ext uri="{FF2B5EF4-FFF2-40B4-BE49-F238E27FC236}">
                      <a16:creationId xmlns:a16="http://schemas.microsoft.com/office/drawing/2014/main" id="{FD7E7A15-1163-4EC7-8646-F19B6DF9F89A}"/>
                    </a:ext>
                  </a:extLst>
                </p:cNvPr>
                <p:cNvGrpSpPr/>
                <p:nvPr/>
              </p:nvGrpSpPr>
              <p:grpSpPr>
                <a:xfrm>
                  <a:off x="5463380" y="3594324"/>
                  <a:ext cx="125127" cy="264919"/>
                  <a:chOff x="5463380" y="3594324"/>
                  <a:chExt cx="125127" cy="264919"/>
                </a:xfrm>
                <a:grpFill/>
              </p:grpSpPr>
              <p:sp>
                <p:nvSpPr>
                  <p:cNvPr id="439" name="Freeform: Shape 438">
                    <a:extLst>
                      <a:ext uri="{FF2B5EF4-FFF2-40B4-BE49-F238E27FC236}">
                        <a16:creationId xmlns:a16="http://schemas.microsoft.com/office/drawing/2014/main" id="{50264702-0D97-45E2-9D69-5298D6F25849}"/>
                      </a:ext>
                    </a:extLst>
                  </p:cNvPr>
                  <p:cNvSpPr/>
                  <p:nvPr/>
                </p:nvSpPr>
                <p:spPr>
                  <a:xfrm>
                    <a:off x="5479923" y="3619119"/>
                    <a:ext cx="108584" cy="240125"/>
                  </a:xfrm>
                  <a:custGeom>
                    <a:avLst/>
                    <a:gdLst>
                      <a:gd name="connsiteX0" fmla="*/ 100298 w 108584"/>
                      <a:gd name="connsiteY0" fmla="*/ 240125 h 240125"/>
                      <a:gd name="connsiteX1" fmla="*/ 0 w 108584"/>
                      <a:gd name="connsiteY1" fmla="*/ 6382 h 240125"/>
                      <a:gd name="connsiteX2" fmla="*/ 7811 w 108584"/>
                      <a:gd name="connsiteY2" fmla="*/ 0 h 240125"/>
                      <a:gd name="connsiteX3" fmla="*/ 108585 w 108584"/>
                      <a:gd name="connsiteY3" fmla="*/ 234029 h 240125"/>
                    </a:gdLst>
                    <a:ahLst/>
                    <a:cxnLst>
                      <a:cxn ang="0">
                        <a:pos x="connsiteX0" y="connsiteY0"/>
                      </a:cxn>
                      <a:cxn ang="0">
                        <a:pos x="connsiteX1" y="connsiteY1"/>
                      </a:cxn>
                      <a:cxn ang="0">
                        <a:pos x="connsiteX2" y="connsiteY2"/>
                      </a:cxn>
                      <a:cxn ang="0">
                        <a:pos x="connsiteX3" y="connsiteY3"/>
                      </a:cxn>
                    </a:cxnLst>
                    <a:rect l="l" t="t" r="r" b="b"/>
                    <a:pathLst>
                      <a:path w="108584" h="240125">
                        <a:moveTo>
                          <a:pt x="100298" y="240125"/>
                        </a:moveTo>
                        <a:lnTo>
                          <a:pt x="0" y="6382"/>
                        </a:lnTo>
                        <a:lnTo>
                          <a:pt x="7811" y="0"/>
                        </a:lnTo>
                        <a:lnTo>
                          <a:pt x="108585" y="23402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40" name="Freeform: Shape 439">
                    <a:extLst>
                      <a:ext uri="{FF2B5EF4-FFF2-40B4-BE49-F238E27FC236}">
                        <a16:creationId xmlns:a16="http://schemas.microsoft.com/office/drawing/2014/main" id="{19C28623-0E26-4A87-BB1E-9F69F49AE207}"/>
                      </a:ext>
                    </a:extLst>
                  </p:cNvPr>
                  <p:cNvSpPr/>
                  <p:nvPr/>
                </p:nvSpPr>
                <p:spPr>
                  <a:xfrm>
                    <a:off x="5463380" y="3594324"/>
                    <a:ext cx="41025" cy="55998"/>
                  </a:xfrm>
                  <a:custGeom>
                    <a:avLst/>
                    <a:gdLst>
                      <a:gd name="connsiteX0" fmla="*/ 2731 w 41025"/>
                      <a:gd name="connsiteY0" fmla="*/ 42416 h 55998"/>
                      <a:gd name="connsiteX1" fmla="*/ 10160 w 41025"/>
                      <a:gd name="connsiteY1" fmla="*/ 4125 h 55998"/>
                      <a:gd name="connsiteX2" fmla="*/ 38259 w 41025"/>
                      <a:gd name="connsiteY2" fmla="*/ 13460 h 55998"/>
                      <a:gd name="connsiteX3" fmla="*/ 30639 w 41025"/>
                      <a:gd name="connsiteY3" fmla="*/ 52036 h 55998"/>
                      <a:gd name="connsiteX4" fmla="*/ 2731 w 41025"/>
                      <a:gd name="connsiteY4" fmla="*/ 42416 h 559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5" h="55998">
                        <a:moveTo>
                          <a:pt x="2731" y="42416"/>
                        </a:moveTo>
                        <a:cubicBezTo>
                          <a:pt x="-2889" y="29271"/>
                          <a:pt x="445" y="12126"/>
                          <a:pt x="10160" y="4125"/>
                        </a:cubicBezTo>
                        <a:cubicBezTo>
                          <a:pt x="19971" y="-3971"/>
                          <a:pt x="32544" y="220"/>
                          <a:pt x="38259" y="13460"/>
                        </a:cubicBezTo>
                        <a:cubicBezTo>
                          <a:pt x="43974" y="26699"/>
                          <a:pt x="40545" y="44035"/>
                          <a:pt x="30639" y="52036"/>
                        </a:cubicBezTo>
                        <a:cubicBezTo>
                          <a:pt x="20924" y="59942"/>
                          <a:pt x="8351" y="55655"/>
                          <a:pt x="2731" y="424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33" name="Graphic 220">
                  <a:extLst>
                    <a:ext uri="{FF2B5EF4-FFF2-40B4-BE49-F238E27FC236}">
                      <a16:creationId xmlns:a16="http://schemas.microsoft.com/office/drawing/2014/main" id="{3B984FEC-499A-4A03-9A7A-812DB41EE198}"/>
                    </a:ext>
                  </a:extLst>
                </p:cNvPr>
                <p:cNvGrpSpPr/>
                <p:nvPr/>
              </p:nvGrpSpPr>
              <p:grpSpPr>
                <a:xfrm>
                  <a:off x="5479923" y="3353882"/>
                  <a:ext cx="126058" cy="271427"/>
                  <a:chOff x="5479923" y="3353882"/>
                  <a:chExt cx="126058" cy="271427"/>
                </a:xfrm>
                <a:grpFill/>
              </p:grpSpPr>
              <p:sp>
                <p:nvSpPr>
                  <p:cNvPr id="437" name="Freeform: Shape 436">
                    <a:extLst>
                      <a:ext uri="{FF2B5EF4-FFF2-40B4-BE49-F238E27FC236}">
                        <a16:creationId xmlns:a16="http://schemas.microsoft.com/office/drawing/2014/main" id="{BC198D0F-8602-4A44-AC45-6E2580D373DE}"/>
                      </a:ext>
                    </a:extLst>
                  </p:cNvPr>
                  <p:cNvSpPr/>
                  <p:nvPr/>
                </p:nvSpPr>
                <p:spPr>
                  <a:xfrm>
                    <a:off x="5479923" y="3379850"/>
                    <a:ext cx="108584" cy="245459"/>
                  </a:xfrm>
                  <a:custGeom>
                    <a:avLst/>
                    <a:gdLst>
                      <a:gd name="connsiteX0" fmla="*/ 7811 w 108584"/>
                      <a:gd name="connsiteY0" fmla="*/ 245459 h 245459"/>
                      <a:gd name="connsiteX1" fmla="*/ 0 w 108584"/>
                      <a:gd name="connsiteY1" fmla="*/ 239459 h 245459"/>
                      <a:gd name="connsiteX2" fmla="*/ 100298 w 108584"/>
                      <a:gd name="connsiteY2" fmla="*/ 0 h 245459"/>
                      <a:gd name="connsiteX3" fmla="*/ 108585 w 108584"/>
                      <a:gd name="connsiteY3" fmla="*/ 5620 h 245459"/>
                    </a:gdLst>
                    <a:ahLst/>
                    <a:cxnLst>
                      <a:cxn ang="0">
                        <a:pos x="connsiteX0" y="connsiteY0"/>
                      </a:cxn>
                      <a:cxn ang="0">
                        <a:pos x="connsiteX1" y="connsiteY1"/>
                      </a:cxn>
                      <a:cxn ang="0">
                        <a:pos x="connsiteX2" y="connsiteY2"/>
                      </a:cxn>
                      <a:cxn ang="0">
                        <a:pos x="connsiteX3" y="connsiteY3"/>
                      </a:cxn>
                    </a:cxnLst>
                    <a:rect l="l" t="t" r="r" b="b"/>
                    <a:pathLst>
                      <a:path w="108584" h="245459">
                        <a:moveTo>
                          <a:pt x="7811" y="245459"/>
                        </a:moveTo>
                        <a:lnTo>
                          <a:pt x="0" y="239459"/>
                        </a:lnTo>
                        <a:lnTo>
                          <a:pt x="100298" y="0"/>
                        </a:lnTo>
                        <a:lnTo>
                          <a:pt x="108585"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38" name="Freeform: Shape 437">
                    <a:extLst>
                      <a:ext uri="{FF2B5EF4-FFF2-40B4-BE49-F238E27FC236}">
                        <a16:creationId xmlns:a16="http://schemas.microsoft.com/office/drawing/2014/main" id="{1E9321A3-5622-43E9-9F07-9FBD89463365}"/>
                      </a:ext>
                    </a:extLst>
                  </p:cNvPr>
                  <p:cNvSpPr/>
                  <p:nvPr/>
                </p:nvSpPr>
                <p:spPr>
                  <a:xfrm>
                    <a:off x="5562828" y="3353882"/>
                    <a:ext cx="43153" cy="57428"/>
                  </a:xfrm>
                  <a:custGeom>
                    <a:avLst/>
                    <a:gdLst>
                      <a:gd name="connsiteX0" fmla="*/ 2819 w 43153"/>
                      <a:gd name="connsiteY0" fmla="*/ 16062 h 57428"/>
                      <a:gd name="connsiteX1" fmla="*/ 32252 w 43153"/>
                      <a:gd name="connsiteY1" fmla="*/ 2917 h 57428"/>
                      <a:gd name="connsiteX2" fmla="*/ 40253 w 43153"/>
                      <a:gd name="connsiteY2" fmla="*/ 41494 h 57428"/>
                      <a:gd name="connsiteX3" fmla="*/ 10725 w 43153"/>
                      <a:gd name="connsiteY3" fmla="*/ 54353 h 57428"/>
                      <a:gd name="connsiteX4" fmla="*/ 2819 w 43153"/>
                      <a:gd name="connsiteY4" fmla="*/ 16062 h 5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153" h="57428">
                        <a:moveTo>
                          <a:pt x="2819" y="16062"/>
                        </a:moveTo>
                        <a:cubicBezTo>
                          <a:pt x="8725" y="1870"/>
                          <a:pt x="21869" y="-4036"/>
                          <a:pt x="32252" y="2917"/>
                        </a:cubicBezTo>
                        <a:cubicBezTo>
                          <a:pt x="42634" y="9966"/>
                          <a:pt x="46253" y="27206"/>
                          <a:pt x="40253" y="41494"/>
                        </a:cubicBezTo>
                        <a:cubicBezTo>
                          <a:pt x="34252" y="55781"/>
                          <a:pt x="21012" y="61496"/>
                          <a:pt x="10725" y="54353"/>
                        </a:cubicBezTo>
                        <a:cubicBezTo>
                          <a:pt x="438" y="47399"/>
                          <a:pt x="-2991" y="30254"/>
                          <a:pt x="2819" y="1606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34" name="Graphic 220">
                  <a:extLst>
                    <a:ext uri="{FF2B5EF4-FFF2-40B4-BE49-F238E27FC236}">
                      <a16:creationId xmlns:a16="http://schemas.microsoft.com/office/drawing/2014/main" id="{9C8AA584-7215-4591-A6F9-35F76C940062}"/>
                    </a:ext>
                  </a:extLst>
                </p:cNvPr>
                <p:cNvGrpSpPr/>
                <p:nvPr/>
              </p:nvGrpSpPr>
              <p:grpSpPr>
                <a:xfrm>
                  <a:off x="5584316" y="3333856"/>
                  <a:ext cx="240696" cy="60438"/>
                  <a:chOff x="5584316" y="3333856"/>
                  <a:chExt cx="240696" cy="60438"/>
                </a:xfrm>
                <a:grpFill/>
              </p:grpSpPr>
              <p:sp>
                <p:nvSpPr>
                  <p:cNvPr id="435" name="Freeform: Shape 434">
                    <a:extLst>
                      <a:ext uri="{FF2B5EF4-FFF2-40B4-BE49-F238E27FC236}">
                        <a16:creationId xmlns:a16="http://schemas.microsoft.com/office/drawing/2014/main" id="{7BE5CAE5-7FA8-4EE4-B4A7-11E0533AC389}"/>
                      </a:ext>
                    </a:extLst>
                  </p:cNvPr>
                  <p:cNvSpPr/>
                  <p:nvPr/>
                </p:nvSpPr>
                <p:spPr>
                  <a:xfrm>
                    <a:off x="5584316" y="3357467"/>
                    <a:ext cx="216693" cy="31527"/>
                  </a:xfrm>
                  <a:custGeom>
                    <a:avLst/>
                    <a:gdLst>
                      <a:gd name="connsiteX0" fmla="*/ 216694 w 216693"/>
                      <a:gd name="connsiteY0" fmla="*/ 13335 h 31527"/>
                      <a:gd name="connsiteX1" fmla="*/ 0 w 216693"/>
                      <a:gd name="connsiteY1" fmla="*/ 31528 h 31527"/>
                      <a:gd name="connsiteX2" fmla="*/ 0 w 216693"/>
                      <a:gd name="connsiteY2" fmla="*/ 18859 h 31527"/>
                      <a:gd name="connsiteX3" fmla="*/ 216694 w 216693"/>
                      <a:gd name="connsiteY3" fmla="*/ 0 h 31527"/>
                    </a:gdLst>
                    <a:ahLst/>
                    <a:cxnLst>
                      <a:cxn ang="0">
                        <a:pos x="connsiteX0" y="connsiteY0"/>
                      </a:cxn>
                      <a:cxn ang="0">
                        <a:pos x="connsiteX1" y="connsiteY1"/>
                      </a:cxn>
                      <a:cxn ang="0">
                        <a:pos x="connsiteX2" y="connsiteY2"/>
                      </a:cxn>
                      <a:cxn ang="0">
                        <a:pos x="connsiteX3" y="connsiteY3"/>
                      </a:cxn>
                    </a:cxnLst>
                    <a:rect l="l" t="t" r="r" b="b"/>
                    <a:pathLst>
                      <a:path w="216693" h="31527">
                        <a:moveTo>
                          <a:pt x="216694" y="13335"/>
                        </a:moveTo>
                        <a:lnTo>
                          <a:pt x="0" y="31528"/>
                        </a:lnTo>
                        <a:lnTo>
                          <a:pt x="0" y="18859"/>
                        </a:lnTo>
                        <a:lnTo>
                          <a:pt x="216694"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36" name="Freeform: Shape 435">
                    <a:extLst>
                      <a:ext uri="{FF2B5EF4-FFF2-40B4-BE49-F238E27FC236}">
                        <a16:creationId xmlns:a16="http://schemas.microsoft.com/office/drawing/2014/main" id="{0202CDA8-A03D-4DF0-A267-A0CF5CBB7CAF}"/>
                      </a:ext>
                    </a:extLst>
                  </p:cNvPr>
                  <p:cNvSpPr/>
                  <p:nvPr/>
                </p:nvSpPr>
                <p:spPr>
                  <a:xfrm>
                    <a:off x="5777198" y="3333856"/>
                    <a:ext cx="47815" cy="60438"/>
                  </a:xfrm>
                  <a:custGeom>
                    <a:avLst/>
                    <a:gdLst>
                      <a:gd name="connsiteX0" fmla="*/ 23813 w 47815"/>
                      <a:gd name="connsiteY0" fmla="*/ 84 h 60438"/>
                      <a:gd name="connsiteX1" fmla="*/ 47815 w 47815"/>
                      <a:gd name="connsiteY1" fmla="*/ 28183 h 60438"/>
                      <a:gd name="connsiteX2" fmla="*/ 23813 w 47815"/>
                      <a:gd name="connsiteY2" fmla="*/ 60377 h 60438"/>
                      <a:gd name="connsiteX3" fmla="*/ 0 w 47815"/>
                      <a:gd name="connsiteY3" fmla="*/ 32279 h 60438"/>
                      <a:gd name="connsiteX4" fmla="*/ 23813 w 47815"/>
                      <a:gd name="connsiteY4" fmla="*/ 84 h 604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15" h="60438">
                        <a:moveTo>
                          <a:pt x="23813" y="84"/>
                        </a:moveTo>
                        <a:cubicBezTo>
                          <a:pt x="37052" y="-1154"/>
                          <a:pt x="47815" y="11419"/>
                          <a:pt x="47815" y="28183"/>
                        </a:cubicBezTo>
                        <a:cubicBezTo>
                          <a:pt x="47815" y="44947"/>
                          <a:pt x="37052" y="59330"/>
                          <a:pt x="23813" y="60377"/>
                        </a:cubicBezTo>
                        <a:cubicBezTo>
                          <a:pt x="10668" y="61425"/>
                          <a:pt x="0" y="48852"/>
                          <a:pt x="0" y="32279"/>
                        </a:cubicBezTo>
                        <a:cubicBezTo>
                          <a:pt x="0" y="15705"/>
                          <a:pt x="10668" y="1322"/>
                          <a:pt x="23813" y="8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24" name="Graphic 220">
                <a:extLst>
                  <a:ext uri="{FF2B5EF4-FFF2-40B4-BE49-F238E27FC236}">
                    <a16:creationId xmlns:a16="http://schemas.microsoft.com/office/drawing/2014/main" id="{A25BE47F-CA06-458F-AD6A-158BFF1E4F25}"/>
                  </a:ext>
                </a:extLst>
              </p:cNvPr>
              <p:cNvGrpSpPr/>
              <p:nvPr/>
            </p:nvGrpSpPr>
            <p:grpSpPr>
              <a:xfrm>
                <a:off x="5777243" y="3569953"/>
                <a:ext cx="563013" cy="606185"/>
                <a:chOff x="5777243" y="3569953"/>
                <a:chExt cx="563013" cy="606185"/>
              </a:xfrm>
              <a:grpFill/>
            </p:grpSpPr>
            <p:grpSp>
              <p:nvGrpSpPr>
                <p:cNvPr id="411" name="Graphic 220">
                  <a:extLst>
                    <a:ext uri="{FF2B5EF4-FFF2-40B4-BE49-F238E27FC236}">
                      <a16:creationId xmlns:a16="http://schemas.microsoft.com/office/drawing/2014/main" id="{683CF491-B48B-4539-9569-4632A565EF08}"/>
                    </a:ext>
                  </a:extLst>
                </p:cNvPr>
                <p:cNvGrpSpPr/>
                <p:nvPr/>
              </p:nvGrpSpPr>
              <p:grpSpPr>
                <a:xfrm>
                  <a:off x="6166770" y="3598925"/>
                  <a:ext cx="173486" cy="311757"/>
                  <a:chOff x="6166770" y="3598925"/>
                  <a:chExt cx="173486" cy="311757"/>
                </a:xfrm>
                <a:grpFill/>
              </p:grpSpPr>
              <p:sp>
                <p:nvSpPr>
                  <p:cNvPr id="427" name="Freeform: Shape 426">
                    <a:extLst>
                      <a:ext uri="{FF2B5EF4-FFF2-40B4-BE49-F238E27FC236}">
                        <a16:creationId xmlns:a16="http://schemas.microsoft.com/office/drawing/2014/main" id="{82DA0146-CC2A-47D5-99A6-9AD2D16DA8DE}"/>
                      </a:ext>
                    </a:extLst>
                  </p:cNvPr>
                  <p:cNvSpPr/>
                  <p:nvPr/>
                </p:nvSpPr>
                <p:spPr>
                  <a:xfrm>
                    <a:off x="6166770" y="3598925"/>
                    <a:ext cx="149161" cy="281558"/>
                  </a:xfrm>
                  <a:custGeom>
                    <a:avLst/>
                    <a:gdLst>
                      <a:gd name="connsiteX0" fmla="*/ 137732 w 149161"/>
                      <a:gd name="connsiteY0" fmla="*/ 281559 h 281558"/>
                      <a:gd name="connsiteX1" fmla="*/ 0 w 149161"/>
                      <a:gd name="connsiteY1" fmla="*/ 7525 h 281558"/>
                      <a:gd name="connsiteX2" fmla="*/ 10763 w 149161"/>
                      <a:gd name="connsiteY2" fmla="*/ 0 h 281558"/>
                      <a:gd name="connsiteX3" fmla="*/ 149162 w 149161"/>
                      <a:gd name="connsiteY3" fmla="*/ 274415 h 281558"/>
                    </a:gdLst>
                    <a:ahLst/>
                    <a:cxnLst>
                      <a:cxn ang="0">
                        <a:pos x="connsiteX0" y="connsiteY0"/>
                      </a:cxn>
                      <a:cxn ang="0">
                        <a:pos x="connsiteX1" y="connsiteY1"/>
                      </a:cxn>
                      <a:cxn ang="0">
                        <a:pos x="connsiteX2" y="connsiteY2"/>
                      </a:cxn>
                      <a:cxn ang="0">
                        <a:pos x="connsiteX3" y="connsiteY3"/>
                      </a:cxn>
                    </a:cxnLst>
                    <a:rect l="l" t="t" r="r" b="b"/>
                    <a:pathLst>
                      <a:path w="149161" h="281558">
                        <a:moveTo>
                          <a:pt x="137732" y="281559"/>
                        </a:moveTo>
                        <a:lnTo>
                          <a:pt x="0" y="7525"/>
                        </a:lnTo>
                        <a:lnTo>
                          <a:pt x="10763" y="0"/>
                        </a:lnTo>
                        <a:lnTo>
                          <a:pt x="149162" y="2744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28" name="Freeform: Shape 427">
                    <a:extLst>
                      <a:ext uri="{FF2B5EF4-FFF2-40B4-BE49-F238E27FC236}">
                        <a16:creationId xmlns:a16="http://schemas.microsoft.com/office/drawing/2014/main" id="{88E188BA-0C5C-49BF-9DC2-29C022D5BB46}"/>
                      </a:ext>
                    </a:extLst>
                  </p:cNvPr>
                  <p:cNvSpPr/>
                  <p:nvPr/>
                </p:nvSpPr>
                <p:spPr>
                  <a:xfrm>
                    <a:off x="6280562" y="3843288"/>
                    <a:ext cx="59694" cy="67394"/>
                  </a:xfrm>
                  <a:custGeom>
                    <a:avLst/>
                    <a:gdLst>
                      <a:gd name="connsiteX0" fmla="*/ 55658 w 59694"/>
                      <a:gd name="connsiteY0" fmla="*/ 17480 h 67394"/>
                      <a:gd name="connsiteX1" fmla="*/ 44609 w 59694"/>
                      <a:gd name="connsiteY1" fmla="*/ 63390 h 67394"/>
                      <a:gd name="connsiteX2" fmla="*/ 3938 w 59694"/>
                      <a:gd name="connsiteY2" fmla="*/ 49769 h 67394"/>
                      <a:gd name="connsiteX3" fmla="*/ 14796 w 59694"/>
                      <a:gd name="connsiteY3" fmla="*/ 4240 h 67394"/>
                      <a:gd name="connsiteX4" fmla="*/ 55658 w 59694"/>
                      <a:gd name="connsiteY4" fmla="*/ 17480 h 673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 h="67394">
                        <a:moveTo>
                          <a:pt x="55658" y="17480"/>
                        </a:moveTo>
                        <a:cubicBezTo>
                          <a:pt x="63945" y="33863"/>
                          <a:pt x="59087" y="54532"/>
                          <a:pt x="44609" y="63390"/>
                        </a:cubicBezTo>
                        <a:cubicBezTo>
                          <a:pt x="30322" y="72153"/>
                          <a:pt x="12129" y="66057"/>
                          <a:pt x="3938" y="49769"/>
                        </a:cubicBezTo>
                        <a:cubicBezTo>
                          <a:pt x="-4159" y="33481"/>
                          <a:pt x="604" y="13193"/>
                          <a:pt x="14796" y="4240"/>
                        </a:cubicBezTo>
                        <a:cubicBezTo>
                          <a:pt x="28988" y="-4809"/>
                          <a:pt x="47372" y="1096"/>
                          <a:pt x="55658" y="1748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12" name="Graphic 220">
                  <a:extLst>
                    <a:ext uri="{FF2B5EF4-FFF2-40B4-BE49-F238E27FC236}">
                      <a16:creationId xmlns:a16="http://schemas.microsoft.com/office/drawing/2014/main" id="{C25AC8A0-5CDD-495C-BA0C-726AE2A78AE7}"/>
                    </a:ext>
                  </a:extLst>
                </p:cNvPr>
                <p:cNvGrpSpPr/>
                <p:nvPr/>
              </p:nvGrpSpPr>
              <p:grpSpPr>
                <a:xfrm>
                  <a:off x="6144065" y="3873055"/>
                  <a:ext cx="171866" cy="303083"/>
                  <a:chOff x="6144065" y="3873055"/>
                  <a:chExt cx="171866" cy="303083"/>
                </a:xfrm>
                <a:grpFill/>
              </p:grpSpPr>
              <p:sp>
                <p:nvSpPr>
                  <p:cNvPr id="425" name="Freeform: Shape 424">
                    <a:extLst>
                      <a:ext uri="{FF2B5EF4-FFF2-40B4-BE49-F238E27FC236}">
                        <a16:creationId xmlns:a16="http://schemas.microsoft.com/office/drawing/2014/main" id="{D2A5AA7F-C779-4877-87AA-C89197238687}"/>
                      </a:ext>
                    </a:extLst>
                  </p:cNvPr>
                  <p:cNvSpPr/>
                  <p:nvPr/>
                </p:nvSpPr>
                <p:spPr>
                  <a:xfrm>
                    <a:off x="6166770" y="3873055"/>
                    <a:ext cx="149161" cy="274320"/>
                  </a:xfrm>
                  <a:custGeom>
                    <a:avLst/>
                    <a:gdLst>
                      <a:gd name="connsiteX0" fmla="*/ 10763 w 149161"/>
                      <a:gd name="connsiteY0" fmla="*/ 274320 h 274320"/>
                      <a:gd name="connsiteX1" fmla="*/ 0 w 149161"/>
                      <a:gd name="connsiteY1" fmla="*/ 266129 h 274320"/>
                      <a:gd name="connsiteX2" fmla="*/ 137732 w 149161"/>
                      <a:gd name="connsiteY2" fmla="*/ 0 h 274320"/>
                      <a:gd name="connsiteX3" fmla="*/ 149162 w 149161"/>
                      <a:gd name="connsiteY3" fmla="*/ 7811 h 274320"/>
                    </a:gdLst>
                    <a:ahLst/>
                    <a:cxnLst>
                      <a:cxn ang="0">
                        <a:pos x="connsiteX0" y="connsiteY0"/>
                      </a:cxn>
                      <a:cxn ang="0">
                        <a:pos x="connsiteX1" y="connsiteY1"/>
                      </a:cxn>
                      <a:cxn ang="0">
                        <a:pos x="connsiteX2" y="connsiteY2"/>
                      </a:cxn>
                      <a:cxn ang="0">
                        <a:pos x="connsiteX3" y="connsiteY3"/>
                      </a:cxn>
                    </a:cxnLst>
                    <a:rect l="l" t="t" r="r" b="b"/>
                    <a:pathLst>
                      <a:path w="149161" h="274320">
                        <a:moveTo>
                          <a:pt x="10763" y="274320"/>
                        </a:moveTo>
                        <a:lnTo>
                          <a:pt x="0" y="266129"/>
                        </a:lnTo>
                        <a:lnTo>
                          <a:pt x="137732" y="0"/>
                        </a:lnTo>
                        <a:lnTo>
                          <a:pt x="149162" y="78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26" name="Freeform: Shape 425">
                    <a:extLst>
                      <a:ext uri="{FF2B5EF4-FFF2-40B4-BE49-F238E27FC236}">
                        <a16:creationId xmlns:a16="http://schemas.microsoft.com/office/drawing/2014/main" id="{AFFA6F5A-B8BE-48DC-B4DC-6F676A33021A}"/>
                      </a:ext>
                    </a:extLst>
                  </p:cNvPr>
                  <p:cNvSpPr/>
                  <p:nvPr/>
                </p:nvSpPr>
                <p:spPr>
                  <a:xfrm>
                    <a:off x="6144065" y="4110461"/>
                    <a:ext cx="56367" cy="65677"/>
                  </a:xfrm>
                  <a:custGeom>
                    <a:avLst/>
                    <a:gdLst>
                      <a:gd name="connsiteX0" fmla="*/ 52518 w 56367"/>
                      <a:gd name="connsiteY0" fmla="*/ 51392 h 65677"/>
                      <a:gd name="connsiteX1" fmla="*/ 13942 w 56367"/>
                      <a:gd name="connsiteY1" fmla="*/ 59870 h 65677"/>
                      <a:gd name="connsiteX2" fmla="*/ 3751 w 56367"/>
                      <a:gd name="connsiteY2" fmla="*/ 14435 h 65677"/>
                      <a:gd name="connsiteX3" fmla="*/ 42136 w 56367"/>
                      <a:gd name="connsiteY3" fmla="*/ 5577 h 65677"/>
                      <a:gd name="connsiteX4" fmla="*/ 52518 w 56367"/>
                      <a:gd name="connsiteY4" fmla="*/ 51392 h 656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5677">
                        <a:moveTo>
                          <a:pt x="52518" y="51392"/>
                        </a:moveTo>
                        <a:cubicBezTo>
                          <a:pt x="44708" y="66442"/>
                          <a:pt x="27373" y="70157"/>
                          <a:pt x="13942" y="59870"/>
                        </a:cubicBezTo>
                        <a:cubicBezTo>
                          <a:pt x="607" y="49678"/>
                          <a:pt x="-3965" y="29390"/>
                          <a:pt x="3751" y="14435"/>
                        </a:cubicBezTo>
                        <a:cubicBezTo>
                          <a:pt x="11466" y="-519"/>
                          <a:pt x="28611" y="-4519"/>
                          <a:pt x="42136" y="5577"/>
                        </a:cubicBezTo>
                        <a:cubicBezTo>
                          <a:pt x="55757" y="15769"/>
                          <a:pt x="60424" y="36343"/>
                          <a:pt x="52518" y="5139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13" name="Graphic 220">
                  <a:extLst>
                    <a:ext uri="{FF2B5EF4-FFF2-40B4-BE49-F238E27FC236}">
                      <a16:creationId xmlns:a16="http://schemas.microsoft.com/office/drawing/2014/main" id="{13573DB2-0A57-4614-B19D-7FD49D600A31}"/>
                    </a:ext>
                  </a:extLst>
                </p:cNvPr>
                <p:cNvGrpSpPr/>
                <p:nvPr/>
              </p:nvGrpSpPr>
              <p:grpSpPr>
                <a:xfrm>
                  <a:off x="5893022" y="4090451"/>
                  <a:ext cx="279082" cy="62161"/>
                  <a:chOff x="5893022" y="4090451"/>
                  <a:chExt cx="279082" cy="62161"/>
                </a:xfrm>
                <a:grpFill/>
              </p:grpSpPr>
              <p:sp>
                <p:nvSpPr>
                  <p:cNvPr id="423" name="Freeform: Shape 422">
                    <a:extLst>
                      <a:ext uri="{FF2B5EF4-FFF2-40B4-BE49-F238E27FC236}">
                        <a16:creationId xmlns:a16="http://schemas.microsoft.com/office/drawing/2014/main" id="{E03142F4-E775-4B47-BF25-37F7981C89D5}"/>
                      </a:ext>
                    </a:extLst>
                  </p:cNvPr>
                  <p:cNvSpPr/>
                  <p:nvPr/>
                </p:nvSpPr>
                <p:spPr>
                  <a:xfrm>
                    <a:off x="5918073" y="4114704"/>
                    <a:ext cx="254031" cy="35814"/>
                  </a:xfrm>
                  <a:custGeom>
                    <a:avLst/>
                    <a:gdLst>
                      <a:gd name="connsiteX0" fmla="*/ 254032 w 254031"/>
                      <a:gd name="connsiteY0" fmla="*/ 35814 h 35814"/>
                      <a:gd name="connsiteX1" fmla="*/ 0 w 254031"/>
                      <a:gd name="connsiteY1" fmla="*/ 13716 h 35814"/>
                      <a:gd name="connsiteX2" fmla="*/ 0 w 254031"/>
                      <a:gd name="connsiteY2" fmla="*/ 0 h 35814"/>
                      <a:gd name="connsiteX3" fmla="*/ 254032 w 254031"/>
                      <a:gd name="connsiteY3" fmla="*/ 21336 h 35814"/>
                    </a:gdLst>
                    <a:ahLst/>
                    <a:cxnLst>
                      <a:cxn ang="0">
                        <a:pos x="connsiteX0" y="connsiteY0"/>
                      </a:cxn>
                      <a:cxn ang="0">
                        <a:pos x="connsiteX1" y="connsiteY1"/>
                      </a:cxn>
                      <a:cxn ang="0">
                        <a:pos x="connsiteX2" y="connsiteY2"/>
                      </a:cxn>
                      <a:cxn ang="0">
                        <a:pos x="connsiteX3" y="connsiteY3"/>
                      </a:cxn>
                    </a:cxnLst>
                    <a:rect l="l" t="t" r="r" b="b"/>
                    <a:pathLst>
                      <a:path w="254031" h="35814">
                        <a:moveTo>
                          <a:pt x="254032" y="35814"/>
                        </a:moveTo>
                        <a:lnTo>
                          <a:pt x="0" y="13716"/>
                        </a:lnTo>
                        <a:lnTo>
                          <a:pt x="0" y="0"/>
                        </a:lnTo>
                        <a:lnTo>
                          <a:pt x="254032" y="2133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24" name="Freeform: Shape 423">
                    <a:extLst>
                      <a:ext uri="{FF2B5EF4-FFF2-40B4-BE49-F238E27FC236}">
                        <a16:creationId xmlns:a16="http://schemas.microsoft.com/office/drawing/2014/main" id="{9BAE99D0-420E-4F96-BFCC-554B576B9C9B}"/>
                      </a:ext>
                    </a:extLst>
                  </p:cNvPr>
                  <p:cNvSpPr/>
                  <p:nvPr/>
                </p:nvSpPr>
                <p:spPr>
                  <a:xfrm>
                    <a:off x="5893022" y="4090451"/>
                    <a:ext cx="50387" cy="62161"/>
                  </a:xfrm>
                  <a:custGeom>
                    <a:avLst/>
                    <a:gdLst>
                      <a:gd name="connsiteX0" fmla="*/ 25051 w 50387"/>
                      <a:gd name="connsiteY0" fmla="*/ 62067 h 62161"/>
                      <a:gd name="connsiteX1" fmla="*/ 0 w 50387"/>
                      <a:gd name="connsiteY1" fmla="*/ 28920 h 62161"/>
                      <a:gd name="connsiteX2" fmla="*/ 25051 w 50387"/>
                      <a:gd name="connsiteY2" fmla="*/ 60 h 62161"/>
                      <a:gd name="connsiteX3" fmla="*/ 50387 w 50387"/>
                      <a:gd name="connsiteY3" fmla="*/ 33207 h 62161"/>
                      <a:gd name="connsiteX4" fmla="*/ 25051 w 50387"/>
                      <a:gd name="connsiteY4" fmla="*/ 62067 h 62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387" h="62161">
                        <a:moveTo>
                          <a:pt x="25051" y="62067"/>
                        </a:moveTo>
                        <a:cubicBezTo>
                          <a:pt x="11144" y="60829"/>
                          <a:pt x="0" y="45970"/>
                          <a:pt x="0" y="28920"/>
                        </a:cubicBezTo>
                        <a:cubicBezTo>
                          <a:pt x="0" y="11871"/>
                          <a:pt x="11144" y="-988"/>
                          <a:pt x="25051" y="60"/>
                        </a:cubicBezTo>
                        <a:cubicBezTo>
                          <a:pt x="39053" y="1203"/>
                          <a:pt x="50387" y="15966"/>
                          <a:pt x="50387" y="33207"/>
                        </a:cubicBezTo>
                        <a:cubicBezTo>
                          <a:pt x="50387" y="50447"/>
                          <a:pt x="39053" y="63401"/>
                          <a:pt x="25051" y="6206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14" name="Graphic 220">
                  <a:extLst>
                    <a:ext uri="{FF2B5EF4-FFF2-40B4-BE49-F238E27FC236}">
                      <a16:creationId xmlns:a16="http://schemas.microsoft.com/office/drawing/2014/main" id="{4A93B21F-F928-4B38-8E90-D551D51735ED}"/>
                    </a:ext>
                  </a:extLst>
                </p:cNvPr>
                <p:cNvGrpSpPr/>
                <p:nvPr/>
              </p:nvGrpSpPr>
              <p:grpSpPr>
                <a:xfrm>
                  <a:off x="5777243" y="3832219"/>
                  <a:ext cx="145686" cy="292391"/>
                  <a:chOff x="5777243" y="3832219"/>
                  <a:chExt cx="145686" cy="292391"/>
                </a:xfrm>
                <a:grpFill/>
              </p:grpSpPr>
              <p:sp>
                <p:nvSpPr>
                  <p:cNvPr id="421" name="Freeform: Shape 420">
                    <a:extLst>
                      <a:ext uri="{FF2B5EF4-FFF2-40B4-BE49-F238E27FC236}">
                        <a16:creationId xmlns:a16="http://schemas.microsoft.com/office/drawing/2014/main" id="{D6325C9B-C801-4EDD-B345-D28F0F784355}"/>
                      </a:ext>
                    </a:extLst>
                  </p:cNvPr>
                  <p:cNvSpPr/>
                  <p:nvPr/>
                </p:nvSpPr>
                <p:spPr>
                  <a:xfrm>
                    <a:off x="5796438" y="3859149"/>
                    <a:ext cx="126491" cy="265461"/>
                  </a:xfrm>
                  <a:custGeom>
                    <a:avLst/>
                    <a:gdLst>
                      <a:gd name="connsiteX0" fmla="*/ 116777 w 126491"/>
                      <a:gd name="connsiteY0" fmla="*/ 265462 h 265461"/>
                      <a:gd name="connsiteX1" fmla="*/ 0 w 126491"/>
                      <a:gd name="connsiteY1" fmla="*/ 6477 h 265461"/>
                      <a:gd name="connsiteX2" fmla="*/ 9144 w 126491"/>
                      <a:gd name="connsiteY2" fmla="*/ 0 h 265461"/>
                      <a:gd name="connsiteX3" fmla="*/ 126492 w 126491"/>
                      <a:gd name="connsiteY3" fmla="*/ 259366 h 265461"/>
                    </a:gdLst>
                    <a:ahLst/>
                    <a:cxnLst>
                      <a:cxn ang="0">
                        <a:pos x="connsiteX0" y="connsiteY0"/>
                      </a:cxn>
                      <a:cxn ang="0">
                        <a:pos x="connsiteX1" y="connsiteY1"/>
                      </a:cxn>
                      <a:cxn ang="0">
                        <a:pos x="connsiteX2" y="connsiteY2"/>
                      </a:cxn>
                      <a:cxn ang="0">
                        <a:pos x="connsiteX3" y="connsiteY3"/>
                      </a:cxn>
                    </a:cxnLst>
                    <a:rect l="l" t="t" r="r" b="b"/>
                    <a:pathLst>
                      <a:path w="126491" h="265461">
                        <a:moveTo>
                          <a:pt x="116777" y="265462"/>
                        </a:moveTo>
                        <a:lnTo>
                          <a:pt x="0" y="6477"/>
                        </a:lnTo>
                        <a:lnTo>
                          <a:pt x="9144" y="0"/>
                        </a:lnTo>
                        <a:lnTo>
                          <a:pt x="126492" y="25936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22" name="Freeform: Shape 421">
                    <a:extLst>
                      <a:ext uri="{FF2B5EF4-FFF2-40B4-BE49-F238E27FC236}">
                        <a16:creationId xmlns:a16="http://schemas.microsoft.com/office/drawing/2014/main" id="{CFB03C8F-C3E6-4E91-A90E-1527FC667628}"/>
                      </a:ext>
                    </a:extLst>
                  </p:cNvPr>
                  <p:cNvSpPr/>
                  <p:nvPr/>
                </p:nvSpPr>
                <p:spPr>
                  <a:xfrm>
                    <a:off x="5777243" y="3832219"/>
                    <a:ext cx="47855" cy="60345"/>
                  </a:xfrm>
                  <a:custGeom>
                    <a:avLst/>
                    <a:gdLst>
                      <a:gd name="connsiteX0" fmla="*/ 3193 w 47855"/>
                      <a:gd name="connsiteY0" fmla="*/ 44647 h 60345"/>
                      <a:gd name="connsiteX1" fmla="*/ 11861 w 47855"/>
                      <a:gd name="connsiteY1" fmla="*/ 3784 h 60345"/>
                      <a:gd name="connsiteX2" fmla="*/ 44627 w 47855"/>
                      <a:gd name="connsiteY2" fmla="*/ 15595 h 60345"/>
                      <a:gd name="connsiteX3" fmla="*/ 35769 w 47855"/>
                      <a:gd name="connsiteY3" fmla="*/ 56648 h 60345"/>
                      <a:gd name="connsiteX4" fmla="*/ 3193 w 47855"/>
                      <a:gd name="connsiteY4" fmla="*/ 44647 h 603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55" h="60345">
                        <a:moveTo>
                          <a:pt x="3193" y="44647"/>
                        </a:moveTo>
                        <a:cubicBezTo>
                          <a:pt x="-3379" y="30073"/>
                          <a:pt x="526" y="11881"/>
                          <a:pt x="11861" y="3784"/>
                        </a:cubicBezTo>
                        <a:cubicBezTo>
                          <a:pt x="23291" y="-4312"/>
                          <a:pt x="37959" y="1022"/>
                          <a:pt x="44627" y="15595"/>
                        </a:cubicBezTo>
                        <a:cubicBezTo>
                          <a:pt x="51295" y="30264"/>
                          <a:pt x="47294" y="48742"/>
                          <a:pt x="35769" y="56648"/>
                        </a:cubicBezTo>
                        <a:cubicBezTo>
                          <a:pt x="24339" y="64649"/>
                          <a:pt x="9765" y="59220"/>
                          <a:pt x="3193" y="446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15" name="Graphic 220">
                  <a:extLst>
                    <a:ext uri="{FF2B5EF4-FFF2-40B4-BE49-F238E27FC236}">
                      <a16:creationId xmlns:a16="http://schemas.microsoft.com/office/drawing/2014/main" id="{4462A61F-B509-4AF8-A838-D339834D19A7}"/>
                    </a:ext>
                  </a:extLst>
                </p:cNvPr>
                <p:cNvGrpSpPr/>
                <p:nvPr/>
              </p:nvGrpSpPr>
              <p:grpSpPr>
                <a:xfrm>
                  <a:off x="5796438" y="3578932"/>
                  <a:ext cx="147059" cy="286979"/>
                  <a:chOff x="5796438" y="3578932"/>
                  <a:chExt cx="147059" cy="286979"/>
                </a:xfrm>
                <a:grpFill/>
              </p:grpSpPr>
              <p:sp>
                <p:nvSpPr>
                  <p:cNvPr id="419" name="Freeform: Shape 418">
                    <a:extLst>
                      <a:ext uri="{FF2B5EF4-FFF2-40B4-BE49-F238E27FC236}">
                        <a16:creationId xmlns:a16="http://schemas.microsoft.com/office/drawing/2014/main" id="{8FBDB168-FB39-40E1-8348-98430EEC4E16}"/>
                      </a:ext>
                    </a:extLst>
                  </p:cNvPr>
                  <p:cNvSpPr/>
                  <p:nvPr/>
                </p:nvSpPr>
                <p:spPr>
                  <a:xfrm>
                    <a:off x="5796438" y="3606641"/>
                    <a:ext cx="126491" cy="259270"/>
                  </a:xfrm>
                  <a:custGeom>
                    <a:avLst/>
                    <a:gdLst>
                      <a:gd name="connsiteX0" fmla="*/ 9144 w 126491"/>
                      <a:gd name="connsiteY0" fmla="*/ 259271 h 259270"/>
                      <a:gd name="connsiteX1" fmla="*/ 0 w 126491"/>
                      <a:gd name="connsiteY1" fmla="*/ 252317 h 259270"/>
                      <a:gd name="connsiteX2" fmla="*/ 116777 w 126491"/>
                      <a:gd name="connsiteY2" fmla="*/ 0 h 259270"/>
                      <a:gd name="connsiteX3" fmla="*/ 126492 w 126491"/>
                      <a:gd name="connsiteY3" fmla="*/ 6572 h 259270"/>
                    </a:gdLst>
                    <a:ahLst/>
                    <a:cxnLst>
                      <a:cxn ang="0">
                        <a:pos x="connsiteX0" y="connsiteY0"/>
                      </a:cxn>
                      <a:cxn ang="0">
                        <a:pos x="connsiteX1" y="connsiteY1"/>
                      </a:cxn>
                      <a:cxn ang="0">
                        <a:pos x="connsiteX2" y="connsiteY2"/>
                      </a:cxn>
                      <a:cxn ang="0">
                        <a:pos x="connsiteX3" y="connsiteY3"/>
                      </a:cxn>
                    </a:cxnLst>
                    <a:rect l="l" t="t" r="r" b="b"/>
                    <a:pathLst>
                      <a:path w="126491" h="259270">
                        <a:moveTo>
                          <a:pt x="9144" y="259271"/>
                        </a:moveTo>
                        <a:lnTo>
                          <a:pt x="0" y="252317"/>
                        </a:lnTo>
                        <a:lnTo>
                          <a:pt x="116777" y="0"/>
                        </a:lnTo>
                        <a:lnTo>
                          <a:pt x="126492"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20" name="Freeform: Shape 419">
                    <a:extLst>
                      <a:ext uri="{FF2B5EF4-FFF2-40B4-BE49-F238E27FC236}">
                        <a16:creationId xmlns:a16="http://schemas.microsoft.com/office/drawing/2014/main" id="{2A3A63FB-B3EE-451C-8DA8-248DAC96B566}"/>
                      </a:ext>
                    </a:extLst>
                  </p:cNvPr>
                  <p:cNvSpPr/>
                  <p:nvPr/>
                </p:nvSpPr>
                <p:spPr>
                  <a:xfrm>
                    <a:off x="5893035" y="3578932"/>
                    <a:ext cx="50462" cy="61969"/>
                  </a:xfrm>
                  <a:custGeom>
                    <a:avLst/>
                    <a:gdLst>
                      <a:gd name="connsiteX0" fmla="*/ 3321 w 50462"/>
                      <a:gd name="connsiteY0" fmla="*/ 16184 h 61969"/>
                      <a:gd name="connsiteX1" fmla="*/ 37706 w 50462"/>
                      <a:gd name="connsiteY1" fmla="*/ 3706 h 61969"/>
                      <a:gd name="connsiteX2" fmla="*/ 47040 w 50462"/>
                      <a:gd name="connsiteY2" fmla="*/ 45901 h 61969"/>
                      <a:gd name="connsiteX3" fmla="*/ 12560 w 50462"/>
                      <a:gd name="connsiteY3" fmla="*/ 58093 h 61969"/>
                      <a:gd name="connsiteX4" fmla="*/ 3321 w 50462"/>
                      <a:gd name="connsiteY4" fmla="*/ 16184 h 61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2" h="61969">
                        <a:moveTo>
                          <a:pt x="3321" y="16184"/>
                        </a:moveTo>
                        <a:cubicBezTo>
                          <a:pt x="10179" y="1229"/>
                          <a:pt x="25609" y="-4391"/>
                          <a:pt x="37706" y="3706"/>
                        </a:cubicBezTo>
                        <a:cubicBezTo>
                          <a:pt x="49898" y="11897"/>
                          <a:pt x="54089" y="30852"/>
                          <a:pt x="47040" y="45901"/>
                        </a:cubicBezTo>
                        <a:cubicBezTo>
                          <a:pt x="39992" y="60951"/>
                          <a:pt x="24561" y="66380"/>
                          <a:pt x="12560" y="58093"/>
                        </a:cubicBezTo>
                        <a:cubicBezTo>
                          <a:pt x="558" y="49902"/>
                          <a:pt x="-3538" y="31138"/>
                          <a:pt x="3321" y="1618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416" name="Graphic 220">
                  <a:extLst>
                    <a:ext uri="{FF2B5EF4-FFF2-40B4-BE49-F238E27FC236}">
                      <a16:creationId xmlns:a16="http://schemas.microsoft.com/office/drawing/2014/main" id="{724A79A4-803B-4616-8A54-F3DF97C815EB}"/>
                    </a:ext>
                  </a:extLst>
                </p:cNvPr>
                <p:cNvGrpSpPr/>
                <p:nvPr/>
              </p:nvGrpSpPr>
              <p:grpSpPr>
                <a:xfrm>
                  <a:off x="5918073" y="3569953"/>
                  <a:ext cx="282320" cy="65460"/>
                  <a:chOff x="5918073" y="3569953"/>
                  <a:chExt cx="282320" cy="65460"/>
                </a:xfrm>
                <a:grpFill/>
              </p:grpSpPr>
              <p:sp>
                <p:nvSpPr>
                  <p:cNvPr id="417" name="Freeform: Shape 416">
                    <a:extLst>
                      <a:ext uri="{FF2B5EF4-FFF2-40B4-BE49-F238E27FC236}">
                        <a16:creationId xmlns:a16="http://schemas.microsoft.com/office/drawing/2014/main" id="{BAE25B1E-7FCA-4606-8F38-7389993AC775}"/>
                      </a:ext>
                    </a:extLst>
                  </p:cNvPr>
                  <p:cNvSpPr/>
                  <p:nvPr/>
                </p:nvSpPr>
                <p:spPr>
                  <a:xfrm>
                    <a:off x="5918073" y="3595401"/>
                    <a:ext cx="254031" cy="21336"/>
                  </a:xfrm>
                  <a:custGeom>
                    <a:avLst/>
                    <a:gdLst>
                      <a:gd name="connsiteX0" fmla="*/ 254032 w 254031"/>
                      <a:gd name="connsiteY0" fmla="*/ 14478 h 21336"/>
                      <a:gd name="connsiteX1" fmla="*/ 0 w 254031"/>
                      <a:gd name="connsiteY1" fmla="*/ 21336 h 21336"/>
                      <a:gd name="connsiteX2" fmla="*/ 0 w 254031"/>
                      <a:gd name="connsiteY2" fmla="*/ 7620 h 21336"/>
                      <a:gd name="connsiteX3" fmla="*/ 254032 w 254031"/>
                      <a:gd name="connsiteY3" fmla="*/ 0 h 21336"/>
                    </a:gdLst>
                    <a:ahLst/>
                    <a:cxnLst>
                      <a:cxn ang="0">
                        <a:pos x="connsiteX0" y="connsiteY0"/>
                      </a:cxn>
                      <a:cxn ang="0">
                        <a:pos x="connsiteX1" y="connsiteY1"/>
                      </a:cxn>
                      <a:cxn ang="0">
                        <a:pos x="connsiteX2" y="connsiteY2"/>
                      </a:cxn>
                      <a:cxn ang="0">
                        <a:pos x="connsiteX3" y="connsiteY3"/>
                      </a:cxn>
                    </a:cxnLst>
                    <a:rect l="l" t="t" r="r" b="b"/>
                    <a:pathLst>
                      <a:path w="254031" h="21336">
                        <a:moveTo>
                          <a:pt x="254032" y="14478"/>
                        </a:moveTo>
                        <a:lnTo>
                          <a:pt x="0" y="21336"/>
                        </a:lnTo>
                        <a:lnTo>
                          <a:pt x="0" y="7620"/>
                        </a:lnTo>
                        <a:lnTo>
                          <a:pt x="25403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18" name="Freeform: Shape 417">
                    <a:extLst>
                      <a:ext uri="{FF2B5EF4-FFF2-40B4-BE49-F238E27FC236}">
                        <a16:creationId xmlns:a16="http://schemas.microsoft.com/office/drawing/2014/main" id="{630C0A04-C1CE-4588-80FD-7AD6F5F2510D}"/>
                      </a:ext>
                    </a:extLst>
                  </p:cNvPr>
                  <p:cNvSpPr/>
                  <p:nvPr/>
                </p:nvSpPr>
                <p:spPr>
                  <a:xfrm>
                    <a:off x="6144101" y="3569953"/>
                    <a:ext cx="56292" cy="65460"/>
                  </a:xfrm>
                  <a:custGeom>
                    <a:avLst/>
                    <a:gdLst>
                      <a:gd name="connsiteX0" fmla="*/ 28004 w 56292"/>
                      <a:gd name="connsiteY0" fmla="*/ 17 h 65460"/>
                      <a:gd name="connsiteX1" fmla="*/ 56293 w 56292"/>
                      <a:gd name="connsiteY1" fmla="*/ 31925 h 65460"/>
                      <a:gd name="connsiteX2" fmla="*/ 28004 w 56292"/>
                      <a:gd name="connsiteY2" fmla="*/ 65453 h 65460"/>
                      <a:gd name="connsiteX3" fmla="*/ 0 w 56292"/>
                      <a:gd name="connsiteY3" fmla="*/ 33545 h 65460"/>
                      <a:gd name="connsiteX4" fmla="*/ 28004 w 56292"/>
                      <a:gd name="connsiteY4" fmla="*/ 17 h 65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92" h="65460">
                        <a:moveTo>
                          <a:pt x="28004" y="17"/>
                        </a:moveTo>
                        <a:cubicBezTo>
                          <a:pt x="43625" y="-555"/>
                          <a:pt x="56293" y="13733"/>
                          <a:pt x="56293" y="31925"/>
                        </a:cubicBezTo>
                        <a:cubicBezTo>
                          <a:pt x="56293" y="50118"/>
                          <a:pt x="43529" y="65168"/>
                          <a:pt x="28004" y="65453"/>
                        </a:cubicBezTo>
                        <a:cubicBezTo>
                          <a:pt x="12478" y="65834"/>
                          <a:pt x="0" y="51452"/>
                          <a:pt x="0" y="33545"/>
                        </a:cubicBezTo>
                        <a:cubicBezTo>
                          <a:pt x="0" y="15638"/>
                          <a:pt x="12573" y="588"/>
                          <a:pt x="28004" y="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25" name="Graphic 220">
                <a:extLst>
                  <a:ext uri="{FF2B5EF4-FFF2-40B4-BE49-F238E27FC236}">
                    <a16:creationId xmlns:a16="http://schemas.microsoft.com/office/drawing/2014/main" id="{56D908DC-922C-4FD7-9F81-4C42E36E79CE}"/>
                  </a:ext>
                </a:extLst>
              </p:cNvPr>
              <p:cNvGrpSpPr/>
              <p:nvPr/>
            </p:nvGrpSpPr>
            <p:grpSpPr>
              <a:xfrm>
                <a:off x="6144160" y="3258842"/>
                <a:ext cx="669460" cy="662529"/>
                <a:chOff x="6144160" y="3258842"/>
                <a:chExt cx="669460" cy="662529"/>
              </a:xfrm>
              <a:grpFill/>
            </p:grpSpPr>
            <p:grpSp>
              <p:nvGrpSpPr>
                <p:cNvPr id="393" name="Graphic 220">
                  <a:extLst>
                    <a:ext uri="{FF2B5EF4-FFF2-40B4-BE49-F238E27FC236}">
                      <a16:creationId xmlns:a16="http://schemas.microsoft.com/office/drawing/2014/main" id="{7119AE48-59EB-4EB5-843D-1742E968157B}"/>
                    </a:ext>
                  </a:extLst>
                </p:cNvPr>
                <p:cNvGrpSpPr/>
                <p:nvPr/>
              </p:nvGrpSpPr>
              <p:grpSpPr>
                <a:xfrm>
                  <a:off x="6605682" y="3290220"/>
                  <a:ext cx="207938" cy="332173"/>
                  <a:chOff x="6605682" y="3290220"/>
                  <a:chExt cx="207938" cy="332173"/>
                </a:xfrm>
                <a:grpFill/>
              </p:grpSpPr>
              <p:sp>
                <p:nvSpPr>
                  <p:cNvPr id="409" name="Freeform: Shape 408">
                    <a:extLst>
                      <a:ext uri="{FF2B5EF4-FFF2-40B4-BE49-F238E27FC236}">
                        <a16:creationId xmlns:a16="http://schemas.microsoft.com/office/drawing/2014/main" id="{AB6C303B-8B74-4BB3-A337-CE1E7B3493DC}"/>
                      </a:ext>
                    </a:extLst>
                  </p:cNvPr>
                  <p:cNvSpPr/>
                  <p:nvPr/>
                </p:nvSpPr>
                <p:spPr>
                  <a:xfrm>
                    <a:off x="6605682" y="3290220"/>
                    <a:ext cx="178784" cy="299466"/>
                  </a:xfrm>
                  <a:custGeom>
                    <a:avLst/>
                    <a:gdLst>
                      <a:gd name="connsiteX0" fmla="*/ 164973 w 178784"/>
                      <a:gd name="connsiteY0" fmla="*/ 299466 h 299466"/>
                      <a:gd name="connsiteX1" fmla="*/ 0 w 178784"/>
                      <a:gd name="connsiteY1" fmla="*/ 9049 h 299466"/>
                      <a:gd name="connsiteX2" fmla="*/ 12954 w 178784"/>
                      <a:gd name="connsiteY2" fmla="*/ 0 h 299466"/>
                      <a:gd name="connsiteX3" fmla="*/ 178784 w 178784"/>
                      <a:gd name="connsiteY3" fmla="*/ 290894 h 299466"/>
                    </a:gdLst>
                    <a:ahLst/>
                    <a:cxnLst>
                      <a:cxn ang="0">
                        <a:pos x="connsiteX0" y="connsiteY0"/>
                      </a:cxn>
                      <a:cxn ang="0">
                        <a:pos x="connsiteX1" y="connsiteY1"/>
                      </a:cxn>
                      <a:cxn ang="0">
                        <a:pos x="connsiteX2" y="connsiteY2"/>
                      </a:cxn>
                      <a:cxn ang="0">
                        <a:pos x="connsiteX3" y="connsiteY3"/>
                      </a:cxn>
                    </a:cxnLst>
                    <a:rect l="l" t="t" r="r" b="b"/>
                    <a:pathLst>
                      <a:path w="178784" h="299466">
                        <a:moveTo>
                          <a:pt x="164973" y="299466"/>
                        </a:moveTo>
                        <a:lnTo>
                          <a:pt x="0" y="9049"/>
                        </a:lnTo>
                        <a:lnTo>
                          <a:pt x="12954" y="0"/>
                        </a:lnTo>
                        <a:lnTo>
                          <a:pt x="178784" y="29089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10" name="Freeform: Shape 409">
                    <a:extLst>
                      <a:ext uri="{FF2B5EF4-FFF2-40B4-BE49-F238E27FC236}">
                        <a16:creationId xmlns:a16="http://schemas.microsoft.com/office/drawing/2014/main" id="{BA6D749D-EAB1-4E76-9654-05A98B321960}"/>
                      </a:ext>
                    </a:extLst>
                  </p:cNvPr>
                  <p:cNvSpPr/>
                  <p:nvPr/>
                </p:nvSpPr>
                <p:spPr>
                  <a:xfrm>
                    <a:off x="6742020" y="3548505"/>
                    <a:ext cx="71601" cy="73889"/>
                  </a:xfrm>
                  <a:custGeom>
                    <a:avLst/>
                    <a:gdLst>
                      <a:gd name="connsiteX0" fmla="*/ 66735 w 71601"/>
                      <a:gd name="connsiteY0" fmla="*/ 17464 h 73889"/>
                      <a:gd name="connsiteX1" fmla="*/ 53496 w 71601"/>
                      <a:gd name="connsiteY1" fmla="*/ 68518 h 73889"/>
                      <a:gd name="connsiteX2" fmla="*/ 4728 w 71601"/>
                      <a:gd name="connsiteY2" fmla="*/ 56231 h 73889"/>
                      <a:gd name="connsiteX3" fmla="*/ 17682 w 71601"/>
                      <a:gd name="connsiteY3" fmla="*/ 5653 h 73889"/>
                      <a:gd name="connsiteX4" fmla="*/ 66735 w 71601"/>
                      <a:gd name="connsiteY4" fmla="*/ 17464 h 738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01" h="73889">
                        <a:moveTo>
                          <a:pt x="66735" y="17464"/>
                        </a:moveTo>
                        <a:cubicBezTo>
                          <a:pt x="76737" y="34895"/>
                          <a:pt x="70831" y="57850"/>
                          <a:pt x="53496" y="68518"/>
                        </a:cubicBezTo>
                        <a:cubicBezTo>
                          <a:pt x="36351" y="79091"/>
                          <a:pt x="14539" y="73567"/>
                          <a:pt x="4728" y="56231"/>
                        </a:cubicBezTo>
                        <a:cubicBezTo>
                          <a:pt x="-4988" y="38991"/>
                          <a:pt x="727" y="16321"/>
                          <a:pt x="17682" y="5653"/>
                        </a:cubicBezTo>
                        <a:cubicBezTo>
                          <a:pt x="34732" y="-5205"/>
                          <a:pt x="56734" y="34"/>
                          <a:pt x="66735" y="174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94" name="Graphic 220">
                  <a:extLst>
                    <a:ext uri="{FF2B5EF4-FFF2-40B4-BE49-F238E27FC236}">
                      <a16:creationId xmlns:a16="http://schemas.microsoft.com/office/drawing/2014/main" id="{691DB49A-90AB-4448-ABD8-05A333FE8F9E}"/>
                    </a:ext>
                  </a:extLst>
                </p:cNvPr>
                <p:cNvGrpSpPr/>
                <p:nvPr/>
              </p:nvGrpSpPr>
              <p:grpSpPr>
                <a:xfrm>
                  <a:off x="6578765" y="3581495"/>
                  <a:ext cx="205701" cy="339877"/>
                  <a:chOff x="6578765" y="3581495"/>
                  <a:chExt cx="205701" cy="339877"/>
                </a:xfrm>
                <a:grpFill/>
              </p:grpSpPr>
              <p:sp>
                <p:nvSpPr>
                  <p:cNvPr id="407" name="Freeform: Shape 406">
                    <a:extLst>
                      <a:ext uri="{FF2B5EF4-FFF2-40B4-BE49-F238E27FC236}">
                        <a16:creationId xmlns:a16="http://schemas.microsoft.com/office/drawing/2014/main" id="{8CAB7250-6126-446B-A296-7DBC0FBD5AF9}"/>
                      </a:ext>
                    </a:extLst>
                  </p:cNvPr>
                  <p:cNvSpPr/>
                  <p:nvPr/>
                </p:nvSpPr>
                <p:spPr>
                  <a:xfrm>
                    <a:off x="6605682" y="3581495"/>
                    <a:ext cx="178784" cy="308229"/>
                  </a:xfrm>
                  <a:custGeom>
                    <a:avLst/>
                    <a:gdLst>
                      <a:gd name="connsiteX0" fmla="*/ 12954 w 178784"/>
                      <a:gd name="connsiteY0" fmla="*/ 308229 h 308229"/>
                      <a:gd name="connsiteX1" fmla="*/ 0 w 178784"/>
                      <a:gd name="connsiteY1" fmla="*/ 299942 h 308229"/>
                      <a:gd name="connsiteX2" fmla="*/ 164973 w 178784"/>
                      <a:gd name="connsiteY2" fmla="*/ 0 h 308229"/>
                      <a:gd name="connsiteX3" fmla="*/ 178784 w 178784"/>
                      <a:gd name="connsiteY3" fmla="*/ 7811 h 308229"/>
                    </a:gdLst>
                    <a:ahLst/>
                    <a:cxnLst>
                      <a:cxn ang="0">
                        <a:pos x="connsiteX0" y="connsiteY0"/>
                      </a:cxn>
                      <a:cxn ang="0">
                        <a:pos x="connsiteX1" y="connsiteY1"/>
                      </a:cxn>
                      <a:cxn ang="0">
                        <a:pos x="connsiteX2" y="connsiteY2"/>
                      </a:cxn>
                      <a:cxn ang="0">
                        <a:pos x="connsiteX3" y="connsiteY3"/>
                      </a:cxn>
                    </a:cxnLst>
                    <a:rect l="l" t="t" r="r" b="b"/>
                    <a:pathLst>
                      <a:path w="178784" h="308229">
                        <a:moveTo>
                          <a:pt x="12954" y="308229"/>
                        </a:moveTo>
                        <a:lnTo>
                          <a:pt x="0" y="299942"/>
                        </a:lnTo>
                        <a:lnTo>
                          <a:pt x="164973" y="0"/>
                        </a:lnTo>
                        <a:lnTo>
                          <a:pt x="178784" y="78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08" name="Freeform: Shape 407">
                    <a:extLst>
                      <a:ext uri="{FF2B5EF4-FFF2-40B4-BE49-F238E27FC236}">
                        <a16:creationId xmlns:a16="http://schemas.microsoft.com/office/drawing/2014/main" id="{662FA676-182C-44BA-83D6-95B70757165A}"/>
                      </a:ext>
                    </a:extLst>
                  </p:cNvPr>
                  <p:cNvSpPr/>
                  <p:nvPr/>
                </p:nvSpPr>
                <p:spPr>
                  <a:xfrm>
                    <a:off x="6578765" y="3849811"/>
                    <a:ext cx="67216" cy="71561"/>
                  </a:xfrm>
                  <a:custGeom>
                    <a:avLst/>
                    <a:gdLst>
                      <a:gd name="connsiteX0" fmla="*/ 62637 w 67216"/>
                      <a:gd name="connsiteY0" fmla="*/ 54582 h 71561"/>
                      <a:gd name="connsiteX1" fmla="*/ 16631 w 67216"/>
                      <a:gd name="connsiteY1" fmla="*/ 66202 h 71561"/>
                      <a:gd name="connsiteX2" fmla="*/ 4439 w 67216"/>
                      <a:gd name="connsiteY2" fmla="*/ 17148 h 71561"/>
                      <a:gd name="connsiteX3" fmla="*/ 50254 w 67216"/>
                      <a:gd name="connsiteY3" fmla="*/ 5147 h 71561"/>
                      <a:gd name="connsiteX4" fmla="*/ 62637 w 67216"/>
                      <a:gd name="connsiteY4" fmla="*/ 54582 h 71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1561">
                        <a:moveTo>
                          <a:pt x="62637" y="54582"/>
                        </a:moveTo>
                        <a:cubicBezTo>
                          <a:pt x="53302" y="71441"/>
                          <a:pt x="32633" y="76584"/>
                          <a:pt x="16631" y="66202"/>
                        </a:cubicBezTo>
                        <a:cubicBezTo>
                          <a:pt x="724" y="55820"/>
                          <a:pt x="-4705" y="33912"/>
                          <a:pt x="4439" y="17148"/>
                        </a:cubicBezTo>
                        <a:cubicBezTo>
                          <a:pt x="13678" y="384"/>
                          <a:pt x="34157" y="-5045"/>
                          <a:pt x="50254" y="5147"/>
                        </a:cubicBezTo>
                        <a:cubicBezTo>
                          <a:pt x="66446" y="15434"/>
                          <a:pt x="72066" y="37627"/>
                          <a:pt x="62637" y="5458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95" name="Graphic 220">
                  <a:extLst>
                    <a:ext uri="{FF2B5EF4-FFF2-40B4-BE49-F238E27FC236}">
                      <a16:creationId xmlns:a16="http://schemas.microsoft.com/office/drawing/2014/main" id="{8987DC1A-40B6-48C1-A307-33B1C0FCE910}"/>
                    </a:ext>
                  </a:extLst>
                </p:cNvPr>
                <p:cNvGrpSpPr/>
                <p:nvPr/>
              </p:nvGrpSpPr>
              <p:grpSpPr>
                <a:xfrm>
                  <a:off x="6280594" y="3843238"/>
                  <a:ext cx="331565" cy="67362"/>
                  <a:chOff x="6280594" y="3843238"/>
                  <a:chExt cx="331565" cy="67362"/>
                </a:xfrm>
                <a:grpFill/>
              </p:grpSpPr>
              <p:sp>
                <p:nvSpPr>
                  <p:cNvPr id="405" name="Freeform: Shape 404">
                    <a:extLst>
                      <a:ext uri="{FF2B5EF4-FFF2-40B4-BE49-F238E27FC236}">
                        <a16:creationId xmlns:a16="http://schemas.microsoft.com/office/drawing/2014/main" id="{2D3C22AA-22F8-4409-B041-505FE3FD98B6}"/>
                      </a:ext>
                    </a:extLst>
                  </p:cNvPr>
                  <p:cNvSpPr/>
                  <p:nvPr/>
                </p:nvSpPr>
                <p:spPr>
                  <a:xfrm>
                    <a:off x="6310217" y="3869436"/>
                    <a:ext cx="301942" cy="24002"/>
                  </a:xfrm>
                  <a:custGeom>
                    <a:avLst/>
                    <a:gdLst>
                      <a:gd name="connsiteX0" fmla="*/ 301943 w 301942"/>
                      <a:gd name="connsiteY0" fmla="*/ 24003 h 24002"/>
                      <a:gd name="connsiteX1" fmla="*/ 0 w 301942"/>
                      <a:gd name="connsiteY1" fmla="*/ 14954 h 24002"/>
                      <a:gd name="connsiteX2" fmla="*/ 0 w 301942"/>
                      <a:gd name="connsiteY2" fmla="*/ 0 h 24002"/>
                      <a:gd name="connsiteX3" fmla="*/ 301943 w 301942"/>
                      <a:gd name="connsiteY3" fmla="*/ 8192 h 24002"/>
                    </a:gdLst>
                    <a:ahLst/>
                    <a:cxnLst>
                      <a:cxn ang="0">
                        <a:pos x="connsiteX0" y="connsiteY0"/>
                      </a:cxn>
                      <a:cxn ang="0">
                        <a:pos x="connsiteX1" y="connsiteY1"/>
                      </a:cxn>
                      <a:cxn ang="0">
                        <a:pos x="connsiteX2" y="connsiteY2"/>
                      </a:cxn>
                      <a:cxn ang="0">
                        <a:pos x="connsiteX3" y="connsiteY3"/>
                      </a:cxn>
                    </a:cxnLst>
                    <a:rect l="l" t="t" r="r" b="b"/>
                    <a:pathLst>
                      <a:path w="301942" h="24002">
                        <a:moveTo>
                          <a:pt x="301943" y="24003"/>
                        </a:moveTo>
                        <a:lnTo>
                          <a:pt x="0" y="14954"/>
                        </a:lnTo>
                        <a:lnTo>
                          <a:pt x="0" y="0"/>
                        </a:lnTo>
                        <a:lnTo>
                          <a:pt x="301943" y="819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06" name="Freeform: Shape 405">
                    <a:extLst>
                      <a:ext uri="{FF2B5EF4-FFF2-40B4-BE49-F238E27FC236}">
                        <a16:creationId xmlns:a16="http://schemas.microsoft.com/office/drawing/2014/main" id="{67D8429E-923D-4251-8167-BB7EFB439D78}"/>
                      </a:ext>
                    </a:extLst>
                  </p:cNvPr>
                  <p:cNvSpPr/>
                  <p:nvPr/>
                </p:nvSpPr>
                <p:spPr>
                  <a:xfrm>
                    <a:off x="6280594" y="3843238"/>
                    <a:ext cx="59626" cy="67362"/>
                  </a:xfrm>
                  <a:custGeom>
                    <a:avLst/>
                    <a:gdLst>
                      <a:gd name="connsiteX0" fmla="*/ 29623 w 59626"/>
                      <a:gd name="connsiteY0" fmla="*/ 67346 h 67362"/>
                      <a:gd name="connsiteX1" fmla="*/ 0 w 59626"/>
                      <a:gd name="connsiteY1" fmla="*/ 32865 h 67362"/>
                      <a:gd name="connsiteX2" fmla="*/ 29623 w 59626"/>
                      <a:gd name="connsiteY2" fmla="*/ 4 h 67362"/>
                      <a:gd name="connsiteX3" fmla="*/ 59627 w 59626"/>
                      <a:gd name="connsiteY3" fmla="*/ 34580 h 67362"/>
                      <a:gd name="connsiteX4" fmla="*/ 29623 w 59626"/>
                      <a:gd name="connsiteY4" fmla="*/ 67346 h 67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26" h="67362">
                        <a:moveTo>
                          <a:pt x="29623" y="67346"/>
                        </a:moveTo>
                        <a:cubicBezTo>
                          <a:pt x="13240" y="66774"/>
                          <a:pt x="0" y="51344"/>
                          <a:pt x="0" y="32865"/>
                        </a:cubicBezTo>
                        <a:cubicBezTo>
                          <a:pt x="0" y="14387"/>
                          <a:pt x="13240" y="-282"/>
                          <a:pt x="29623" y="4"/>
                        </a:cubicBezTo>
                        <a:cubicBezTo>
                          <a:pt x="46101" y="385"/>
                          <a:pt x="59627" y="15815"/>
                          <a:pt x="59627" y="34580"/>
                        </a:cubicBezTo>
                        <a:cubicBezTo>
                          <a:pt x="59627" y="53344"/>
                          <a:pt x="46196" y="67917"/>
                          <a:pt x="29623" y="6734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96" name="Graphic 220">
                  <a:extLst>
                    <a:ext uri="{FF2B5EF4-FFF2-40B4-BE49-F238E27FC236}">
                      <a16:creationId xmlns:a16="http://schemas.microsoft.com/office/drawing/2014/main" id="{1F582847-E8DA-4E5A-BFEB-5804401CB3B1}"/>
                    </a:ext>
                  </a:extLst>
                </p:cNvPr>
                <p:cNvGrpSpPr/>
                <p:nvPr/>
              </p:nvGrpSpPr>
              <p:grpSpPr>
                <a:xfrm>
                  <a:off x="6144160" y="3569921"/>
                  <a:ext cx="171771" cy="310563"/>
                  <a:chOff x="6144160" y="3569921"/>
                  <a:chExt cx="171771" cy="310563"/>
                </a:xfrm>
                <a:grpFill/>
              </p:grpSpPr>
              <p:sp>
                <p:nvSpPr>
                  <p:cNvPr id="403" name="Freeform: Shape 402">
                    <a:extLst>
                      <a:ext uri="{FF2B5EF4-FFF2-40B4-BE49-F238E27FC236}">
                        <a16:creationId xmlns:a16="http://schemas.microsoft.com/office/drawing/2014/main" id="{6CA20B9B-4E45-4E39-8B27-09FD004A30FE}"/>
                      </a:ext>
                    </a:extLst>
                  </p:cNvPr>
                  <p:cNvSpPr/>
                  <p:nvPr/>
                </p:nvSpPr>
                <p:spPr>
                  <a:xfrm>
                    <a:off x="6166770" y="3598925"/>
                    <a:ext cx="149161" cy="281558"/>
                  </a:xfrm>
                  <a:custGeom>
                    <a:avLst/>
                    <a:gdLst>
                      <a:gd name="connsiteX0" fmla="*/ 137732 w 149161"/>
                      <a:gd name="connsiteY0" fmla="*/ 281559 h 281558"/>
                      <a:gd name="connsiteX1" fmla="*/ 0 w 149161"/>
                      <a:gd name="connsiteY1" fmla="*/ 7525 h 281558"/>
                      <a:gd name="connsiteX2" fmla="*/ 10763 w 149161"/>
                      <a:gd name="connsiteY2" fmla="*/ 0 h 281558"/>
                      <a:gd name="connsiteX3" fmla="*/ 149162 w 149161"/>
                      <a:gd name="connsiteY3" fmla="*/ 274415 h 281558"/>
                    </a:gdLst>
                    <a:ahLst/>
                    <a:cxnLst>
                      <a:cxn ang="0">
                        <a:pos x="connsiteX0" y="connsiteY0"/>
                      </a:cxn>
                      <a:cxn ang="0">
                        <a:pos x="connsiteX1" y="connsiteY1"/>
                      </a:cxn>
                      <a:cxn ang="0">
                        <a:pos x="connsiteX2" y="connsiteY2"/>
                      </a:cxn>
                      <a:cxn ang="0">
                        <a:pos x="connsiteX3" y="connsiteY3"/>
                      </a:cxn>
                    </a:cxnLst>
                    <a:rect l="l" t="t" r="r" b="b"/>
                    <a:pathLst>
                      <a:path w="149161" h="281558">
                        <a:moveTo>
                          <a:pt x="137732" y="281559"/>
                        </a:moveTo>
                        <a:lnTo>
                          <a:pt x="0" y="7525"/>
                        </a:lnTo>
                        <a:lnTo>
                          <a:pt x="10763" y="0"/>
                        </a:lnTo>
                        <a:lnTo>
                          <a:pt x="149162" y="2744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04" name="Freeform: Shape 403">
                    <a:extLst>
                      <a:ext uri="{FF2B5EF4-FFF2-40B4-BE49-F238E27FC236}">
                        <a16:creationId xmlns:a16="http://schemas.microsoft.com/office/drawing/2014/main" id="{D9CF1508-11B7-44DB-946A-DE4238637A38}"/>
                      </a:ext>
                    </a:extLst>
                  </p:cNvPr>
                  <p:cNvSpPr/>
                  <p:nvPr/>
                </p:nvSpPr>
                <p:spPr>
                  <a:xfrm>
                    <a:off x="6144160" y="3569921"/>
                    <a:ext cx="56367" cy="65484"/>
                  </a:xfrm>
                  <a:custGeom>
                    <a:avLst/>
                    <a:gdLst>
                      <a:gd name="connsiteX0" fmla="*/ 3751 w 56367"/>
                      <a:gd name="connsiteY0" fmla="*/ 49769 h 65484"/>
                      <a:gd name="connsiteX1" fmla="*/ 13942 w 56367"/>
                      <a:gd name="connsiteY1" fmla="*/ 4906 h 65484"/>
                      <a:gd name="connsiteX2" fmla="*/ 52518 w 56367"/>
                      <a:gd name="connsiteY2" fmla="*/ 15574 h 65484"/>
                      <a:gd name="connsiteX3" fmla="*/ 42136 w 56367"/>
                      <a:gd name="connsiteY3" fmla="*/ 60722 h 65484"/>
                      <a:gd name="connsiteX4" fmla="*/ 3751 w 56367"/>
                      <a:gd name="connsiteY4" fmla="*/ 49769 h 65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5484">
                        <a:moveTo>
                          <a:pt x="3751" y="49769"/>
                        </a:moveTo>
                        <a:cubicBezTo>
                          <a:pt x="-3965" y="34433"/>
                          <a:pt x="607" y="14336"/>
                          <a:pt x="13942" y="4906"/>
                        </a:cubicBezTo>
                        <a:cubicBezTo>
                          <a:pt x="27372" y="-4619"/>
                          <a:pt x="44613" y="143"/>
                          <a:pt x="52518" y="15574"/>
                        </a:cubicBezTo>
                        <a:cubicBezTo>
                          <a:pt x="60424" y="31100"/>
                          <a:pt x="55757" y="51388"/>
                          <a:pt x="42136" y="60722"/>
                        </a:cubicBezTo>
                        <a:cubicBezTo>
                          <a:pt x="28611" y="70152"/>
                          <a:pt x="11370" y="65104"/>
                          <a:pt x="3751" y="497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97" name="Graphic 220">
                  <a:extLst>
                    <a:ext uri="{FF2B5EF4-FFF2-40B4-BE49-F238E27FC236}">
                      <a16:creationId xmlns:a16="http://schemas.microsoft.com/office/drawing/2014/main" id="{A7662AC0-EA8D-4DFE-BA4A-A3985531952E}"/>
                    </a:ext>
                  </a:extLst>
                </p:cNvPr>
                <p:cNvGrpSpPr/>
                <p:nvPr/>
              </p:nvGrpSpPr>
              <p:grpSpPr>
                <a:xfrm>
                  <a:off x="6166770" y="3286768"/>
                  <a:ext cx="173560" cy="319397"/>
                  <a:chOff x="6166770" y="3286768"/>
                  <a:chExt cx="173560" cy="319397"/>
                </a:xfrm>
                <a:grpFill/>
              </p:grpSpPr>
              <p:sp>
                <p:nvSpPr>
                  <p:cNvPr id="401" name="Freeform: Shape 400">
                    <a:extLst>
                      <a:ext uri="{FF2B5EF4-FFF2-40B4-BE49-F238E27FC236}">
                        <a16:creationId xmlns:a16="http://schemas.microsoft.com/office/drawing/2014/main" id="{F7D0F129-5C8C-4C25-BC20-0183E13D39E6}"/>
                      </a:ext>
                    </a:extLst>
                  </p:cNvPr>
                  <p:cNvSpPr/>
                  <p:nvPr/>
                </p:nvSpPr>
                <p:spPr>
                  <a:xfrm>
                    <a:off x="6166770" y="3317271"/>
                    <a:ext cx="149161" cy="288893"/>
                  </a:xfrm>
                  <a:custGeom>
                    <a:avLst/>
                    <a:gdLst>
                      <a:gd name="connsiteX0" fmla="*/ 10763 w 149161"/>
                      <a:gd name="connsiteY0" fmla="*/ 288893 h 288893"/>
                      <a:gd name="connsiteX1" fmla="*/ 0 w 149161"/>
                      <a:gd name="connsiteY1" fmla="*/ 281940 h 288893"/>
                      <a:gd name="connsiteX2" fmla="*/ 137732 w 149161"/>
                      <a:gd name="connsiteY2" fmla="*/ 0 h 288893"/>
                      <a:gd name="connsiteX3" fmla="*/ 149162 w 149161"/>
                      <a:gd name="connsiteY3" fmla="*/ 6572 h 288893"/>
                    </a:gdLst>
                    <a:ahLst/>
                    <a:cxnLst>
                      <a:cxn ang="0">
                        <a:pos x="connsiteX0" y="connsiteY0"/>
                      </a:cxn>
                      <a:cxn ang="0">
                        <a:pos x="connsiteX1" y="connsiteY1"/>
                      </a:cxn>
                      <a:cxn ang="0">
                        <a:pos x="connsiteX2" y="connsiteY2"/>
                      </a:cxn>
                      <a:cxn ang="0">
                        <a:pos x="connsiteX3" y="connsiteY3"/>
                      </a:cxn>
                    </a:cxnLst>
                    <a:rect l="l" t="t" r="r" b="b"/>
                    <a:pathLst>
                      <a:path w="149161" h="288893">
                        <a:moveTo>
                          <a:pt x="10763" y="288893"/>
                        </a:moveTo>
                        <a:lnTo>
                          <a:pt x="0" y="281940"/>
                        </a:lnTo>
                        <a:lnTo>
                          <a:pt x="137732" y="0"/>
                        </a:lnTo>
                        <a:lnTo>
                          <a:pt x="149162"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02" name="Freeform: Shape 401">
                    <a:extLst>
                      <a:ext uri="{FF2B5EF4-FFF2-40B4-BE49-F238E27FC236}">
                        <a16:creationId xmlns:a16="http://schemas.microsoft.com/office/drawing/2014/main" id="{B2213D4C-DC37-4990-8012-6EB32627FF25}"/>
                      </a:ext>
                    </a:extLst>
                  </p:cNvPr>
                  <p:cNvSpPr/>
                  <p:nvPr/>
                </p:nvSpPr>
                <p:spPr>
                  <a:xfrm>
                    <a:off x="6280618" y="3286768"/>
                    <a:ext cx="59712" cy="67561"/>
                  </a:xfrm>
                  <a:custGeom>
                    <a:avLst/>
                    <a:gdLst>
                      <a:gd name="connsiteX0" fmla="*/ 3976 w 59712"/>
                      <a:gd name="connsiteY0" fmla="*/ 19264 h 67561"/>
                      <a:gd name="connsiteX1" fmla="*/ 44648 w 59712"/>
                      <a:gd name="connsiteY1" fmla="*/ 3262 h 67561"/>
                      <a:gd name="connsiteX2" fmla="*/ 55697 w 59712"/>
                      <a:gd name="connsiteY2" fmla="*/ 48506 h 67561"/>
                      <a:gd name="connsiteX3" fmla="*/ 14930 w 59712"/>
                      <a:gd name="connsiteY3" fmla="*/ 64127 h 67561"/>
                      <a:gd name="connsiteX4" fmla="*/ 3976 w 59712"/>
                      <a:gd name="connsiteY4" fmla="*/ 19264 h 675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12" h="67561">
                        <a:moveTo>
                          <a:pt x="3976" y="19264"/>
                        </a:moveTo>
                        <a:cubicBezTo>
                          <a:pt x="12168" y="2500"/>
                          <a:pt x="30265" y="-4739"/>
                          <a:pt x="44648" y="3262"/>
                        </a:cubicBezTo>
                        <a:cubicBezTo>
                          <a:pt x="59031" y="11263"/>
                          <a:pt x="63984" y="31647"/>
                          <a:pt x="55697" y="48506"/>
                        </a:cubicBezTo>
                        <a:cubicBezTo>
                          <a:pt x="47410" y="65365"/>
                          <a:pt x="29123" y="72318"/>
                          <a:pt x="14930" y="64127"/>
                        </a:cubicBezTo>
                        <a:cubicBezTo>
                          <a:pt x="643" y="56031"/>
                          <a:pt x="-4215" y="35933"/>
                          <a:pt x="3976" y="192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98" name="Graphic 220">
                  <a:extLst>
                    <a:ext uri="{FF2B5EF4-FFF2-40B4-BE49-F238E27FC236}">
                      <a16:creationId xmlns:a16="http://schemas.microsoft.com/office/drawing/2014/main" id="{55301B40-3DC4-4131-8C72-C2BA930B4A0D}"/>
                    </a:ext>
                  </a:extLst>
                </p:cNvPr>
                <p:cNvGrpSpPr/>
                <p:nvPr/>
              </p:nvGrpSpPr>
              <p:grpSpPr>
                <a:xfrm>
                  <a:off x="6310217" y="3258842"/>
                  <a:ext cx="335756" cy="71765"/>
                  <a:chOff x="6310217" y="3258842"/>
                  <a:chExt cx="335756" cy="71765"/>
                </a:xfrm>
                <a:grpFill/>
              </p:grpSpPr>
              <p:sp>
                <p:nvSpPr>
                  <p:cNvPr id="399" name="Freeform: Shape 398">
                    <a:extLst>
                      <a:ext uri="{FF2B5EF4-FFF2-40B4-BE49-F238E27FC236}">
                        <a16:creationId xmlns:a16="http://schemas.microsoft.com/office/drawing/2014/main" id="{D8016D37-D60B-438C-B101-FDBA263D933E}"/>
                      </a:ext>
                    </a:extLst>
                  </p:cNvPr>
                  <p:cNvSpPr/>
                  <p:nvPr/>
                </p:nvSpPr>
                <p:spPr>
                  <a:xfrm>
                    <a:off x="6310217" y="3286791"/>
                    <a:ext cx="301942" cy="41243"/>
                  </a:xfrm>
                  <a:custGeom>
                    <a:avLst/>
                    <a:gdLst>
                      <a:gd name="connsiteX0" fmla="*/ 301943 w 301942"/>
                      <a:gd name="connsiteY0" fmla="*/ 15907 h 41243"/>
                      <a:gd name="connsiteX1" fmla="*/ 0 w 301942"/>
                      <a:gd name="connsiteY1" fmla="*/ 41243 h 41243"/>
                      <a:gd name="connsiteX2" fmla="*/ 0 w 301942"/>
                      <a:gd name="connsiteY2" fmla="*/ 26289 h 41243"/>
                      <a:gd name="connsiteX3" fmla="*/ 301943 w 301942"/>
                      <a:gd name="connsiteY3" fmla="*/ 0 h 41243"/>
                    </a:gdLst>
                    <a:ahLst/>
                    <a:cxnLst>
                      <a:cxn ang="0">
                        <a:pos x="connsiteX0" y="connsiteY0"/>
                      </a:cxn>
                      <a:cxn ang="0">
                        <a:pos x="connsiteX1" y="connsiteY1"/>
                      </a:cxn>
                      <a:cxn ang="0">
                        <a:pos x="connsiteX2" y="connsiteY2"/>
                      </a:cxn>
                      <a:cxn ang="0">
                        <a:pos x="connsiteX3" y="connsiteY3"/>
                      </a:cxn>
                    </a:cxnLst>
                    <a:rect l="l" t="t" r="r" b="b"/>
                    <a:pathLst>
                      <a:path w="301942" h="41243">
                        <a:moveTo>
                          <a:pt x="301943" y="15907"/>
                        </a:moveTo>
                        <a:lnTo>
                          <a:pt x="0" y="41243"/>
                        </a:lnTo>
                        <a:lnTo>
                          <a:pt x="0" y="26289"/>
                        </a:lnTo>
                        <a:lnTo>
                          <a:pt x="3019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400" name="Freeform: Shape 399">
                    <a:extLst>
                      <a:ext uri="{FF2B5EF4-FFF2-40B4-BE49-F238E27FC236}">
                        <a16:creationId xmlns:a16="http://schemas.microsoft.com/office/drawing/2014/main" id="{44299B75-94C3-4B2C-92CF-E67BF1ECE8E6}"/>
                      </a:ext>
                    </a:extLst>
                  </p:cNvPr>
                  <p:cNvSpPr/>
                  <p:nvPr/>
                </p:nvSpPr>
                <p:spPr>
                  <a:xfrm>
                    <a:off x="6578726" y="3258842"/>
                    <a:ext cx="67246" cy="71765"/>
                  </a:xfrm>
                  <a:custGeom>
                    <a:avLst/>
                    <a:gdLst>
                      <a:gd name="connsiteX0" fmla="*/ 33433 w 67246"/>
                      <a:gd name="connsiteY0" fmla="*/ 136 h 71765"/>
                      <a:gd name="connsiteX1" fmla="*/ 67246 w 67246"/>
                      <a:gd name="connsiteY1" fmla="*/ 32998 h 71765"/>
                      <a:gd name="connsiteX2" fmla="*/ 33433 w 67246"/>
                      <a:gd name="connsiteY2" fmla="*/ 71669 h 71765"/>
                      <a:gd name="connsiteX3" fmla="*/ 0 w 67246"/>
                      <a:gd name="connsiteY3" fmla="*/ 38712 h 71765"/>
                      <a:gd name="connsiteX4" fmla="*/ 33433 w 67246"/>
                      <a:gd name="connsiteY4" fmla="*/ 136 h 71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6" h="71765">
                        <a:moveTo>
                          <a:pt x="33433" y="136"/>
                        </a:moveTo>
                        <a:cubicBezTo>
                          <a:pt x="52102" y="-1578"/>
                          <a:pt x="67246" y="13090"/>
                          <a:pt x="67246" y="32998"/>
                        </a:cubicBezTo>
                        <a:cubicBezTo>
                          <a:pt x="67246" y="52905"/>
                          <a:pt x="52007" y="70240"/>
                          <a:pt x="33433" y="71669"/>
                        </a:cubicBezTo>
                        <a:cubicBezTo>
                          <a:pt x="14954" y="73098"/>
                          <a:pt x="0" y="58429"/>
                          <a:pt x="0" y="38712"/>
                        </a:cubicBezTo>
                        <a:cubicBezTo>
                          <a:pt x="0" y="18996"/>
                          <a:pt x="14954" y="1851"/>
                          <a:pt x="33433" y="13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26" name="Graphic 220">
                <a:extLst>
                  <a:ext uri="{FF2B5EF4-FFF2-40B4-BE49-F238E27FC236}">
                    <a16:creationId xmlns:a16="http://schemas.microsoft.com/office/drawing/2014/main" id="{903C1969-E722-460E-B39D-94E96AB09FB5}"/>
                  </a:ext>
                </a:extLst>
              </p:cNvPr>
              <p:cNvGrpSpPr/>
              <p:nvPr/>
            </p:nvGrpSpPr>
            <p:grpSpPr>
              <a:xfrm>
                <a:off x="6578765" y="3535560"/>
                <a:ext cx="809263" cy="730382"/>
                <a:chOff x="6578765" y="3535560"/>
                <a:chExt cx="809263" cy="730382"/>
              </a:xfrm>
              <a:grpFill/>
            </p:grpSpPr>
            <p:grpSp>
              <p:nvGrpSpPr>
                <p:cNvPr id="375" name="Graphic 220">
                  <a:extLst>
                    <a:ext uri="{FF2B5EF4-FFF2-40B4-BE49-F238E27FC236}">
                      <a16:creationId xmlns:a16="http://schemas.microsoft.com/office/drawing/2014/main" id="{B4E070C8-B7DC-462D-ACB3-0C04878B4DD3}"/>
                    </a:ext>
                  </a:extLst>
                </p:cNvPr>
                <p:cNvGrpSpPr/>
                <p:nvPr/>
              </p:nvGrpSpPr>
              <p:grpSpPr>
                <a:xfrm>
                  <a:off x="7134415" y="3570446"/>
                  <a:ext cx="253612" cy="376813"/>
                  <a:chOff x="7134415" y="3570446"/>
                  <a:chExt cx="253612" cy="376813"/>
                </a:xfrm>
                <a:grpFill/>
              </p:grpSpPr>
              <p:sp>
                <p:nvSpPr>
                  <p:cNvPr id="391" name="Freeform: Shape 390">
                    <a:extLst>
                      <a:ext uri="{FF2B5EF4-FFF2-40B4-BE49-F238E27FC236}">
                        <a16:creationId xmlns:a16="http://schemas.microsoft.com/office/drawing/2014/main" id="{D4A9601D-E6D5-4E9F-91D4-7A4E8BAAE355}"/>
                      </a:ext>
                    </a:extLst>
                  </p:cNvPr>
                  <p:cNvSpPr/>
                  <p:nvPr/>
                </p:nvSpPr>
                <p:spPr>
                  <a:xfrm>
                    <a:off x="7134415" y="3570446"/>
                    <a:ext cx="217836" cy="340233"/>
                  </a:xfrm>
                  <a:custGeom>
                    <a:avLst/>
                    <a:gdLst>
                      <a:gd name="connsiteX0" fmla="*/ 201073 w 217836"/>
                      <a:gd name="connsiteY0" fmla="*/ 340233 h 340233"/>
                      <a:gd name="connsiteX1" fmla="*/ 0 w 217836"/>
                      <a:gd name="connsiteY1" fmla="*/ 9144 h 340233"/>
                      <a:gd name="connsiteX2" fmla="*/ 15621 w 217836"/>
                      <a:gd name="connsiteY2" fmla="*/ 0 h 340233"/>
                      <a:gd name="connsiteX3" fmla="*/ 217837 w 217836"/>
                      <a:gd name="connsiteY3" fmla="*/ 331660 h 340233"/>
                    </a:gdLst>
                    <a:ahLst/>
                    <a:cxnLst>
                      <a:cxn ang="0">
                        <a:pos x="connsiteX0" y="connsiteY0"/>
                      </a:cxn>
                      <a:cxn ang="0">
                        <a:pos x="connsiteX1" y="connsiteY1"/>
                      </a:cxn>
                      <a:cxn ang="0">
                        <a:pos x="connsiteX2" y="connsiteY2"/>
                      </a:cxn>
                      <a:cxn ang="0">
                        <a:pos x="connsiteX3" y="connsiteY3"/>
                      </a:cxn>
                    </a:cxnLst>
                    <a:rect l="l" t="t" r="r" b="b"/>
                    <a:pathLst>
                      <a:path w="217836" h="340233">
                        <a:moveTo>
                          <a:pt x="201073" y="340233"/>
                        </a:moveTo>
                        <a:lnTo>
                          <a:pt x="0" y="9144"/>
                        </a:lnTo>
                        <a:lnTo>
                          <a:pt x="15621" y="0"/>
                        </a:lnTo>
                        <a:lnTo>
                          <a:pt x="217837" y="33166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92" name="Freeform: Shape 391">
                    <a:extLst>
                      <a:ext uri="{FF2B5EF4-FFF2-40B4-BE49-F238E27FC236}">
                        <a16:creationId xmlns:a16="http://schemas.microsoft.com/office/drawing/2014/main" id="{F00530E5-4311-40C0-B011-6016D0412132}"/>
                      </a:ext>
                    </a:extLst>
                  </p:cNvPr>
                  <p:cNvSpPr/>
                  <p:nvPr/>
                </p:nvSpPr>
                <p:spPr>
                  <a:xfrm>
                    <a:off x="7300463" y="3865557"/>
                    <a:ext cx="87564" cy="81702"/>
                  </a:xfrm>
                  <a:custGeom>
                    <a:avLst/>
                    <a:gdLst>
                      <a:gd name="connsiteX0" fmla="*/ 81602 w 87564"/>
                      <a:gd name="connsiteY0" fmla="*/ 21404 h 81702"/>
                      <a:gd name="connsiteX1" fmla="*/ 65410 w 87564"/>
                      <a:gd name="connsiteY1" fmla="*/ 76935 h 81702"/>
                      <a:gd name="connsiteX2" fmla="*/ 5783 w 87564"/>
                      <a:gd name="connsiteY2" fmla="*/ 60076 h 81702"/>
                      <a:gd name="connsiteX3" fmla="*/ 21690 w 87564"/>
                      <a:gd name="connsiteY3" fmla="*/ 5021 h 81702"/>
                      <a:gd name="connsiteX4" fmla="*/ 81602 w 87564"/>
                      <a:gd name="connsiteY4" fmla="*/ 21404 h 81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64" h="81702">
                        <a:moveTo>
                          <a:pt x="81602" y="21404"/>
                        </a:moveTo>
                        <a:cubicBezTo>
                          <a:pt x="93889" y="41407"/>
                          <a:pt x="86555" y="66362"/>
                          <a:pt x="65410" y="76935"/>
                        </a:cubicBezTo>
                        <a:cubicBezTo>
                          <a:pt x="44359" y="87508"/>
                          <a:pt x="17689" y="79888"/>
                          <a:pt x="5783" y="60076"/>
                        </a:cubicBezTo>
                        <a:cubicBezTo>
                          <a:pt x="-6123" y="40359"/>
                          <a:pt x="925" y="15785"/>
                          <a:pt x="21690" y="5021"/>
                        </a:cubicBezTo>
                        <a:cubicBezTo>
                          <a:pt x="42454" y="-5837"/>
                          <a:pt x="69315" y="1497"/>
                          <a:pt x="81602" y="2140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76" name="Graphic 220">
                  <a:extLst>
                    <a:ext uri="{FF2B5EF4-FFF2-40B4-BE49-F238E27FC236}">
                      <a16:creationId xmlns:a16="http://schemas.microsoft.com/office/drawing/2014/main" id="{5484CCCE-7A7C-46A7-AF33-03E1A7C6E439}"/>
                    </a:ext>
                  </a:extLst>
                </p:cNvPr>
                <p:cNvGrpSpPr/>
                <p:nvPr/>
              </p:nvGrpSpPr>
              <p:grpSpPr>
                <a:xfrm>
                  <a:off x="7101751" y="3901630"/>
                  <a:ext cx="250501" cy="364312"/>
                  <a:chOff x="7101751" y="3901630"/>
                  <a:chExt cx="250501" cy="364312"/>
                </a:xfrm>
                <a:grpFill/>
              </p:grpSpPr>
              <p:sp>
                <p:nvSpPr>
                  <p:cNvPr id="389" name="Freeform: Shape 388">
                    <a:extLst>
                      <a:ext uri="{FF2B5EF4-FFF2-40B4-BE49-F238E27FC236}">
                        <a16:creationId xmlns:a16="http://schemas.microsoft.com/office/drawing/2014/main" id="{00E1F573-7DA7-450C-AFCA-D6906127A1BF}"/>
                      </a:ext>
                    </a:extLst>
                  </p:cNvPr>
                  <p:cNvSpPr/>
                  <p:nvPr/>
                </p:nvSpPr>
                <p:spPr>
                  <a:xfrm>
                    <a:off x="7134415" y="3901630"/>
                    <a:ext cx="217836" cy="329660"/>
                  </a:xfrm>
                  <a:custGeom>
                    <a:avLst/>
                    <a:gdLst>
                      <a:gd name="connsiteX0" fmla="*/ 15621 w 217836"/>
                      <a:gd name="connsiteY0" fmla="*/ 329660 h 329660"/>
                      <a:gd name="connsiteX1" fmla="*/ 0 w 217836"/>
                      <a:gd name="connsiteY1" fmla="*/ 319659 h 329660"/>
                      <a:gd name="connsiteX2" fmla="*/ 201073 w 217836"/>
                      <a:gd name="connsiteY2" fmla="*/ 0 h 329660"/>
                      <a:gd name="connsiteX3" fmla="*/ 217837 w 217836"/>
                      <a:gd name="connsiteY3" fmla="*/ 9525 h 329660"/>
                    </a:gdLst>
                    <a:ahLst/>
                    <a:cxnLst>
                      <a:cxn ang="0">
                        <a:pos x="connsiteX0" y="connsiteY0"/>
                      </a:cxn>
                      <a:cxn ang="0">
                        <a:pos x="connsiteX1" y="connsiteY1"/>
                      </a:cxn>
                      <a:cxn ang="0">
                        <a:pos x="connsiteX2" y="connsiteY2"/>
                      </a:cxn>
                      <a:cxn ang="0">
                        <a:pos x="connsiteX3" y="connsiteY3"/>
                      </a:cxn>
                    </a:cxnLst>
                    <a:rect l="l" t="t" r="r" b="b"/>
                    <a:pathLst>
                      <a:path w="217836" h="329660">
                        <a:moveTo>
                          <a:pt x="15621" y="329660"/>
                        </a:moveTo>
                        <a:lnTo>
                          <a:pt x="0" y="319659"/>
                        </a:lnTo>
                        <a:lnTo>
                          <a:pt x="201073" y="0"/>
                        </a:lnTo>
                        <a:lnTo>
                          <a:pt x="217837" y="9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90" name="Freeform: Shape 389">
                    <a:extLst>
                      <a:ext uri="{FF2B5EF4-FFF2-40B4-BE49-F238E27FC236}">
                        <a16:creationId xmlns:a16="http://schemas.microsoft.com/office/drawing/2014/main" id="{168D9AD8-03FF-44DB-A73D-5048D0C4A963}"/>
                      </a:ext>
                    </a:extLst>
                  </p:cNvPr>
                  <p:cNvSpPr/>
                  <p:nvPr/>
                </p:nvSpPr>
                <p:spPr>
                  <a:xfrm>
                    <a:off x="7101751" y="4186783"/>
                    <a:ext cx="81637" cy="79159"/>
                  </a:xfrm>
                  <a:custGeom>
                    <a:avLst/>
                    <a:gdLst>
                      <a:gd name="connsiteX0" fmla="*/ 76098 w 81637"/>
                      <a:gd name="connsiteY0" fmla="*/ 62414 h 79159"/>
                      <a:gd name="connsiteX1" fmla="*/ 20187 w 81637"/>
                      <a:gd name="connsiteY1" fmla="*/ 71844 h 79159"/>
                      <a:gd name="connsiteX2" fmla="*/ 5423 w 81637"/>
                      <a:gd name="connsiteY2" fmla="*/ 16980 h 79159"/>
                      <a:gd name="connsiteX3" fmla="*/ 61049 w 81637"/>
                      <a:gd name="connsiteY3" fmla="*/ 7074 h 79159"/>
                      <a:gd name="connsiteX4" fmla="*/ 76098 w 81637"/>
                      <a:gd name="connsiteY4" fmla="*/ 62414 h 791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7" h="79159">
                        <a:moveTo>
                          <a:pt x="76098" y="62414"/>
                        </a:moveTo>
                        <a:cubicBezTo>
                          <a:pt x="64668" y="80321"/>
                          <a:pt x="39618" y="84512"/>
                          <a:pt x="20187" y="71844"/>
                        </a:cubicBezTo>
                        <a:cubicBezTo>
                          <a:pt x="851" y="59271"/>
                          <a:pt x="-5721" y="34792"/>
                          <a:pt x="5423" y="16980"/>
                        </a:cubicBezTo>
                        <a:cubicBezTo>
                          <a:pt x="16567" y="-927"/>
                          <a:pt x="41427" y="-5404"/>
                          <a:pt x="61049" y="7074"/>
                        </a:cubicBezTo>
                        <a:cubicBezTo>
                          <a:pt x="80670" y="19552"/>
                          <a:pt x="87528" y="44412"/>
                          <a:pt x="76098" y="624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77" name="Graphic 220">
                  <a:extLst>
                    <a:ext uri="{FF2B5EF4-FFF2-40B4-BE49-F238E27FC236}">
                      <a16:creationId xmlns:a16="http://schemas.microsoft.com/office/drawing/2014/main" id="{774279A2-C327-4B9B-B250-C6D0BE0869E3}"/>
                    </a:ext>
                  </a:extLst>
                </p:cNvPr>
                <p:cNvGrpSpPr/>
                <p:nvPr/>
              </p:nvGrpSpPr>
              <p:grpSpPr>
                <a:xfrm>
                  <a:off x="6741985" y="4158033"/>
                  <a:ext cx="400240" cy="76972"/>
                  <a:chOff x="6741985" y="4158033"/>
                  <a:chExt cx="400240" cy="76972"/>
                </a:xfrm>
                <a:grpFill/>
              </p:grpSpPr>
              <p:sp>
                <p:nvSpPr>
                  <p:cNvPr id="387" name="Freeform: Shape 386">
                    <a:extLst>
                      <a:ext uri="{FF2B5EF4-FFF2-40B4-BE49-F238E27FC236}">
                        <a16:creationId xmlns:a16="http://schemas.microsoft.com/office/drawing/2014/main" id="{8595E59A-A9E2-478C-9BCE-750434459849}"/>
                      </a:ext>
                    </a:extLst>
                  </p:cNvPr>
                  <p:cNvSpPr/>
                  <p:nvPr/>
                </p:nvSpPr>
                <p:spPr>
                  <a:xfrm>
                    <a:off x="6777513" y="4186904"/>
                    <a:ext cx="364712" cy="48101"/>
                  </a:xfrm>
                  <a:custGeom>
                    <a:avLst/>
                    <a:gdLst>
                      <a:gd name="connsiteX0" fmla="*/ 364712 w 364712"/>
                      <a:gd name="connsiteY0" fmla="*/ 48101 h 48101"/>
                      <a:gd name="connsiteX1" fmla="*/ 0 w 364712"/>
                      <a:gd name="connsiteY1" fmla="*/ 16383 h 48101"/>
                      <a:gd name="connsiteX2" fmla="*/ 0 w 364712"/>
                      <a:gd name="connsiteY2" fmla="*/ 0 h 48101"/>
                      <a:gd name="connsiteX3" fmla="*/ 364712 w 364712"/>
                      <a:gd name="connsiteY3" fmla="*/ 30671 h 48101"/>
                    </a:gdLst>
                    <a:ahLst/>
                    <a:cxnLst>
                      <a:cxn ang="0">
                        <a:pos x="connsiteX0" y="connsiteY0"/>
                      </a:cxn>
                      <a:cxn ang="0">
                        <a:pos x="connsiteX1" y="connsiteY1"/>
                      </a:cxn>
                      <a:cxn ang="0">
                        <a:pos x="connsiteX2" y="connsiteY2"/>
                      </a:cxn>
                      <a:cxn ang="0">
                        <a:pos x="connsiteX3" y="connsiteY3"/>
                      </a:cxn>
                    </a:cxnLst>
                    <a:rect l="l" t="t" r="r" b="b"/>
                    <a:pathLst>
                      <a:path w="364712" h="48101">
                        <a:moveTo>
                          <a:pt x="364712" y="48101"/>
                        </a:moveTo>
                        <a:lnTo>
                          <a:pt x="0" y="16383"/>
                        </a:lnTo>
                        <a:lnTo>
                          <a:pt x="0" y="0"/>
                        </a:lnTo>
                        <a:lnTo>
                          <a:pt x="364712" y="3067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88" name="Freeform: Shape 387">
                    <a:extLst>
                      <a:ext uri="{FF2B5EF4-FFF2-40B4-BE49-F238E27FC236}">
                        <a16:creationId xmlns:a16="http://schemas.microsoft.com/office/drawing/2014/main" id="{8174D839-C0CB-4090-BCEB-C51C62159869}"/>
                      </a:ext>
                    </a:extLst>
                  </p:cNvPr>
                  <p:cNvSpPr/>
                  <p:nvPr/>
                </p:nvSpPr>
                <p:spPr>
                  <a:xfrm>
                    <a:off x="6741985" y="4158033"/>
                    <a:ext cx="71532" cy="74086"/>
                  </a:xfrm>
                  <a:custGeom>
                    <a:avLst/>
                    <a:gdLst>
                      <a:gd name="connsiteX0" fmla="*/ 35528 w 71532"/>
                      <a:gd name="connsiteY0" fmla="*/ 73924 h 74086"/>
                      <a:gd name="connsiteX1" fmla="*/ 0 w 71532"/>
                      <a:gd name="connsiteY1" fmla="*/ 34015 h 74086"/>
                      <a:gd name="connsiteX2" fmla="*/ 35528 w 71532"/>
                      <a:gd name="connsiteY2" fmla="*/ 106 h 74086"/>
                      <a:gd name="connsiteX3" fmla="*/ 71533 w 71532"/>
                      <a:gd name="connsiteY3" fmla="*/ 40111 h 74086"/>
                      <a:gd name="connsiteX4" fmla="*/ 35528 w 71532"/>
                      <a:gd name="connsiteY4" fmla="*/ 73924 h 740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32" h="74086">
                        <a:moveTo>
                          <a:pt x="35528" y="73924"/>
                        </a:moveTo>
                        <a:cubicBezTo>
                          <a:pt x="15812" y="72115"/>
                          <a:pt x="0" y="54208"/>
                          <a:pt x="0" y="34015"/>
                        </a:cubicBezTo>
                        <a:cubicBezTo>
                          <a:pt x="0" y="13727"/>
                          <a:pt x="15907" y="-1418"/>
                          <a:pt x="35528" y="106"/>
                        </a:cubicBezTo>
                        <a:cubicBezTo>
                          <a:pt x="55340" y="1630"/>
                          <a:pt x="71533" y="19537"/>
                          <a:pt x="71533" y="40111"/>
                        </a:cubicBezTo>
                        <a:cubicBezTo>
                          <a:pt x="71628" y="60685"/>
                          <a:pt x="55436" y="75829"/>
                          <a:pt x="35528" y="7392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78" name="Graphic 220">
                  <a:extLst>
                    <a:ext uri="{FF2B5EF4-FFF2-40B4-BE49-F238E27FC236}">
                      <a16:creationId xmlns:a16="http://schemas.microsoft.com/office/drawing/2014/main" id="{3CC53366-9B65-4875-B095-E6EA391418AD}"/>
                    </a:ext>
                  </a:extLst>
                </p:cNvPr>
                <p:cNvGrpSpPr/>
                <p:nvPr/>
              </p:nvGrpSpPr>
              <p:grpSpPr>
                <a:xfrm>
                  <a:off x="6578765" y="3849755"/>
                  <a:ext cx="205701" cy="348864"/>
                  <a:chOff x="6578765" y="3849755"/>
                  <a:chExt cx="205701" cy="348864"/>
                </a:xfrm>
                <a:grpFill/>
              </p:grpSpPr>
              <p:sp>
                <p:nvSpPr>
                  <p:cNvPr id="385" name="Freeform: Shape 384">
                    <a:extLst>
                      <a:ext uri="{FF2B5EF4-FFF2-40B4-BE49-F238E27FC236}">
                        <a16:creationId xmlns:a16="http://schemas.microsoft.com/office/drawing/2014/main" id="{C834659B-3158-4CDD-B990-5D766DC8BFBF}"/>
                      </a:ext>
                    </a:extLst>
                  </p:cNvPr>
                  <p:cNvSpPr/>
                  <p:nvPr/>
                </p:nvSpPr>
                <p:spPr>
                  <a:xfrm>
                    <a:off x="6605682" y="3881723"/>
                    <a:ext cx="178784" cy="316896"/>
                  </a:xfrm>
                  <a:custGeom>
                    <a:avLst/>
                    <a:gdLst>
                      <a:gd name="connsiteX0" fmla="*/ 164973 w 178784"/>
                      <a:gd name="connsiteY0" fmla="*/ 316897 h 316896"/>
                      <a:gd name="connsiteX1" fmla="*/ 0 w 178784"/>
                      <a:gd name="connsiteY1" fmla="*/ 7620 h 316896"/>
                      <a:gd name="connsiteX2" fmla="*/ 12954 w 178784"/>
                      <a:gd name="connsiteY2" fmla="*/ 0 h 316896"/>
                      <a:gd name="connsiteX3" fmla="*/ 178784 w 178784"/>
                      <a:gd name="connsiteY3" fmla="*/ 309848 h 316896"/>
                    </a:gdLst>
                    <a:ahLst/>
                    <a:cxnLst>
                      <a:cxn ang="0">
                        <a:pos x="connsiteX0" y="connsiteY0"/>
                      </a:cxn>
                      <a:cxn ang="0">
                        <a:pos x="connsiteX1" y="connsiteY1"/>
                      </a:cxn>
                      <a:cxn ang="0">
                        <a:pos x="connsiteX2" y="connsiteY2"/>
                      </a:cxn>
                      <a:cxn ang="0">
                        <a:pos x="connsiteX3" y="connsiteY3"/>
                      </a:cxn>
                    </a:cxnLst>
                    <a:rect l="l" t="t" r="r" b="b"/>
                    <a:pathLst>
                      <a:path w="178784" h="316896">
                        <a:moveTo>
                          <a:pt x="164973" y="316897"/>
                        </a:moveTo>
                        <a:lnTo>
                          <a:pt x="0" y="7620"/>
                        </a:lnTo>
                        <a:lnTo>
                          <a:pt x="12954" y="0"/>
                        </a:lnTo>
                        <a:lnTo>
                          <a:pt x="178784" y="3098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86" name="Freeform: Shape 385">
                    <a:extLst>
                      <a:ext uri="{FF2B5EF4-FFF2-40B4-BE49-F238E27FC236}">
                        <a16:creationId xmlns:a16="http://schemas.microsoft.com/office/drawing/2014/main" id="{ED7496B9-2E49-4046-AD4D-2E854D1A13A1}"/>
                      </a:ext>
                    </a:extLst>
                  </p:cNvPr>
                  <p:cNvSpPr/>
                  <p:nvPr/>
                </p:nvSpPr>
                <p:spPr>
                  <a:xfrm>
                    <a:off x="6578765" y="3849755"/>
                    <a:ext cx="67216" cy="71553"/>
                  </a:xfrm>
                  <a:custGeom>
                    <a:avLst/>
                    <a:gdLst>
                      <a:gd name="connsiteX0" fmla="*/ 4439 w 67216"/>
                      <a:gd name="connsiteY0" fmla="*/ 52732 h 71553"/>
                      <a:gd name="connsiteX1" fmla="*/ 16631 w 67216"/>
                      <a:gd name="connsiteY1" fmla="*/ 4440 h 71553"/>
                      <a:gd name="connsiteX2" fmla="*/ 62637 w 67216"/>
                      <a:gd name="connsiteY2" fmla="*/ 18633 h 71553"/>
                      <a:gd name="connsiteX3" fmla="*/ 50254 w 67216"/>
                      <a:gd name="connsiteY3" fmla="*/ 67305 h 71553"/>
                      <a:gd name="connsiteX4" fmla="*/ 4439 w 67216"/>
                      <a:gd name="connsiteY4" fmla="*/ 52732 h 71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1553">
                        <a:moveTo>
                          <a:pt x="4439" y="52732"/>
                        </a:moveTo>
                        <a:cubicBezTo>
                          <a:pt x="-4705" y="35492"/>
                          <a:pt x="724" y="13870"/>
                          <a:pt x="16631" y="4440"/>
                        </a:cubicBezTo>
                        <a:cubicBezTo>
                          <a:pt x="32633" y="-5085"/>
                          <a:pt x="53302" y="1202"/>
                          <a:pt x="62637" y="18633"/>
                        </a:cubicBezTo>
                        <a:cubicBezTo>
                          <a:pt x="72066" y="36063"/>
                          <a:pt x="66446" y="57971"/>
                          <a:pt x="50254" y="67305"/>
                        </a:cubicBezTo>
                        <a:cubicBezTo>
                          <a:pt x="34062" y="76640"/>
                          <a:pt x="13583" y="70068"/>
                          <a:pt x="4439" y="5273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79" name="Graphic 220">
                  <a:extLst>
                    <a:ext uri="{FF2B5EF4-FFF2-40B4-BE49-F238E27FC236}">
                      <a16:creationId xmlns:a16="http://schemas.microsoft.com/office/drawing/2014/main" id="{F5D64674-4A72-4F39-A5FF-1098107B0792}"/>
                    </a:ext>
                  </a:extLst>
                </p:cNvPr>
                <p:cNvGrpSpPr/>
                <p:nvPr/>
              </p:nvGrpSpPr>
              <p:grpSpPr>
                <a:xfrm>
                  <a:off x="6605682" y="3548508"/>
                  <a:ext cx="207938" cy="341215"/>
                  <a:chOff x="6605682" y="3548508"/>
                  <a:chExt cx="207938" cy="341215"/>
                </a:xfrm>
                <a:grpFill/>
              </p:grpSpPr>
              <p:sp>
                <p:nvSpPr>
                  <p:cNvPr id="383" name="Freeform: Shape 382">
                    <a:extLst>
                      <a:ext uri="{FF2B5EF4-FFF2-40B4-BE49-F238E27FC236}">
                        <a16:creationId xmlns:a16="http://schemas.microsoft.com/office/drawing/2014/main" id="{9206ECAC-02E9-4EBD-9D29-AB54CA49BBA3}"/>
                      </a:ext>
                    </a:extLst>
                  </p:cNvPr>
                  <p:cNvSpPr/>
                  <p:nvPr/>
                </p:nvSpPr>
                <p:spPr>
                  <a:xfrm>
                    <a:off x="6605682" y="3581495"/>
                    <a:ext cx="178784" cy="308229"/>
                  </a:xfrm>
                  <a:custGeom>
                    <a:avLst/>
                    <a:gdLst>
                      <a:gd name="connsiteX0" fmla="*/ 12954 w 178784"/>
                      <a:gd name="connsiteY0" fmla="*/ 308229 h 308229"/>
                      <a:gd name="connsiteX1" fmla="*/ 0 w 178784"/>
                      <a:gd name="connsiteY1" fmla="*/ 299942 h 308229"/>
                      <a:gd name="connsiteX2" fmla="*/ 164973 w 178784"/>
                      <a:gd name="connsiteY2" fmla="*/ 0 h 308229"/>
                      <a:gd name="connsiteX3" fmla="*/ 178784 w 178784"/>
                      <a:gd name="connsiteY3" fmla="*/ 7811 h 308229"/>
                    </a:gdLst>
                    <a:ahLst/>
                    <a:cxnLst>
                      <a:cxn ang="0">
                        <a:pos x="connsiteX0" y="connsiteY0"/>
                      </a:cxn>
                      <a:cxn ang="0">
                        <a:pos x="connsiteX1" y="connsiteY1"/>
                      </a:cxn>
                      <a:cxn ang="0">
                        <a:pos x="connsiteX2" y="connsiteY2"/>
                      </a:cxn>
                      <a:cxn ang="0">
                        <a:pos x="connsiteX3" y="connsiteY3"/>
                      </a:cxn>
                    </a:cxnLst>
                    <a:rect l="l" t="t" r="r" b="b"/>
                    <a:pathLst>
                      <a:path w="178784" h="308229">
                        <a:moveTo>
                          <a:pt x="12954" y="308229"/>
                        </a:moveTo>
                        <a:lnTo>
                          <a:pt x="0" y="299942"/>
                        </a:lnTo>
                        <a:lnTo>
                          <a:pt x="164973" y="0"/>
                        </a:lnTo>
                        <a:lnTo>
                          <a:pt x="178784" y="781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84" name="Freeform: Shape 383">
                    <a:extLst>
                      <a:ext uri="{FF2B5EF4-FFF2-40B4-BE49-F238E27FC236}">
                        <a16:creationId xmlns:a16="http://schemas.microsoft.com/office/drawing/2014/main" id="{A69528CF-F083-443C-9E79-55578F8109BB}"/>
                      </a:ext>
                    </a:extLst>
                  </p:cNvPr>
                  <p:cNvSpPr/>
                  <p:nvPr/>
                </p:nvSpPr>
                <p:spPr>
                  <a:xfrm>
                    <a:off x="6741977" y="3548508"/>
                    <a:ext cx="71643" cy="73848"/>
                  </a:xfrm>
                  <a:custGeom>
                    <a:avLst/>
                    <a:gdLst>
                      <a:gd name="connsiteX0" fmla="*/ 4770 w 71643"/>
                      <a:gd name="connsiteY0" fmla="*/ 19461 h 73848"/>
                      <a:gd name="connsiteX1" fmla="*/ 53538 w 71643"/>
                      <a:gd name="connsiteY1" fmla="*/ 4316 h 73848"/>
                      <a:gd name="connsiteX2" fmla="*/ 66778 w 71643"/>
                      <a:gd name="connsiteY2" fmla="*/ 54608 h 73848"/>
                      <a:gd name="connsiteX3" fmla="*/ 17724 w 71643"/>
                      <a:gd name="connsiteY3" fmla="*/ 69277 h 73848"/>
                      <a:gd name="connsiteX4" fmla="*/ 4770 w 71643"/>
                      <a:gd name="connsiteY4" fmla="*/ 19461 h 738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43" h="73848">
                        <a:moveTo>
                          <a:pt x="4770" y="19461"/>
                        </a:moveTo>
                        <a:cubicBezTo>
                          <a:pt x="14581" y="1554"/>
                          <a:pt x="36393" y="-5209"/>
                          <a:pt x="53538" y="4316"/>
                        </a:cubicBezTo>
                        <a:cubicBezTo>
                          <a:pt x="70874" y="13936"/>
                          <a:pt x="76779" y="36511"/>
                          <a:pt x="66778" y="54608"/>
                        </a:cubicBezTo>
                        <a:cubicBezTo>
                          <a:pt x="56777" y="72610"/>
                          <a:pt x="34774" y="79087"/>
                          <a:pt x="17724" y="69277"/>
                        </a:cubicBezTo>
                        <a:cubicBezTo>
                          <a:pt x="770" y="59561"/>
                          <a:pt x="-5041" y="37273"/>
                          <a:pt x="4770" y="1946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80" name="Graphic 220">
                  <a:extLst>
                    <a:ext uri="{FF2B5EF4-FFF2-40B4-BE49-F238E27FC236}">
                      <a16:creationId xmlns:a16="http://schemas.microsoft.com/office/drawing/2014/main" id="{509D09CC-32B6-4272-B6C8-DFC9DD2C2879}"/>
                    </a:ext>
                  </a:extLst>
                </p:cNvPr>
                <p:cNvGrpSpPr/>
                <p:nvPr/>
              </p:nvGrpSpPr>
              <p:grpSpPr>
                <a:xfrm>
                  <a:off x="6777513" y="3535560"/>
                  <a:ext cx="405860" cy="78901"/>
                  <a:chOff x="6777513" y="3535560"/>
                  <a:chExt cx="405860" cy="78901"/>
                </a:xfrm>
                <a:grpFill/>
              </p:grpSpPr>
              <p:sp>
                <p:nvSpPr>
                  <p:cNvPr id="381" name="Freeform: Shape 380">
                    <a:extLst>
                      <a:ext uri="{FF2B5EF4-FFF2-40B4-BE49-F238E27FC236}">
                        <a16:creationId xmlns:a16="http://schemas.microsoft.com/office/drawing/2014/main" id="{2024F043-CF77-4526-8FCB-A376B0BFDB7B}"/>
                      </a:ext>
                    </a:extLst>
                  </p:cNvPr>
                  <p:cNvSpPr/>
                  <p:nvPr/>
                </p:nvSpPr>
                <p:spPr>
                  <a:xfrm>
                    <a:off x="6777513" y="3566255"/>
                    <a:ext cx="364712" cy="27336"/>
                  </a:xfrm>
                  <a:custGeom>
                    <a:avLst/>
                    <a:gdLst>
                      <a:gd name="connsiteX0" fmla="*/ 364712 w 364712"/>
                      <a:gd name="connsiteY0" fmla="*/ 17526 h 27336"/>
                      <a:gd name="connsiteX1" fmla="*/ 0 w 364712"/>
                      <a:gd name="connsiteY1" fmla="*/ 27337 h 27336"/>
                      <a:gd name="connsiteX2" fmla="*/ 0 w 364712"/>
                      <a:gd name="connsiteY2" fmla="*/ 10954 h 27336"/>
                      <a:gd name="connsiteX3" fmla="*/ 364712 w 364712"/>
                      <a:gd name="connsiteY3" fmla="*/ 0 h 27336"/>
                    </a:gdLst>
                    <a:ahLst/>
                    <a:cxnLst>
                      <a:cxn ang="0">
                        <a:pos x="connsiteX0" y="connsiteY0"/>
                      </a:cxn>
                      <a:cxn ang="0">
                        <a:pos x="connsiteX1" y="connsiteY1"/>
                      </a:cxn>
                      <a:cxn ang="0">
                        <a:pos x="connsiteX2" y="connsiteY2"/>
                      </a:cxn>
                      <a:cxn ang="0">
                        <a:pos x="connsiteX3" y="connsiteY3"/>
                      </a:cxn>
                    </a:cxnLst>
                    <a:rect l="l" t="t" r="r" b="b"/>
                    <a:pathLst>
                      <a:path w="364712" h="27336">
                        <a:moveTo>
                          <a:pt x="364712" y="17526"/>
                        </a:moveTo>
                        <a:lnTo>
                          <a:pt x="0" y="27337"/>
                        </a:lnTo>
                        <a:lnTo>
                          <a:pt x="0" y="10954"/>
                        </a:lnTo>
                        <a:lnTo>
                          <a:pt x="36471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82" name="Freeform: Shape 381">
                    <a:extLst>
                      <a:ext uri="{FF2B5EF4-FFF2-40B4-BE49-F238E27FC236}">
                        <a16:creationId xmlns:a16="http://schemas.microsoft.com/office/drawing/2014/main" id="{9B9CCB75-1B1A-481D-8BB5-5C1746590B66}"/>
                      </a:ext>
                    </a:extLst>
                  </p:cNvPr>
                  <p:cNvSpPr/>
                  <p:nvPr/>
                </p:nvSpPr>
                <p:spPr>
                  <a:xfrm>
                    <a:off x="7101649" y="3535560"/>
                    <a:ext cx="81724" cy="78901"/>
                  </a:xfrm>
                  <a:custGeom>
                    <a:avLst/>
                    <a:gdLst>
                      <a:gd name="connsiteX0" fmla="*/ 40577 w 81724"/>
                      <a:gd name="connsiteY0" fmla="*/ 25 h 78901"/>
                      <a:gd name="connsiteX1" fmla="*/ 81725 w 81724"/>
                      <a:gd name="connsiteY1" fmla="*/ 38315 h 78901"/>
                      <a:gd name="connsiteX2" fmla="*/ 40577 w 81724"/>
                      <a:gd name="connsiteY2" fmla="*/ 78892 h 78901"/>
                      <a:gd name="connsiteX3" fmla="*/ 0 w 81724"/>
                      <a:gd name="connsiteY3" fmla="*/ 40601 h 78901"/>
                      <a:gd name="connsiteX4" fmla="*/ 40577 w 81724"/>
                      <a:gd name="connsiteY4" fmla="*/ 25 h 78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724" h="78901">
                        <a:moveTo>
                          <a:pt x="40577" y="25"/>
                        </a:moveTo>
                        <a:cubicBezTo>
                          <a:pt x="63246" y="-737"/>
                          <a:pt x="81725" y="16312"/>
                          <a:pt x="81725" y="38315"/>
                        </a:cubicBezTo>
                        <a:cubicBezTo>
                          <a:pt x="81725" y="60223"/>
                          <a:pt x="63246" y="78415"/>
                          <a:pt x="40577" y="78892"/>
                        </a:cubicBezTo>
                        <a:cubicBezTo>
                          <a:pt x="18098" y="79368"/>
                          <a:pt x="0" y="62223"/>
                          <a:pt x="0" y="40601"/>
                        </a:cubicBezTo>
                        <a:cubicBezTo>
                          <a:pt x="0" y="18979"/>
                          <a:pt x="18098" y="787"/>
                          <a:pt x="40577" y="2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27" name="Graphic 220">
                <a:extLst>
                  <a:ext uri="{FF2B5EF4-FFF2-40B4-BE49-F238E27FC236}">
                    <a16:creationId xmlns:a16="http://schemas.microsoft.com/office/drawing/2014/main" id="{99B1298D-B327-4EA8-8C0F-CE8DB926E9DD}"/>
                  </a:ext>
                </a:extLst>
              </p:cNvPr>
              <p:cNvGrpSpPr/>
              <p:nvPr/>
            </p:nvGrpSpPr>
            <p:grpSpPr>
              <a:xfrm>
                <a:off x="7783448" y="3188017"/>
                <a:ext cx="316262" cy="406925"/>
                <a:chOff x="7783448" y="3188017"/>
                <a:chExt cx="316262" cy="406925"/>
              </a:xfrm>
              <a:grpFill/>
            </p:grpSpPr>
            <p:sp>
              <p:nvSpPr>
                <p:cNvPr id="373" name="Freeform: Shape 372">
                  <a:extLst>
                    <a:ext uri="{FF2B5EF4-FFF2-40B4-BE49-F238E27FC236}">
                      <a16:creationId xmlns:a16="http://schemas.microsoft.com/office/drawing/2014/main" id="{301E8773-A51A-4BD4-B7D3-FE1FA4CEF25F}"/>
                    </a:ext>
                  </a:extLst>
                </p:cNvPr>
                <p:cNvSpPr/>
                <p:nvPr/>
              </p:nvSpPr>
              <p:spPr>
                <a:xfrm>
                  <a:off x="7783448" y="3188017"/>
                  <a:ext cx="271557" cy="366617"/>
                </a:xfrm>
                <a:custGeom>
                  <a:avLst/>
                  <a:gdLst>
                    <a:gd name="connsiteX0" fmla="*/ 250508 w 271557"/>
                    <a:gd name="connsiteY0" fmla="*/ 366617 h 366617"/>
                    <a:gd name="connsiteX1" fmla="*/ 0 w 271557"/>
                    <a:gd name="connsiteY1" fmla="*/ 11335 h 366617"/>
                    <a:gd name="connsiteX2" fmla="*/ 19431 w 271557"/>
                    <a:gd name="connsiteY2" fmla="*/ 0 h 366617"/>
                    <a:gd name="connsiteX3" fmla="*/ 271558 w 271557"/>
                    <a:gd name="connsiteY3" fmla="*/ 355854 h 366617"/>
                  </a:gdLst>
                  <a:ahLst/>
                  <a:cxnLst>
                    <a:cxn ang="0">
                      <a:pos x="connsiteX0" y="connsiteY0"/>
                    </a:cxn>
                    <a:cxn ang="0">
                      <a:pos x="connsiteX1" y="connsiteY1"/>
                    </a:cxn>
                    <a:cxn ang="0">
                      <a:pos x="connsiteX2" y="connsiteY2"/>
                    </a:cxn>
                    <a:cxn ang="0">
                      <a:pos x="connsiteX3" y="connsiteY3"/>
                    </a:cxn>
                  </a:cxnLst>
                  <a:rect l="l" t="t" r="r" b="b"/>
                  <a:pathLst>
                    <a:path w="271557" h="366617">
                      <a:moveTo>
                        <a:pt x="250508" y="366617"/>
                      </a:moveTo>
                      <a:lnTo>
                        <a:pt x="0" y="11335"/>
                      </a:lnTo>
                      <a:lnTo>
                        <a:pt x="19431" y="0"/>
                      </a:lnTo>
                      <a:lnTo>
                        <a:pt x="271558" y="35585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74" name="Freeform: Shape 373">
                  <a:extLst>
                    <a:ext uri="{FF2B5EF4-FFF2-40B4-BE49-F238E27FC236}">
                      <a16:creationId xmlns:a16="http://schemas.microsoft.com/office/drawing/2014/main" id="{46D441D0-3C0D-4E0A-B787-18B8875F0264}"/>
                    </a:ext>
                  </a:extLst>
                </p:cNvPr>
                <p:cNvSpPr/>
                <p:nvPr/>
              </p:nvSpPr>
              <p:spPr>
                <a:xfrm>
                  <a:off x="7990154" y="3503575"/>
                  <a:ext cx="109557" cy="91366"/>
                </a:xfrm>
                <a:custGeom>
                  <a:avLst/>
                  <a:gdLst>
                    <a:gd name="connsiteX0" fmla="*/ 102095 w 109557"/>
                    <a:gd name="connsiteY0" fmla="*/ 21341 h 91366"/>
                    <a:gd name="connsiteX1" fmla="*/ 81807 w 109557"/>
                    <a:gd name="connsiteY1" fmla="*/ 84587 h 91366"/>
                    <a:gd name="connsiteX2" fmla="*/ 7226 w 109557"/>
                    <a:gd name="connsiteY2" fmla="*/ 69633 h 91366"/>
                    <a:gd name="connsiteX3" fmla="*/ 27038 w 109557"/>
                    <a:gd name="connsiteY3" fmla="*/ 7053 h 91366"/>
                    <a:gd name="connsiteX4" fmla="*/ 102095 w 109557"/>
                    <a:gd name="connsiteY4" fmla="*/ 21341 h 913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57" h="91366">
                      <a:moveTo>
                        <a:pt x="102095" y="21341"/>
                      </a:moveTo>
                      <a:cubicBezTo>
                        <a:pt x="117430" y="42867"/>
                        <a:pt x="108381" y="71347"/>
                        <a:pt x="81807" y="84587"/>
                      </a:cubicBezTo>
                      <a:cubicBezTo>
                        <a:pt x="55518" y="97827"/>
                        <a:pt x="22180" y="91064"/>
                        <a:pt x="7226" y="69633"/>
                      </a:cubicBezTo>
                      <a:cubicBezTo>
                        <a:pt x="-7633" y="48392"/>
                        <a:pt x="1130" y="20388"/>
                        <a:pt x="27038" y="7053"/>
                      </a:cubicBezTo>
                      <a:cubicBezTo>
                        <a:pt x="53136" y="-6377"/>
                        <a:pt x="86759" y="-90"/>
                        <a:pt x="102095" y="2134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8" name="Graphic 220">
                <a:extLst>
                  <a:ext uri="{FF2B5EF4-FFF2-40B4-BE49-F238E27FC236}">
                    <a16:creationId xmlns:a16="http://schemas.microsoft.com/office/drawing/2014/main" id="{5F4EB49F-74AB-440E-9E38-34CA83337A51}"/>
                  </a:ext>
                </a:extLst>
              </p:cNvPr>
              <p:cNvGrpSpPr/>
              <p:nvPr/>
            </p:nvGrpSpPr>
            <p:grpSpPr>
              <a:xfrm>
                <a:off x="7742874" y="3544538"/>
                <a:ext cx="312131" cy="418654"/>
                <a:chOff x="7742874" y="3544538"/>
                <a:chExt cx="312131" cy="418654"/>
              </a:xfrm>
              <a:grpFill/>
            </p:grpSpPr>
            <p:sp>
              <p:nvSpPr>
                <p:cNvPr id="371" name="Freeform: Shape 370">
                  <a:extLst>
                    <a:ext uri="{FF2B5EF4-FFF2-40B4-BE49-F238E27FC236}">
                      <a16:creationId xmlns:a16="http://schemas.microsoft.com/office/drawing/2014/main" id="{D7AC5BA0-FA25-4A54-9318-2FD37694F576}"/>
                    </a:ext>
                  </a:extLst>
                </p:cNvPr>
                <p:cNvSpPr/>
                <p:nvPr/>
              </p:nvSpPr>
              <p:spPr>
                <a:xfrm>
                  <a:off x="7783448" y="3544538"/>
                  <a:ext cx="271557" cy="379857"/>
                </a:xfrm>
                <a:custGeom>
                  <a:avLst/>
                  <a:gdLst>
                    <a:gd name="connsiteX0" fmla="*/ 19431 w 271557"/>
                    <a:gd name="connsiteY0" fmla="*/ 379857 h 379857"/>
                    <a:gd name="connsiteX1" fmla="*/ 0 w 271557"/>
                    <a:gd name="connsiteY1" fmla="*/ 369570 h 379857"/>
                    <a:gd name="connsiteX2" fmla="*/ 250508 w 271557"/>
                    <a:gd name="connsiteY2" fmla="*/ 0 h 379857"/>
                    <a:gd name="connsiteX3" fmla="*/ 271558 w 271557"/>
                    <a:gd name="connsiteY3" fmla="*/ 9525 h 379857"/>
                  </a:gdLst>
                  <a:ahLst/>
                  <a:cxnLst>
                    <a:cxn ang="0">
                      <a:pos x="connsiteX0" y="connsiteY0"/>
                    </a:cxn>
                    <a:cxn ang="0">
                      <a:pos x="connsiteX1" y="connsiteY1"/>
                    </a:cxn>
                    <a:cxn ang="0">
                      <a:pos x="connsiteX2" y="connsiteY2"/>
                    </a:cxn>
                    <a:cxn ang="0">
                      <a:pos x="connsiteX3" y="connsiteY3"/>
                    </a:cxn>
                  </a:cxnLst>
                  <a:rect l="l" t="t" r="r" b="b"/>
                  <a:pathLst>
                    <a:path w="271557" h="379857">
                      <a:moveTo>
                        <a:pt x="19431" y="379857"/>
                      </a:moveTo>
                      <a:lnTo>
                        <a:pt x="0" y="369570"/>
                      </a:lnTo>
                      <a:lnTo>
                        <a:pt x="250508" y="0"/>
                      </a:lnTo>
                      <a:lnTo>
                        <a:pt x="271558" y="9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72" name="Freeform: Shape 371">
                  <a:extLst>
                    <a:ext uri="{FF2B5EF4-FFF2-40B4-BE49-F238E27FC236}">
                      <a16:creationId xmlns:a16="http://schemas.microsoft.com/office/drawing/2014/main" id="{CB5AFA93-3103-4154-913E-FFCBAF97DB14}"/>
                    </a:ext>
                  </a:extLst>
                </p:cNvPr>
                <p:cNvSpPr/>
                <p:nvPr/>
              </p:nvSpPr>
              <p:spPr>
                <a:xfrm>
                  <a:off x="7742874" y="3875335"/>
                  <a:ext cx="101432" cy="87857"/>
                </a:xfrm>
                <a:custGeom>
                  <a:avLst/>
                  <a:gdLst>
                    <a:gd name="connsiteX0" fmla="*/ 94486 w 101432"/>
                    <a:gd name="connsiteY0" fmla="*/ 67252 h 87857"/>
                    <a:gd name="connsiteX1" fmla="*/ 25049 w 101432"/>
                    <a:gd name="connsiteY1" fmla="*/ 81063 h 87857"/>
                    <a:gd name="connsiteX2" fmla="*/ 6665 w 101432"/>
                    <a:gd name="connsiteY2" fmla="*/ 20866 h 87857"/>
                    <a:gd name="connsiteX3" fmla="*/ 75721 w 101432"/>
                    <a:gd name="connsiteY3" fmla="*/ 6483 h 87857"/>
                    <a:gd name="connsiteX4" fmla="*/ 94486 w 101432"/>
                    <a:gd name="connsiteY4" fmla="*/ 67252 h 87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32" h="87857">
                      <a:moveTo>
                        <a:pt x="94486" y="67252"/>
                      </a:moveTo>
                      <a:cubicBezTo>
                        <a:pt x="80294" y="87922"/>
                        <a:pt x="49147" y="94018"/>
                        <a:pt x="25049" y="81063"/>
                      </a:cubicBezTo>
                      <a:cubicBezTo>
                        <a:pt x="1046" y="68205"/>
                        <a:pt x="-7051" y="41344"/>
                        <a:pt x="6665" y="20866"/>
                      </a:cubicBezTo>
                      <a:cubicBezTo>
                        <a:pt x="20476" y="292"/>
                        <a:pt x="51337" y="-6185"/>
                        <a:pt x="75721" y="6483"/>
                      </a:cubicBezTo>
                      <a:cubicBezTo>
                        <a:pt x="100296" y="19151"/>
                        <a:pt x="108773" y="46488"/>
                        <a:pt x="94486" y="6725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29" name="Graphic 220">
                <a:extLst>
                  <a:ext uri="{FF2B5EF4-FFF2-40B4-BE49-F238E27FC236}">
                    <a16:creationId xmlns:a16="http://schemas.microsoft.com/office/drawing/2014/main" id="{8D798CA7-4AB5-4519-AB92-1F0976EE91E3}"/>
                  </a:ext>
                </a:extLst>
              </p:cNvPr>
              <p:cNvGrpSpPr/>
              <p:nvPr/>
            </p:nvGrpSpPr>
            <p:grpSpPr>
              <a:xfrm>
                <a:off x="7300436" y="3865521"/>
                <a:ext cx="492728" cy="81763"/>
                <a:chOff x="7300436" y="3865521"/>
                <a:chExt cx="492728" cy="81763"/>
              </a:xfrm>
              <a:grpFill/>
            </p:grpSpPr>
            <p:sp>
              <p:nvSpPr>
                <p:cNvPr id="369" name="Freeform: Shape 368">
                  <a:extLst>
                    <a:ext uri="{FF2B5EF4-FFF2-40B4-BE49-F238E27FC236}">
                      <a16:creationId xmlns:a16="http://schemas.microsoft.com/office/drawing/2014/main" id="{3B97102A-26ED-4952-9EB1-421E27C47118}"/>
                    </a:ext>
                  </a:extLst>
                </p:cNvPr>
                <p:cNvSpPr/>
                <p:nvPr/>
              </p:nvSpPr>
              <p:spPr>
                <a:xfrm>
                  <a:off x="7343870" y="3897344"/>
                  <a:ext cx="449294" cy="31622"/>
                </a:xfrm>
                <a:custGeom>
                  <a:avLst/>
                  <a:gdLst>
                    <a:gd name="connsiteX0" fmla="*/ 449294 w 449294"/>
                    <a:gd name="connsiteY0" fmla="*/ 31623 h 31622"/>
                    <a:gd name="connsiteX1" fmla="*/ 0 w 449294"/>
                    <a:gd name="connsiteY1" fmla="*/ 18098 h 31622"/>
                    <a:gd name="connsiteX2" fmla="*/ 0 w 449294"/>
                    <a:gd name="connsiteY2" fmla="*/ 0 h 31622"/>
                    <a:gd name="connsiteX3" fmla="*/ 449294 w 449294"/>
                    <a:gd name="connsiteY3" fmla="*/ 12097 h 31622"/>
                  </a:gdLst>
                  <a:ahLst/>
                  <a:cxnLst>
                    <a:cxn ang="0">
                      <a:pos x="connsiteX0" y="connsiteY0"/>
                    </a:cxn>
                    <a:cxn ang="0">
                      <a:pos x="connsiteX1" y="connsiteY1"/>
                    </a:cxn>
                    <a:cxn ang="0">
                      <a:pos x="connsiteX2" y="connsiteY2"/>
                    </a:cxn>
                    <a:cxn ang="0">
                      <a:pos x="connsiteX3" y="connsiteY3"/>
                    </a:cxn>
                  </a:cxnLst>
                  <a:rect l="l" t="t" r="r" b="b"/>
                  <a:pathLst>
                    <a:path w="449294" h="31622">
                      <a:moveTo>
                        <a:pt x="449294" y="31623"/>
                      </a:moveTo>
                      <a:lnTo>
                        <a:pt x="0" y="18098"/>
                      </a:lnTo>
                      <a:lnTo>
                        <a:pt x="0" y="0"/>
                      </a:lnTo>
                      <a:lnTo>
                        <a:pt x="449294" y="1209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70" name="Freeform: Shape 369">
                  <a:extLst>
                    <a:ext uri="{FF2B5EF4-FFF2-40B4-BE49-F238E27FC236}">
                      <a16:creationId xmlns:a16="http://schemas.microsoft.com/office/drawing/2014/main" id="{A3BB4DCA-1B80-4A80-B38B-84773C869299}"/>
                    </a:ext>
                  </a:extLst>
                </p:cNvPr>
                <p:cNvSpPr/>
                <p:nvPr/>
              </p:nvSpPr>
              <p:spPr>
                <a:xfrm>
                  <a:off x="7300436" y="3865521"/>
                  <a:ext cx="87534" cy="81763"/>
                </a:xfrm>
                <a:custGeom>
                  <a:avLst/>
                  <a:gdLst>
                    <a:gd name="connsiteX0" fmla="*/ 43434 w 87534"/>
                    <a:gd name="connsiteY0" fmla="*/ 81734 h 81763"/>
                    <a:gd name="connsiteX1" fmla="*/ 0 w 87534"/>
                    <a:gd name="connsiteY1" fmla="*/ 39633 h 81763"/>
                    <a:gd name="connsiteX2" fmla="*/ 43434 w 87534"/>
                    <a:gd name="connsiteY2" fmla="*/ 9 h 81763"/>
                    <a:gd name="connsiteX3" fmla="*/ 87535 w 87534"/>
                    <a:gd name="connsiteY3" fmla="*/ 42110 h 81763"/>
                    <a:gd name="connsiteX4" fmla="*/ 43434 w 87534"/>
                    <a:gd name="connsiteY4" fmla="*/ 81734 h 81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34" h="81763">
                      <a:moveTo>
                        <a:pt x="43434" y="81734"/>
                      </a:moveTo>
                      <a:cubicBezTo>
                        <a:pt x="19335" y="80877"/>
                        <a:pt x="0" y="62017"/>
                        <a:pt x="0" y="39633"/>
                      </a:cubicBezTo>
                      <a:cubicBezTo>
                        <a:pt x="0" y="17250"/>
                        <a:pt x="19335" y="-467"/>
                        <a:pt x="43434" y="9"/>
                      </a:cubicBezTo>
                      <a:cubicBezTo>
                        <a:pt x="67723" y="581"/>
                        <a:pt x="87535" y="19345"/>
                        <a:pt x="87535" y="42110"/>
                      </a:cubicBezTo>
                      <a:cubicBezTo>
                        <a:pt x="87535" y="64875"/>
                        <a:pt x="67723" y="82591"/>
                        <a:pt x="43434" y="8173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0" name="Graphic 220">
                <a:extLst>
                  <a:ext uri="{FF2B5EF4-FFF2-40B4-BE49-F238E27FC236}">
                    <a16:creationId xmlns:a16="http://schemas.microsoft.com/office/drawing/2014/main" id="{7BAFA007-B0B8-4C39-B482-F16580142D94}"/>
                  </a:ext>
                </a:extLst>
              </p:cNvPr>
              <p:cNvGrpSpPr/>
              <p:nvPr/>
            </p:nvGrpSpPr>
            <p:grpSpPr>
              <a:xfrm>
                <a:off x="7101676" y="3535577"/>
                <a:ext cx="250575" cy="375101"/>
                <a:chOff x="7101676" y="3535577"/>
                <a:chExt cx="250575" cy="375101"/>
              </a:xfrm>
              <a:grpFill/>
            </p:grpSpPr>
            <p:sp>
              <p:nvSpPr>
                <p:cNvPr id="367" name="Freeform: Shape 366">
                  <a:extLst>
                    <a:ext uri="{FF2B5EF4-FFF2-40B4-BE49-F238E27FC236}">
                      <a16:creationId xmlns:a16="http://schemas.microsoft.com/office/drawing/2014/main" id="{224DE75C-78E7-4E4B-AEB5-39E00067055A}"/>
                    </a:ext>
                  </a:extLst>
                </p:cNvPr>
                <p:cNvSpPr/>
                <p:nvPr/>
              </p:nvSpPr>
              <p:spPr>
                <a:xfrm>
                  <a:off x="7134415" y="3570446"/>
                  <a:ext cx="217836" cy="340233"/>
                </a:xfrm>
                <a:custGeom>
                  <a:avLst/>
                  <a:gdLst>
                    <a:gd name="connsiteX0" fmla="*/ 201073 w 217836"/>
                    <a:gd name="connsiteY0" fmla="*/ 340233 h 340233"/>
                    <a:gd name="connsiteX1" fmla="*/ 0 w 217836"/>
                    <a:gd name="connsiteY1" fmla="*/ 9144 h 340233"/>
                    <a:gd name="connsiteX2" fmla="*/ 15621 w 217836"/>
                    <a:gd name="connsiteY2" fmla="*/ 0 h 340233"/>
                    <a:gd name="connsiteX3" fmla="*/ 217837 w 217836"/>
                    <a:gd name="connsiteY3" fmla="*/ 331660 h 340233"/>
                  </a:gdLst>
                  <a:ahLst/>
                  <a:cxnLst>
                    <a:cxn ang="0">
                      <a:pos x="connsiteX0" y="connsiteY0"/>
                    </a:cxn>
                    <a:cxn ang="0">
                      <a:pos x="connsiteX1" y="connsiteY1"/>
                    </a:cxn>
                    <a:cxn ang="0">
                      <a:pos x="connsiteX2" y="connsiteY2"/>
                    </a:cxn>
                    <a:cxn ang="0">
                      <a:pos x="connsiteX3" y="connsiteY3"/>
                    </a:cxn>
                  </a:cxnLst>
                  <a:rect l="l" t="t" r="r" b="b"/>
                  <a:pathLst>
                    <a:path w="217836" h="340233">
                      <a:moveTo>
                        <a:pt x="201073" y="340233"/>
                      </a:moveTo>
                      <a:lnTo>
                        <a:pt x="0" y="9144"/>
                      </a:lnTo>
                      <a:lnTo>
                        <a:pt x="15621" y="0"/>
                      </a:lnTo>
                      <a:lnTo>
                        <a:pt x="217837" y="33166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68" name="Freeform: Shape 367">
                  <a:extLst>
                    <a:ext uri="{FF2B5EF4-FFF2-40B4-BE49-F238E27FC236}">
                      <a16:creationId xmlns:a16="http://schemas.microsoft.com/office/drawing/2014/main" id="{1384A58F-AD83-420A-85E4-624D37A5A72E}"/>
                    </a:ext>
                  </a:extLst>
                </p:cNvPr>
                <p:cNvSpPr/>
                <p:nvPr/>
              </p:nvSpPr>
              <p:spPr>
                <a:xfrm>
                  <a:off x="7101676" y="3535577"/>
                  <a:ext cx="81634" cy="78857"/>
                </a:xfrm>
                <a:custGeom>
                  <a:avLst/>
                  <a:gdLst>
                    <a:gd name="connsiteX0" fmla="*/ 5402 w 81634"/>
                    <a:gd name="connsiteY0" fmla="*/ 60014 h 78857"/>
                    <a:gd name="connsiteX1" fmla="*/ 20166 w 81634"/>
                    <a:gd name="connsiteY1" fmla="*/ 6008 h 78857"/>
                    <a:gd name="connsiteX2" fmla="*/ 76078 w 81634"/>
                    <a:gd name="connsiteY2" fmla="*/ 18581 h 78857"/>
                    <a:gd name="connsiteX3" fmla="*/ 60933 w 81634"/>
                    <a:gd name="connsiteY3" fmla="*/ 73159 h 78857"/>
                    <a:gd name="connsiteX4" fmla="*/ 5402 w 81634"/>
                    <a:gd name="connsiteY4" fmla="*/ 60014 h 78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4" h="78857">
                      <a:moveTo>
                        <a:pt x="5402" y="60014"/>
                      </a:moveTo>
                      <a:cubicBezTo>
                        <a:pt x="-5742" y="41631"/>
                        <a:pt x="925" y="17438"/>
                        <a:pt x="20166" y="6008"/>
                      </a:cubicBezTo>
                      <a:cubicBezTo>
                        <a:pt x="39597" y="-5518"/>
                        <a:pt x="64743" y="7"/>
                        <a:pt x="76078" y="18581"/>
                      </a:cubicBezTo>
                      <a:cubicBezTo>
                        <a:pt x="87507" y="37250"/>
                        <a:pt x="80745" y="61729"/>
                        <a:pt x="60933" y="73159"/>
                      </a:cubicBezTo>
                      <a:cubicBezTo>
                        <a:pt x="41406" y="84398"/>
                        <a:pt x="16546" y="78493"/>
                        <a:pt x="5402" y="6001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1" name="Graphic 220">
                <a:extLst>
                  <a:ext uri="{FF2B5EF4-FFF2-40B4-BE49-F238E27FC236}">
                    <a16:creationId xmlns:a16="http://schemas.microsoft.com/office/drawing/2014/main" id="{63D559DF-2D84-4715-B819-A4AD3E1DB3F3}"/>
                  </a:ext>
                </a:extLst>
              </p:cNvPr>
              <p:cNvGrpSpPr/>
              <p:nvPr/>
            </p:nvGrpSpPr>
            <p:grpSpPr>
              <a:xfrm>
                <a:off x="7134415" y="3191119"/>
                <a:ext cx="253612" cy="387994"/>
                <a:chOff x="7134415" y="3191119"/>
                <a:chExt cx="253612" cy="387994"/>
              </a:xfrm>
              <a:grpFill/>
            </p:grpSpPr>
            <p:sp>
              <p:nvSpPr>
                <p:cNvPr id="365" name="Freeform: Shape 364">
                  <a:extLst>
                    <a:ext uri="{FF2B5EF4-FFF2-40B4-BE49-F238E27FC236}">
                      <a16:creationId xmlns:a16="http://schemas.microsoft.com/office/drawing/2014/main" id="{4C9F9FCF-0121-4F6B-AD3B-F3815BE116B1}"/>
                    </a:ext>
                  </a:extLst>
                </p:cNvPr>
                <p:cNvSpPr/>
                <p:nvPr/>
              </p:nvSpPr>
              <p:spPr>
                <a:xfrm>
                  <a:off x="7134415" y="3228308"/>
                  <a:ext cx="217836" cy="350805"/>
                </a:xfrm>
                <a:custGeom>
                  <a:avLst/>
                  <a:gdLst>
                    <a:gd name="connsiteX0" fmla="*/ 15621 w 217836"/>
                    <a:gd name="connsiteY0" fmla="*/ 350806 h 350805"/>
                    <a:gd name="connsiteX1" fmla="*/ 0 w 217836"/>
                    <a:gd name="connsiteY1" fmla="*/ 342519 h 350805"/>
                    <a:gd name="connsiteX2" fmla="*/ 201073 w 217836"/>
                    <a:gd name="connsiteY2" fmla="*/ 0 h 350805"/>
                    <a:gd name="connsiteX3" fmla="*/ 217837 w 217836"/>
                    <a:gd name="connsiteY3" fmla="*/ 7620 h 350805"/>
                  </a:gdLst>
                  <a:ahLst/>
                  <a:cxnLst>
                    <a:cxn ang="0">
                      <a:pos x="connsiteX0" y="connsiteY0"/>
                    </a:cxn>
                    <a:cxn ang="0">
                      <a:pos x="connsiteX1" y="connsiteY1"/>
                    </a:cxn>
                    <a:cxn ang="0">
                      <a:pos x="connsiteX2" y="connsiteY2"/>
                    </a:cxn>
                    <a:cxn ang="0">
                      <a:pos x="connsiteX3" y="connsiteY3"/>
                    </a:cxn>
                  </a:cxnLst>
                  <a:rect l="l" t="t" r="r" b="b"/>
                  <a:pathLst>
                    <a:path w="217836" h="350805">
                      <a:moveTo>
                        <a:pt x="15621" y="350806"/>
                      </a:moveTo>
                      <a:lnTo>
                        <a:pt x="0" y="342519"/>
                      </a:lnTo>
                      <a:lnTo>
                        <a:pt x="201073" y="0"/>
                      </a:lnTo>
                      <a:lnTo>
                        <a:pt x="217837" y="7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66" name="Freeform: Shape 365">
                  <a:extLst>
                    <a:ext uri="{FF2B5EF4-FFF2-40B4-BE49-F238E27FC236}">
                      <a16:creationId xmlns:a16="http://schemas.microsoft.com/office/drawing/2014/main" id="{55CC820D-523E-4A72-91BD-FAB4C10666B7}"/>
                    </a:ext>
                  </a:extLst>
                </p:cNvPr>
                <p:cNvSpPr/>
                <p:nvPr/>
              </p:nvSpPr>
              <p:spPr>
                <a:xfrm>
                  <a:off x="7300417" y="3191119"/>
                  <a:ext cx="87610" cy="82031"/>
                </a:xfrm>
                <a:custGeom>
                  <a:avLst/>
                  <a:gdLst>
                    <a:gd name="connsiteX0" fmla="*/ 5829 w 87610"/>
                    <a:gd name="connsiteY0" fmla="*/ 23949 h 82031"/>
                    <a:gd name="connsiteX1" fmla="*/ 65455 w 87610"/>
                    <a:gd name="connsiteY1" fmla="*/ 3661 h 82031"/>
                    <a:gd name="connsiteX2" fmla="*/ 81648 w 87610"/>
                    <a:gd name="connsiteY2" fmla="*/ 58334 h 82031"/>
                    <a:gd name="connsiteX3" fmla="*/ 21640 w 87610"/>
                    <a:gd name="connsiteY3" fmla="*/ 78146 h 82031"/>
                    <a:gd name="connsiteX4" fmla="*/ 5829 w 87610"/>
                    <a:gd name="connsiteY4" fmla="*/ 23949 h 82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10" h="82031">
                      <a:moveTo>
                        <a:pt x="5829" y="23949"/>
                      </a:moveTo>
                      <a:cubicBezTo>
                        <a:pt x="17830" y="3471"/>
                        <a:pt x="44500" y="-5674"/>
                        <a:pt x="65455" y="3661"/>
                      </a:cubicBezTo>
                      <a:cubicBezTo>
                        <a:pt x="86601" y="13091"/>
                        <a:pt x="93935" y="37570"/>
                        <a:pt x="81648" y="58334"/>
                      </a:cubicBezTo>
                      <a:cubicBezTo>
                        <a:pt x="69456" y="78908"/>
                        <a:pt x="42500" y="87767"/>
                        <a:pt x="21640" y="78146"/>
                      </a:cubicBezTo>
                      <a:cubicBezTo>
                        <a:pt x="971" y="68526"/>
                        <a:pt x="-6173" y="44333"/>
                        <a:pt x="5829" y="2394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2" name="Graphic 220">
                <a:extLst>
                  <a:ext uri="{FF2B5EF4-FFF2-40B4-BE49-F238E27FC236}">
                    <a16:creationId xmlns:a16="http://schemas.microsoft.com/office/drawing/2014/main" id="{A4061F64-21F5-492C-9388-8D0AC8E56AAD}"/>
                  </a:ext>
                </a:extLst>
              </p:cNvPr>
              <p:cNvGrpSpPr/>
              <p:nvPr/>
            </p:nvGrpSpPr>
            <p:grpSpPr>
              <a:xfrm>
                <a:off x="7343870" y="3149478"/>
                <a:ext cx="500443" cy="91688"/>
                <a:chOff x="7343870" y="3149478"/>
                <a:chExt cx="500443" cy="91688"/>
              </a:xfrm>
              <a:grpFill/>
            </p:grpSpPr>
            <p:sp>
              <p:nvSpPr>
                <p:cNvPr id="363" name="Freeform: Shape 362">
                  <a:extLst>
                    <a:ext uri="{FF2B5EF4-FFF2-40B4-BE49-F238E27FC236}">
                      <a16:creationId xmlns:a16="http://schemas.microsoft.com/office/drawing/2014/main" id="{74DECCAD-555E-4CB4-B9A5-1BDC304638C5}"/>
                    </a:ext>
                  </a:extLst>
                </p:cNvPr>
                <p:cNvSpPr/>
                <p:nvPr/>
              </p:nvSpPr>
              <p:spPr>
                <a:xfrm>
                  <a:off x="7343870" y="3183921"/>
                  <a:ext cx="449294" cy="57245"/>
                </a:xfrm>
                <a:custGeom>
                  <a:avLst/>
                  <a:gdLst>
                    <a:gd name="connsiteX0" fmla="*/ 449294 w 449294"/>
                    <a:gd name="connsiteY0" fmla="*/ 19526 h 57245"/>
                    <a:gd name="connsiteX1" fmla="*/ 0 w 449294"/>
                    <a:gd name="connsiteY1" fmla="*/ 57245 h 57245"/>
                    <a:gd name="connsiteX2" fmla="*/ 0 w 449294"/>
                    <a:gd name="connsiteY2" fmla="*/ 39148 h 57245"/>
                    <a:gd name="connsiteX3" fmla="*/ 449294 w 449294"/>
                    <a:gd name="connsiteY3" fmla="*/ 0 h 57245"/>
                  </a:gdLst>
                  <a:ahLst/>
                  <a:cxnLst>
                    <a:cxn ang="0">
                      <a:pos x="connsiteX0" y="connsiteY0"/>
                    </a:cxn>
                    <a:cxn ang="0">
                      <a:pos x="connsiteX1" y="connsiteY1"/>
                    </a:cxn>
                    <a:cxn ang="0">
                      <a:pos x="connsiteX2" y="connsiteY2"/>
                    </a:cxn>
                    <a:cxn ang="0">
                      <a:pos x="connsiteX3" y="connsiteY3"/>
                    </a:cxn>
                  </a:cxnLst>
                  <a:rect l="l" t="t" r="r" b="b"/>
                  <a:pathLst>
                    <a:path w="449294" h="57245">
                      <a:moveTo>
                        <a:pt x="449294" y="19526"/>
                      </a:moveTo>
                      <a:lnTo>
                        <a:pt x="0" y="57245"/>
                      </a:lnTo>
                      <a:lnTo>
                        <a:pt x="0" y="39148"/>
                      </a:lnTo>
                      <a:lnTo>
                        <a:pt x="449294"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64" name="Freeform: Shape 363">
                  <a:extLst>
                    <a:ext uri="{FF2B5EF4-FFF2-40B4-BE49-F238E27FC236}">
                      <a16:creationId xmlns:a16="http://schemas.microsoft.com/office/drawing/2014/main" id="{875A0194-BEB5-4DBE-B3D2-523B0BFEFC38}"/>
                    </a:ext>
                  </a:extLst>
                </p:cNvPr>
                <p:cNvSpPr/>
                <p:nvPr/>
              </p:nvSpPr>
              <p:spPr>
                <a:xfrm>
                  <a:off x="7742872" y="3149478"/>
                  <a:ext cx="101440" cy="88251"/>
                </a:xfrm>
                <a:custGeom>
                  <a:avLst/>
                  <a:gdLst>
                    <a:gd name="connsiteX0" fmla="*/ 50292 w 101440"/>
                    <a:gd name="connsiteY0" fmla="*/ 248 h 88251"/>
                    <a:gd name="connsiteX1" fmla="*/ 101441 w 101440"/>
                    <a:gd name="connsiteY1" fmla="*/ 39777 h 88251"/>
                    <a:gd name="connsiteX2" fmla="*/ 50292 w 101440"/>
                    <a:gd name="connsiteY2" fmla="*/ 88069 h 88251"/>
                    <a:gd name="connsiteX3" fmla="*/ 0 w 101440"/>
                    <a:gd name="connsiteY3" fmla="*/ 48445 h 88251"/>
                    <a:gd name="connsiteX4" fmla="*/ 50292 w 101440"/>
                    <a:gd name="connsiteY4" fmla="*/ 248 h 88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40" h="88251">
                      <a:moveTo>
                        <a:pt x="50292" y="248"/>
                      </a:moveTo>
                      <a:cubicBezTo>
                        <a:pt x="78391" y="-2324"/>
                        <a:pt x="101441" y="15393"/>
                        <a:pt x="101441" y="39777"/>
                      </a:cubicBezTo>
                      <a:cubicBezTo>
                        <a:pt x="101441" y="64256"/>
                        <a:pt x="78486" y="85878"/>
                        <a:pt x="50292" y="88069"/>
                      </a:cubicBezTo>
                      <a:cubicBezTo>
                        <a:pt x="22384" y="90259"/>
                        <a:pt x="0" y="72543"/>
                        <a:pt x="0" y="48445"/>
                      </a:cubicBezTo>
                      <a:cubicBezTo>
                        <a:pt x="0" y="24442"/>
                        <a:pt x="22479" y="2820"/>
                        <a:pt x="50292" y="2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3" name="Graphic 220">
                <a:extLst>
                  <a:ext uri="{FF2B5EF4-FFF2-40B4-BE49-F238E27FC236}">
                    <a16:creationId xmlns:a16="http://schemas.microsoft.com/office/drawing/2014/main" id="{102620BE-9BBA-4452-B8B8-0089ABDD9853}"/>
                  </a:ext>
                </a:extLst>
              </p:cNvPr>
              <p:cNvGrpSpPr/>
              <p:nvPr/>
            </p:nvGrpSpPr>
            <p:grpSpPr>
              <a:xfrm>
                <a:off x="7783448" y="3503593"/>
                <a:ext cx="316242" cy="420802"/>
                <a:chOff x="7783448" y="3503593"/>
                <a:chExt cx="316242" cy="420802"/>
              </a:xfrm>
              <a:grpFill/>
            </p:grpSpPr>
            <p:sp>
              <p:nvSpPr>
                <p:cNvPr id="361" name="Freeform: Shape 360">
                  <a:extLst>
                    <a:ext uri="{FF2B5EF4-FFF2-40B4-BE49-F238E27FC236}">
                      <a16:creationId xmlns:a16="http://schemas.microsoft.com/office/drawing/2014/main" id="{FB5667DC-9952-489F-922B-B246B8350E33}"/>
                    </a:ext>
                  </a:extLst>
                </p:cNvPr>
                <p:cNvSpPr/>
                <p:nvPr/>
              </p:nvSpPr>
              <p:spPr>
                <a:xfrm>
                  <a:off x="7783448" y="3544538"/>
                  <a:ext cx="271557" cy="379857"/>
                </a:xfrm>
                <a:custGeom>
                  <a:avLst/>
                  <a:gdLst>
                    <a:gd name="connsiteX0" fmla="*/ 19431 w 271557"/>
                    <a:gd name="connsiteY0" fmla="*/ 379857 h 379857"/>
                    <a:gd name="connsiteX1" fmla="*/ 0 w 271557"/>
                    <a:gd name="connsiteY1" fmla="*/ 369570 h 379857"/>
                    <a:gd name="connsiteX2" fmla="*/ 250508 w 271557"/>
                    <a:gd name="connsiteY2" fmla="*/ 0 h 379857"/>
                    <a:gd name="connsiteX3" fmla="*/ 271558 w 271557"/>
                    <a:gd name="connsiteY3" fmla="*/ 9525 h 379857"/>
                  </a:gdLst>
                  <a:ahLst/>
                  <a:cxnLst>
                    <a:cxn ang="0">
                      <a:pos x="connsiteX0" y="connsiteY0"/>
                    </a:cxn>
                    <a:cxn ang="0">
                      <a:pos x="connsiteX1" y="connsiteY1"/>
                    </a:cxn>
                    <a:cxn ang="0">
                      <a:pos x="connsiteX2" y="connsiteY2"/>
                    </a:cxn>
                    <a:cxn ang="0">
                      <a:pos x="connsiteX3" y="connsiteY3"/>
                    </a:cxn>
                  </a:cxnLst>
                  <a:rect l="l" t="t" r="r" b="b"/>
                  <a:pathLst>
                    <a:path w="271557" h="379857">
                      <a:moveTo>
                        <a:pt x="19431" y="379857"/>
                      </a:moveTo>
                      <a:lnTo>
                        <a:pt x="0" y="369570"/>
                      </a:lnTo>
                      <a:lnTo>
                        <a:pt x="250508" y="0"/>
                      </a:lnTo>
                      <a:lnTo>
                        <a:pt x="271558" y="9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62" name="Freeform: Shape 361">
                  <a:extLst>
                    <a:ext uri="{FF2B5EF4-FFF2-40B4-BE49-F238E27FC236}">
                      <a16:creationId xmlns:a16="http://schemas.microsoft.com/office/drawing/2014/main" id="{023BEED5-DE87-4D35-8CCC-1DB31649081A}"/>
                    </a:ext>
                  </a:extLst>
                </p:cNvPr>
                <p:cNvSpPr/>
                <p:nvPr/>
              </p:nvSpPr>
              <p:spPr>
                <a:xfrm>
                  <a:off x="7990154" y="3503593"/>
                  <a:ext cx="109536" cy="91371"/>
                </a:xfrm>
                <a:custGeom>
                  <a:avLst/>
                  <a:gdLst>
                    <a:gd name="connsiteX0" fmla="*/ 7226 w 109536"/>
                    <a:gd name="connsiteY0" fmla="*/ 24371 h 91371"/>
                    <a:gd name="connsiteX1" fmla="*/ 81807 w 109536"/>
                    <a:gd name="connsiteY1" fmla="*/ 5226 h 91371"/>
                    <a:gd name="connsiteX2" fmla="*/ 102095 w 109536"/>
                    <a:gd name="connsiteY2" fmla="*/ 67329 h 91371"/>
                    <a:gd name="connsiteX3" fmla="*/ 27038 w 109536"/>
                    <a:gd name="connsiteY3" fmla="*/ 85808 h 91371"/>
                    <a:gd name="connsiteX4" fmla="*/ 7226 w 109536"/>
                    <a:gd name="connsiteY4" fmla="*/ 24371 h 91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6" h="91371">
                      <a:moveTo>
                        <a:pt x="7226" y="24371"/>
                      </a:moveTo>
                      <a:cubicBezTo>
                        <a:pt x="22180" y="2178"/>
                        <a:pt x="55518" y="-6490"/>
                        <a:pt x="81807" y="5226"/>
                      </a:cubicBezTo>
                      <a:cubicBezTo>
                        <a:pt x="108286" y="17037"/>
                        <a:pt x="117430" y="44946"/>
                        <a:pt x="102095" y="67329"/>
                      </a:cubicBezTo>
                      <a:cubicBezTo>
                        <a:pt x="86759" y="89618"/>
                        <a:pt x="53136" y="97905"/>
                        <a:pt x="27038" y="85808"/>
                      </a:cubicBezTo>
                      <a:cubicBezTo>
                        <a:pt x="1130" y="73901"/>
                        <a:pt x="-7633" y="46470"/>
                        <a:pt x="7226" y="2437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4" name="Graphic 220">
                <a:extLst>
                  <a:ext uri="{FF2B5EF4-FFF2-40B4-BE49-F238E27FC236}">
                    <a16:creationId xmlns:a16="http://schemas.microsoft.com/office/drawing/2014/main" id="{AED0A59E-EAE0-4FCF-BED2-D62C6C40E94F}"/>
                  </a:ext>
                </a:extLst>
              </p:cNvPr>
              <p:cNvGrpSpPr/>
              <p:nvPr/>
            </p:nvGrpSpPr>
            <p:grpSpPr>
              <a:xfrm>
                <a:off x="8044433" y="3483431"/>
                <a:ext cx="632460" cy="99226"/>
                <a:chOff x="8044433" y="3483431"/>
                <a:chExt cx="632460" cy="99226"/>
              </a:xfrm>
              <a:grpFill/>
            </p:grpSpPr>
            <p:sp>
              <p:nvSpPr>
                <p:cNvPr id="359" name="Freeform: Shape 358">
                  <a:extLst>
                    <a:ext uri="{FF2B5EF4-FFF2-40B4-BE49-F238E27FC236}">
                      <a16:creationId xmlns:a16="http://schemas.microsoft.com/office/drawing/2014/main" id="{E63A5A08-6A51-4FFC-98E8-EE5913B9AD81}"/>
                    </a:ext>
                  </a:extLst>
                </p:cNvPr>
                <p:cNvSpPr/>
                <p:nvPr/>
              </p:nvSpPr>
              <p:spPr>
                <a:xfrm>
                  <a:off x="8044433" y="3522154"/>
                  <a:ext cx="567308" cy="37242"/>
                </a:xfrm>
                <a:custGeom>
                  <a:avLst/>
                  <a:gdLst>
                    <a:gd name="connsiteX0" fmla="*/ 567309 w 567308"/>
                    <a:gd name="connsiteY0" fmla="*/ 21908 h 37242"/>
                    <a:gd name="connsiteX1" fmla="*/ 0 w 567308"/>
                    <a:gd name="connsiteY1" fmla="*/ 37243 h 37242"/>
                    <a:gd name="connsiteX2" fmla="*/ 0 w 567308"/>
                    <a:gd name="connsiteY2" fmla="*/ 16954 h 37242"/>
                    <a:gd name="connsiteX3" fmla="*/ 567309 w 567308"/>
                    <a:gd name="connsiteY3" fmla="*/ 0 h 37242"/>
                  </a:gdLst>
                  <a:ahLst/>
                  <a:cxnLst>
                    <a:cxn ang="0">
                      <a:pos x="connsiteX0" y="connsiteY0"/>
                    </a:cxn>
                    <a:cxn ang="0">
                      <a:pos x="connsiteX1" y="connsiteY1"/>
                    </a:cxn>
                    <a:cxn ang="0">
                      <a:pos x="connsiteX2" y="connsiteY2"/>
                    </a:cxn>
                    <a:cxn ang="0">
                      <a:pos x="connsiteX3" y="connsiteY3"/>
                    </a:cxn>
                  </a:cxnLst>
                  <a:rect l="l" t="t" r="r" b="b"/>
                  <a:pathLst>
                    <a:path w="567308" h="37242">
                      <a:moveTo>
                        <a:pt x="567309" y="21908"/>
                      </a:moveTo>
                      <a:lnTo>
                        <a:pt x="0" y="37243"/>
                      </a:lnTo>
                      <a:lnTo>
                        <a:pt x="0" y="16954"/>
                      </a:lnTo>
                      <a:lnTo>
                        <a:pt x="56730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60" name="Freeform: Shape 359">
                  <a:extLst>
                    <a:ext uri="{FF2B5EF4-FFF2-40B4-BE49-F238E27FC236}">
                      <a16:creationId xmlns:a16="http://schemas.microsoft.com/office/drawing/2014/main" id="{497FC48E-076C-4321-B3BB-41BA741F38E2}"/>
                    </a:ext>
                  </a:extLst>
                </p:cNvPr>
                <p:cNvSpPr/>
                <p:nvPr/>
              </p:nvSpPr>
              <p:spPr>
                <a:xfrm>
                  <a:off x="8547735" y="3483431"/>
                  <a:ext cx="129158" cy="99226"/>
                </a:xfrm>
                <a:custGeom>
                  <a:avLst/>
                  <a:gdLst>
                    <a:gd name="connsiteX0" fmla="*/ 64008 w 129158"/>
                    <a:gd name="connsiteY0" fmla="*/ 51 h 99226"/>
                    <a:gd name="connsiteX1" fmla="*/ 129159 w 129158"/>
                    <a:gd name="connsiteY1" fmla="*/ 47771 h 99226"/>
                    <a:gd name="connsiteX2" fmla="*/ 64008 w 129158"/>
                    <a:gd name="connsiteY2" fmla="*/ 99207 h 99226"/>
                    <a:gd name="connsiteX3" fmla="*/ 0 w 129158"/>
                    <a:gd name="connsiteY3" fmla="*/ 51486 h 99226"/>
                    <a:gd name="connsiteX4" fmla="*/ 64008 w 129158"/>
                    <a:gd name="connsiteY4" fmla="*/ 51 h 99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158" h="99226">
                      <a:moveTo>
                        <a:pt x="64008" y="51"/>
                      </a:moveTo>
                      <a:cubicBezTo>
                        <a:pt x="99822" y="-1187"/>
                        <a:pt x="129159" y="20149"/>
                        <a:pt x="129159" y="47771"/>
                      </a:cubicBezTo>
                      <a:cubicBezTo>
                        <a:pt x="129159" y="75394"/>
                        <a:pt x="99822" y="98445"/>
                        <a:pt x="64008" y="99207"/>
                      </a:cubicBezTo>
                      <a:cubicBezTo>
                        <a:pt x="28480" y="99969"/>
                        <a:pt x="0" y="78633"/>
                        <a:pt x="0" y="51486"/>
                      </a:cubicBezTo>
                      <a:cubicBezTo>
                        <a:pt x="0" y="24340"/>
                        <a:pt x="28480" y="1385"/>
                        <a:pt x="64008" y="5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5" name="Graphic 220">
                <a:extLst>
                  <a:ext uri="{FF2B5EF4-FFF2-40B4-BE49-F238E27FC236}">
                    <a16:creationId xmlns:a16="http://schemas.microsoft.com/office/drawing/2014/main" id="{E0D9091D-73F7-4CDA-A500-3D03634217E2}"/>
                  </a:ext>
                </a:extLst>
              </p:cNvPr>
              <p:cNvGrpSpPr/>
              <p:nvPr/>
            </p:nvGrpSpPr>
            <p:grpSpPr>
              <a:xfrm>
                <a:off x="4559751" y="3461861"/>
                <a:ext cx="74732" cy="208101"/>
                <a:chOff x="4559751" y="3461861"/>
                <a:chExt cx="74732" cy="208101"/>
              </a:xfrm>
              <a:grpFill/>
            </p:grpSpPr>
            <p:sp>
              <p:nvSpPr>
                <p:cNvPr id="357" name="Freeform: Shape 356">
                  <a:extLst>
                    <a:ext uri="{FF2B5EF4-FFF2-40B4-BE49-F238E27FC236}">
                      <a16:creationId xmlns:a16="http://schemas.microsoft.com/office/drawing/2014/main" id="{1E14C0E0-CFD7-4080-9468-9DBB7916464F}"/>
                    </a:ext>
                  </a:extLst>
                </p:cNvPr>
                <p:cNvSpPr/>
                <p:nvPr/>
              </p:nvSpPr>
              <p:spPr>
                <a:xfrm>
                  <a:off x="4569618" y="3461861"/>
                  <a:ext cx="64865" cy="188785"/>
                </a:xfrm>
                <a:custGeom>
                  <a:avLst/>
                  <a:gdLst>
                    <a:gd name="connsiteX0" fmla="*/ 4763 w 64865"/>
                    <a:gd name="connsiteY0" fmla="*/ 188786 h 188785"/>
                    <a:gd name="connsiteX1" fmla="*/ 0 w 64865"/>
                    <a:gd name="connsiteY1" fmla="*/ 184118 h 188785"/>
                    <a:gd name="connsiteX2" fmla="*/ 59912 w 64865"/>
                    <a:gd name="connsiteY2" fmla="*/ 0 h 188785"/>
                    <a:gd name="connsiteX3" fmla="*/ 64865 w 64865"/>
                    <a:gd name="connsiteY3" fmla="*/ 4477 h 188785"/>
                  </a:gdLst>
                  <a:ahLst/>
                  <a:cxnLst>
                    <a:cxn ang="0">
                      <a:pos x="connsiteX0" y="connsiteY0"/>
                    </a:cxn>
                    <a:cxn ang="0">
                      <a:pos x="connsiteX1" y="connsiteY1"/>
                    </a:cxn>
                    <a:cxn ang="0">
                      <a:pos x="connsiteX2" y="connsiteY2"/>
                    </a:cxn>
                    <a:cxn ang="0">
                      <a:pos x="connsiteX3" y="connsiteY3"/>
                    </a:cxn>
                  </a:cxnLst>
                  <a:rect l="l" t="t" r="r" b="b"/>
                  <a:pathLst>
                    <a:path w="64865" h="188785">
                      <a:moveTo>
                        <a:pt x="4763" y="188786"/>
                      </a:moveTo>
                      <a:lnTo>
                        <a:pt x="0" y="184118"/>
                      </a:lnTo>
                      <a:lnTo>
                        <a:pt x="59912" y="0"/>
                      </a:lnTo>
                      <a:lnTo>
                        <a:pt x="64865" y="447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58" name="Freeform: Shape 357">
                  <a:extLst>
                    <a:ext uri="{FF2B5EF4-FFF2-40B4-BE49-F238E27FC236}">
                      <a16:creationId xmlns:a16="http://schemas.microsoft.com/office/drawing/2014/main" id="{7209F425-07FA-4DF0-A0B1-E2E9F780432D}"/>
                    </a:ext>
                  </a:extLst>
                </p:cNvPr>
                <p:cNvSpPr/>
                <p:nvPr/>
              </p:nvSpPr>
              <p:spPr>
                <a:xfrm>
                  <a:off x="4559751" y="3626591"/>
                  <a:ext cx="24687" cy="43371"/>
                </a:xfrm>
                <a:custGeom>
                  <a:avLst/>
                  <a:gdLst>
                    <a:gd name="connsiteX0" fmla="*/ 23012 w 24687"/>
                    <a:gd name="connsiteY0" fmla="*/ 32247 h 43371"/>
                    <a:gd name="connsiteX1" fmla="*/ 6153 w 24687"/>
                    <a:gd name="connsiteY1" fmla="*/ 40629 h 43371"/>
                    <a:gd name="connsiteX2" fmla="*/ 1676 w 24687"/>
                    <a:gd name="connsiteY2" fmla="*/ 11197 h 43371"/>
                    <a:gd name="connsiteX3" fmla="*/ 18535 w 24687"/>
                    <a:gd name="connsiteY3" fmla="*/ 2719 h 43371"/>
                    <a:gd name="connsiteX4" fmla="*/ 23012 w 24687"/>
                    <a:gd name="connsiteY4" fmla="*/ 32247 h 43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87" h="43371">
                      <a:moveTo>
                        <a:pt x="23012" y="32247"/>
                      </a:moveTo>
                      <a:cubicBezTo>
                        <a:pt x="19583" y="42724"/>
                        <a:pt x="12058" y="46439"/>
                        <a:pt x="6153" y="40629"/>
                      </a:cubicBezTo>
                      <a:cubicBezTo>
                        <a:pt x="247" y="34819"/>
                        <a:pt x="-1753" y="21674"/>
                        <a:pt x="1676" y="11197"/>
                      </a:cubicBezTo>
                      <a:cubicBezTo>
                        <a:pt x="5105" y="719"/>
                        <a:pt x="12629" y="-3091"/>
                        <a:pt x="18535" y="2719"/>
                      </a:cubicBezTo>
                      <a:cubicBezTo>
                        <a:pt x="24440" y="8530"/>
                        <a:pt x="26441" y="21769"/>
                        <a:pt x="23012" y="322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6" name="Graphic 220">
                <a:extLst>
                  <a:ext uri="{FF2B5EF4-FFF2-40B4-BE49-F238E27FC236}">
                    <a16:creationId xmlns:a16="http://schemas.microsoft.com/office/drawing/2014/main" id="{14C32F12-BE94-44E8-B038-0DC63D00AEE7}"/>
                  </a:ext>
                </a:extLst>
              </p:cNvPr>
              <p:cNvGrpSpPr/>
              <p:nvPr/>
            </p:nvGrpSpPr>
            <p:grpSpPr>
              <a:xfrm>
                <a:off x="4447127" y="3630641"/>
                <a:ext cx="124872" cy="41818"/>
                <a:chOff x="4447127" y="3630641"/>
                <a:chExt cx="124872" cy="41818"/>
              </a:xfrm>
              <a:grpFill/>
            </p:grpSpPr>
            <p:sp>
              <p:nvSpPr>
                <p:cNvPr id="355" name="Freeform: Shape 354">
                  <a:extLst>
                    <a:ext uri="{FF2B5EF4-FFF2-40B4-BE49-F238E27FC236}">
                      <a16:creationId xmlns:a16="http://schemas.microsoft.com/office/drawing/2014/main" id="{7587E9BC-83F5-407C-B503-CA410C2FC05D}"/>
                    </a:ext>
                  </a:extLst>
                </p:cNvPr>
                <p:cNvSpPr/>
                <p:nvPr/>
              </p:nvSpPr>
              <p:spPr>
                <a:xfrm>
                  <a:off x="4458557" y="3643503"/>
                  <a:ext cx="113442" cy="12668"/>
                </a:xfrm>
                <a:custGeom>
                  <a:avLst/>
                  <a:gdLst>
                    <a:gd name="connsiteX0" fmla="*/ 113443 w 113442"/>
                    <a:gd name="connsiteY0" fmla="*/ 9620 h 12668"/>
                    <a:gd name="connsiteX1" fmla="*/ 0 w 113442"/>
                    <a:gd name="connsiteY1" fmla="*/ 12668 h 12668"/>
                    <a:gd name="connsiteX2" fmla="*/ 0 w 113442"/>
                    <a:gd name="connsiteY2" fmla="*/ 3429 h 12668"/>
                    <a:gd name="connsiteX3" fmla="*/ 113443 w 113442"/>
                    <a:gd name="connsiteY3" fmla="*/ 0 h 12668"/>
                  </a:gdLst>
                  <a:ahLst/>
                  <a:cxnLst>
                    <a:cxn ang="0">
                      <a:pos x="connsiteX0" y="connsiteY0"/>
                    </a:cxn>
                    <a:cxn ang="0">
                      <a:pos x="connsiteX1" y="connsiteY1"/>
                    </a:cxn>
                    <a:cxn ang="0">
                      <a:pos x="connsiteX2" y="connsiteY2"/>
                    </a:cxn>
                    <a:cxn ang="0">
                      <a:pos x="connsiteX3" y="connsiteY3"/>
                    </a:cxn>
                  </a:cxnLst>
                  <a:rect l="l" t="t" r="r" b="b"/>
                  <a:pathLst>
                    <a:path w="113442" h="12668">
                      <a:moveTo>
                        <a:pt x="113443" y="9620"/>
                      </a:moveTo>
                      <a:lnTo>
                        <a:pt x="0" y="12668"/>
                      </a:lnTo>
                      <a:lnTo>
                        <a:pt x="0" y="3429"/>
                      </a:lnTo>
                      <a:lnTo>
                        <a:pt x="1134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56" name="Freeform: Shape 355">
                  <a:extLst>
                    <a:ext uri="{FF2B5EF4-FFF2-40B4-BE49-F238E27FC236}">
                      <a16:creationId xmlns:a16="http://schemas.microsoft.com/office/drawing/2014/main" id="{775D5F6F-1445-4CD4-BDFD-8A38E61F218F}"/>
                    </a:ext>
                  </a:extLst>
                </p:cNvPr>
                <p:cNvSpPr/>
                <p:nvPr/>
              </p:nvSpPr>
              <p:spPr>
                <a:xfrm>
                  <a:off x="4447127" y="3630641"/>
                  <a:ext cx="22955" cy="41818"/>
                </a:xfrm>
                <a:custGeom>
                  <a:avLst/>
                  <a:gdLst>
                    <a:gd name="connsiteX0" fmla="*/ 11430 w 22955"/>
                    <a:gd name="connsiteY0" fmla="*/ 41818 h 41818"/>
                    <a:gd name="connsiteX1" fmla="*/ 0 w 22955"/>
                    <a:gd name="connsiteY1" fmla="*/ 21244 h 41818"/>
                    <a:gd name="connsiteX2" fmla="*/ 11430 w 22955"/>
                    <a:gd name="connsiteY2" fmla="*/ 3 h 41818"/>
                    <a:gd name="connsiteX3" fmla="*/ 22955 w 22955"/>
                    <a:gd name="connsiteY3" fmla="*/ 20577 h 41818"/>
                    <a:gd name="connsiteX4" fmla="*/ 11430 w 22955"/>
                    <a:gd name="connsiteY4" fmla="*/ 41818 h 41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5" h="41818">
                      <a:moveTo>
                        <a:pt x="11430" y="41818"/>
                      </a:moveTo>
                      <a:cubicBezTo>
                        <a:pt x="5143" y="41913"/>
                        <a:pt x="0" y="32769"/>
                        <a:pt x="0" y="21244"/>
                      </a:cubicBezTo>
                      <a:cubicBezTo>
                        <a:pt x="0" y="9718"/>
                        <a:pt x="5143" y="289"/>
                        <a:pt x="11430" y="3"/>
                      </a:cubicBezTo>
                      <a:cubicBezTo>
                        <a:pt x="17812" y="-188"/>
                        <a:pt x="22955" y="8956"/>
                        <a:pt x="22955" y="20577"/>
                      </a:cubicBezTo>
                      <a:cubicBezTo>
                        <a:pt x="22955" y="32197"/>
                        <a:pt x="17717" y="41627"/>
                        <a:pt x="11430" y="4181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7" name="Graphic 220">
                <a:extLst>
                  <a:ext uri="{FF2B5EF4-FFF2-40B4-BE49-F238E27FC236}">
                    <a16:creationId xmlns:a16="http://schemas.microsoft.com/office/drawing/2014/main" id="{6A45BDCF-3029-46FE-855E-D87BCE3D8DB0}"/>
                  </a:ext>
                </a:extLst>
              </p:cNvPr>
              <p:cNvGrpSpPr/>
              <p:nvPr/>
            </p:nvGrpSpPr>
            <p:grpSpPr>
              <a:xfrm>
                <a:off x="4954544" y="3426142"/>
                <a:ext cx="95038" cy="235230"/>
                <a:chOff x="4954544" y="3426142"/>
                <a:chExt cx="95038" cy="235230"/>
              </a:xfrm>
              <a:grpFill/>
            </p:grpSpPr>
            <p:sp>
              <p:nvSpPr>
                <p:cNvPr id="353" name="Freeform: Shape 352">
                  <a:extLst>
                    <a:ext uri="{FF2B5EF4-FFF2-40B4-BE49-F238E27FC236}">
                      <a16:creationId xmlns:a16="http://schemas.microsoft.com/office/drawing/2014/main" id="{DB7C3833-5DC5-439E-8F09-00A189BC99F8}"/>
                    </a:ext>
                  </a:extLst>
                </p:cNvPr>
                <p:cNvSpPr/>
                <p:nvPr/>
              </p:nvSpPr>
              <p:spPr>
                <a:xfrm>
                  <a:off x="4967097" y="3426142"/>
                  <a:ext cx="82486" cy="213455"/>
                </a:xfrm>
                <a:custGeom>
                  <a:avLst/>
                  <a:gdLst>
                    <a:gd name="connsiteX0" fmla="*/ 6001 w 82486"/>
                    <a:gd name="connsiteY0" fmla="*/ 213455 h 213455"/>
                    <a:gd name="connsiteX1" fmla="*/ 0 w 82486"/>
                    <a:gd name="connsiteY1" fmla="*/ 208217 h 213455"/>
                    <a:gd name="connsiteX2" fmla="*/ 76295 w 82486"/>
                    <a:gd name="connsiteY2" fmla="*/ 0 h 213455"/>
                    <a:gd name="connsiteX3" fmla="*/ 82487 w 82486"/>
                    <a:gd name="connsiteY3" fmla="*/ 5048 h 213455"/>
                  </a:gdLst>
                  <a:ahLst/>
                  <a:cxnLst>
                    <a:cxn ang="0">
                      <a:pos x="connsiteX0" y="connsiteY0"/>
                    </a:cxn>
                    <a:cxn ang="0">
                      <a:pos x="connsiteX1" y="connsiteY1"/>
                    </a:cxn>
                    <a:cxn ang="0">
                      <a:pos x="connsiteX2" y="connsiteY2"/>
                    </a:cxn>
                    <a:cxn ang="0">
                      <a:pos x="connsiteX3" y="connsiteY3"/>
                    </a:cxn>
                  </a:cxnLst>
                  <a:rect l="l" t="t" r="r" b="b"/>
                  <a:pathLst>
                    <a:path w="82486" h="213455">
                      <a:moveTo>
                        <a:pt x="6001" y="213455"/>
                      </a:moveTo>
                      <a:lnTo>
                        <a:pt x="0" y="208217"/>
                      </a:lnTo>
                      <a:lnTo>
                        <a:pt x="76295" y="0"/>
                      </a:lnTo>
                      <a:lnTo>
                        <a:pt x="82487" y="5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54" name="Freeform: Shape 353">
                  <a:extLst>
                    <a:ext uri="{FF2B5EF4-FFF2-40B4-BE49-F238E27FC236}">
                      <a16:creationId xmlns:a16="http://schemas.microsoft.com/office/drawing/2014/main" id="{51484DC3-9BBD-4B66-9590-D2B5E33B6223}"/>
                    </a:ext>
                  </a:extLst>
                </p:cNvPr>
                <p:cNvSpPr/>
                <p:nvPr/>
              </p:nvSpPr>
              <p:spPr>
                <a:xfrm>
                  <a:off x="4954544" y="3612481"/>
                  <a:ext cx="31334" cy="48891"/>
                </a:xfrm>
                <a:custGeom>
                  <a:avLst/>
                  <a:gdLst>
                    <a:gd name="connsiteX0" fmla="*/ 29221 w 31334"/>
                    <a:gd name="connsiteY0" fmla="*/ 36356 h 48891"/>
                    <a:gd name="connsiteX1" fmla="*/ 7790 w 31334"/>
                    <a:gd name="connsiteY1" fmla="*/ 45785 h 48891"/>
                    <a:gd name="connsiteX2" fmla="*/ 2075 w 31334"/>
                    <a:gd name="connsiteY2" fmla="*/ 12638 h 48891"/>
                    <a:gd name="connsiteX3" fmla="*/ 23411 w 31334"/>
                    <a:gd name="connsiteY3" fmla="*/ 3018 h 48891"/>
                    <a:gd name="connsiteX4" fmla="*/ 29221 w 31334"/>
                    <a:gd name="connsiteY4" fmla="*/ 36356 h 488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334" h="48891">
                      <a:moveTo>
                        <a:pt x="29221" y="36356"/>
                      </a:moveTo>
                      <a:cubicBezTo>
                        <a:pt x="24839" y="48167"/>
                        <a:pt x="15219" y="52358"/>
                        <a:pt x="7790" y="45785"/>
                      </a:cubicBezTo>
                      <a:cubicBezTo>
                        <a:pt x="360" y="39213"/>
                        <a:pt x="-2212" y="24449"/>
                        <a:pt x="2075" y="12638"/>
                      </a:cubicBezTo>
                      <a:cubicBezTo>
                        <a:pt x="6361" y="827"/>
                        <a:pt x="15981" y="-3459"/>
                        <a:pt x="23411" y="3018"/>
                      </a:cubicBezTo>
                      <a:cubicBezTo>
                        <a:pt x="30936" y="9590"/>
                        <a:pt x="33603" y="24545"/>
                        <a:pt x="29221" y="3635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8" name="Graphic 220">
                <a:extLst>
                  <a:ext uri="{FF2B5EF4-FFF2-40B4-BE49-F238E27FC236}">
                    <a16:creationId xmlns:a16="http://schemas.microsoft.com/office/drawing/2014/main" id="{74CE07A6-298A-448D-B556-9DF51BDB6115}"/>
                  </a:ext>
                </a:extLst>
              </p:cNvPr>
              <p:cNvGrpSpPr/>
              <p:nvPr/>
            </p:nvGrpSpPr>
            <p:grpSpPr>
              <a:xfrm>
                <a:off x="4812315" y="3617589"/>
                <a:ext cx="157829" cy="46871"/>
                <a:chOff x="4812315" y="3617589"/>
                <a:chExt cx="157829" cy="46871"/>
              </a:xfrm>
              <a:grpFill/>
            </p:grpSpPr>
            <p:sp>
              <p:nvSpPr>
                <p:cNvPr id="351" name="Freeform: Shape 350">
                  <a:extLst>
                    <a:ext uri="{FF2B5EF4-FFF2-40B4-BE49-F238E27FC236}">
                      <a16:creationId xmlns:a16="http://schemas.microsoft.com/office/drawing/2014/main" id="{B7FF0F6F-E4BE-4C48-BC1D-E90151071E75}"/>
                    </a:ext>
                  </a:extLst>
                </p:cNvPr>
                <p:cNvSpPr/>
                <p:nvPr/>
              </p:nvSpPr>
              <p:spPr>
                <a:xfrm>
                  <a:off x="4826698" y="3631501"/>
                  <a:ext cx="143446" cy="14763"/>
                </a:xfrm>
                <a:custGeom>
                  <a:avLst/>
                  <a:gdLst>
                    <a:gd name="connsiteX0" fmla="*/ 143446 w 143446"/>
                    <a:gd name="connsiteY0" fmla="*/ 10858 h 14763"/>
                    <a:gd name="connsiteX1" fmla="*/ 0 w 143446"/>
                    <a:gd name="connsiteY1" fmla="*/ 14764 h 14763"/>
                    <a:gd name="connsiteX2" fmla="*/ 0 w 143446"/>
                    <a:gd name="connsiteY2" fmla="*/ 4382 h 14763"/>
                    <a:gd name="connsiteX3" fmla="*/ 143446 w 143446"/>
                    <a:gd name="connsiteY3" fmla="*/ 0 h 14763"/>
                  </a:gdLst>
                  <a:ahLst/>
                  <a:cxnLst>
                    <a:cxn ang="0">
                      <a:pos x="connsiteX0" y="connsiteY0"/>
                    </a:cxn>
                    <a:cxn ang="0">
                      <a:pos x="connsiteX1" y="connsiteY1"/>
                    </a:cxn>
                    <a:cxn ang="0">
                      <a:pos x="connsiteX2" y="connsiteY2"/>
                    </a:cxn>
                    <a:cxn ang="0">
                      <a:pos x="connsiteX3" y="connsiteY3"/>
                    </a:cxn>
                  </a:cxnLst>
                  <a:rect l="l" t="t" r="r" b="b"/>
                  <a:pathLst>
                    <a:path w="143446" h="14763">
                      <a:moveTo>
                        <a:pt x="143446" y="10858"/>
                      </a:moveTo>
                      <a:lnTo>
                        <a:pt x="0" y="14764"/>
                      </a:lnTo>
                      <a:lnTo>
                        <a:pt x="0" y="4382"/>
                      </a:lnTo>
                      <a:lnTo>
                        <a:pt x="143446"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52" name="Freeform: Shape 351">
                  <a:extLst>
                    <a:ext uri="{FF2B5EF4-FFF2-40B4-BE49-F238E27FC236}">
                      <a16:creationId xmlns:a16="http://schemas.microsoft.com/office/drawing/2014/main" id="{B9C35269-ABF5-47AC-817C-6953AC14659E}"/>
                    </a:ext>
                  </a:extLst>
                </p:cNvPr>
                <p:cNvSpPr/>
                <p:nvPr/>
              </p:nvSpPr>
              <p:spPr>
                <a:xfrm>
                  <a:off x="4812315" y="3617589"/>
                  <a:ext cx="28860" cy="46871"/>
                </a:xfrm>
                <a:custGeom>
                  <a:avLst/>
                  <a:gdLst>
                    <a:gd name="connsiteX0" fmla="*/ 14383 w 28860"/>
                    <a:gd name="connsiteY0" fmla="*/ 46869 h 46871"/>
                    <a:gd name="connsiteX1" fmla="*/ 0 w 28860"/>
                    <a:gd name="connsiteY1" fmla="*/ 23818 h 46871"/>
                    <a:gd name="connsiteX2" fmla="*/ 14383 w 28860"/>
                    <a:gd name="connsiteY2" fmla="*/ 6 h 46871"/>
                    <a:gd name="connsiteX3" fmla="*/ 28861 w 28860"/>
                    <a:gd name="connsiteY3" fmla="*/ 23056 h 46871"/>
                    <a:gd name="connsiteX4" fmla="*/ 14383 w 28860"/>
                    <a:gd name="connsiteY4" fmla="*/ 46869 h 46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860" h="46871">
                      <a:moveTo>
                        <a:pt x="14383" y="46869"/>
                      </a:moveTo>
                      <a:cubicBezTo>
                        <a:pt x="6477" y="47059"/>
                        <a:pt x="0" y="36772"/>
                        <a:pt x="0" y="23818"/>
                      </a:cubicBezTo>
                      <a:cubicBezTo>
                        <a:pt x="0" y="10960"/>
                        <a:pt x="6382" y="292"/>
                        <a:pt x="14383" y="6"/>
                      </a:cubicBezTo>
                      <a:cubicBezTo>
                        <a:pt x="22384" y="-280"/>
                        <a:pt x="28861" y="10007"/>
                        <a:pt x="28861" y="23056"/>
                      </a:cubicBezTo>
                      <a:cubicBezTo>
                        <a:pt x="28861" y="36010"/>
                        <a:pt x="22289" y="46678"/>
                        <a:pt x="14383" y="468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39" name="Graphic 220">
                <a:extLst>
                  <a:ext uri="{FF2B5EF4-FFF2-40B4-BE49-F238E27FC236}">
                    <a16:creationId xmlns:a16="http://schemas.microsoft.com/office/drawing/2014/main" id="{685BAF79-B6B7-4484-9B86-3D48E6548F3C}"/>
                  </a:ext>
                </a:extLst>
              </p:cNvPr>
              <p:cNvGrpSpPr/>
              <p:nvPr/>
            </p:nvGrpSpPr>
            <p:grpSpPr>
              <a:xfrm>
                <a:off x="4745414" y="3430287"/>
                <a:ext cx="84046" cy="213406"/>
                <a:chOff x="4745414" y="3430287"/>
                <a:chExt cx="84046" cy="213406"/>
              </a:xfrm>
              <a:grpFill/>
            </p:grpSpPr>
            <p:sp>
              <p:nvSpPr>
                <p:cNvPr id="349" name="Freeform: Shape 348">
                  <a:extLst>
                    <a:ext uri="{FF2B5EF4-FFF2-40B4-BE49-F238E27FC236}">
                      <a16:creationId xmlns:a16="http://schemas.microsoft.com/office/drawing/2014/main" id="{5C984A84-340D-4C1C-ABA6-F3B44700BD3F}"/>
                    </a:ext>
                  </a:extLst>
                </p:cNvPr>
                <p:cNvSpPr/>
                <p:nvPr/>
              </p:nvSpPr>
              <p:spPr>
                <a:xfrm>
                  <a:off x="4756499" y="3450526"/>
                  <a:ext cx="72961" cy="193166"/>
                </a:xfrm>
                <a:custGeom>
                  <a:avLst/>
                  <a:gdLst>
                    <a:gd name="connsiteX0" fmla="*/ 67342 w 72961"/>
                    <a:gd name="connsiteY0" fmla="*/ 193167 h 193166"/>
                    <a:gd name="connsiteX1" fmla="*/ 0 w 72961"/>
                    <a:gd name="connsiteY1" fmla="*/ 5525 h 193166"/>
                    <a:gd name="connsiteX2" fmla="*/ 5334 w 72961"/>
                    <a:gd name="connsiteY2" fmla="*/ 0 h 193166"/>
                    <a:gd name="connsiteX3" fmla="*/ 72962 w 72961"/>
                    <a:gd name="connsiteY3" fmla="*/ 187833 h 193166"/>
                  </a:gdLst>
                  <a:ahLst/>
                  <a:cxnLst>
                    <a:cxn ang="0">
                      <a:pos x="connsiteX0" y="connsiteY0"/>
                    </a:cxn>
                    <a:cxn ang="0">
                      <a:pos x="connsiteX1" y="connsiteY1"/>
                    </a:cxn>
                    <a:cxn ang="0">
                      <a:pos x="connsiteX2" y="connsiteY2"/>
                    </a:cxn>
                    <a:cxn ang="0">
                      <a:pos x="connsiteX3" y="connsiteY3"/>
                    </a:cxn>
                  </a:cxnLst>
                  <a:rect l="l" t="t" r="r" b="b"/>
                  <a:pathLst>
                    <a:path w="72961" h="193166">
                      <a:moveTo>
                        <a:pt x="67342" y="193167"/>
                      </a:moveTo>
                      <a:lnTo>
                        <a:pt x="0" y="5525"/>
                      </a:lnTo>
                      <a:lnTo>
                        <a:pt x="5334" y="0"/>
                      </a:lnTo>
                      <a:lnTo>
                        <a:pt x="72962" y="187833"/>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50" name="Freeform: Shape 349">
                  <a:extLst>
                    <a:ext uri="{FF2B5EF4-FFF2-40B4-BE49-F238E27FC236}">
                      <a16:creationId xmlns:a16="http://schemas.microsoft.com/office/drawing/2014/main" id="{8474CBB0-B882-4685-93E9-F9C65B851CA4}"/>
                    </a:ext>
                  </a:extLst>
                </p:cNvPr>
                <p:cNvSpPr/>
                <p:nvPr/>
              </p:nvSpPr>
              <p:spPr>
                <a:xfrm>
                  <a:off x="4745414" y="3430287"/>
                  <a:ext cx="27732" cy="45975"/>
                </a:xfrm>
                <a:custGeom>
                  <a:avLst/>
                  <a:gdLst>
                    <a:gd name="connsiteX0" fmla="*/ 1845 w 27732"/>
                    <a:gd name="connsiteY0" fmla="*/ 35479 h 45975"/>
                    <a:gd name="connsiteX1" fmla="*/ 6894 w 27732"/>
                    <a:gd name="connsiteY1" fmla="*/ 3761 h 45975"/>
                    <a:gd name="connsiteX2" fmla="*/ 25848 w 27732"/>
                    <a:gd name="connsiteY2" fmla="*/ 10429 h 45975"/>
                    <a:gd name="connsiteX3" fmla="*/ 20705 w 27732"/>
                    <a:gd name="connsiteY3" fmla="*/ 42337 h 45975"/>
                    <a:gd name="connsiteX4" fmla="*/ 1845 w 27732"/>
                    <a:gd name="connsiteY4" fmla="*/ 35479 h 45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32" h="45975">
                      <a:moveTo>
                        <a:pt x="1845" y="35479"/>
                      </a:moveTo>
                      <a:cubicBezTo>
                        <a:pt x="-1965" y="24811"/>
                        <a:pt x="321" y="10714"/>
                        <a:pt x="6894" y="3761"/>
                      </a:cubicBezTo>
                      <a:cubicBezTo>
                        <a:pt x="13466" y="-3192"/>
                        <a:pt x="22038" y="-239"/>
                        <a:pt x="25848" y="10429"/>
                      </a:cubicBezTo>
                      <a:cubicBezTo>
                        <a:pt x="29754" y="21097"/>
                        <a:pt x="27372" y="35384"/>
                        <a:pt x="20705" y="42337"/>
                      </a:cubicBezTo>
                      <a:cubicBezTo>
                        <a:pt x="14133" y="49195"/>
                        <a:pt x="5655" y="46052"/>
                        <a:pt x="1845" y="3547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0" name="Graphic 220">
                <a:extLst>
                  <a:ext uri="{FF2B5EF4-FFF2-40B4-BE49-F238E27FC236}">
                    <a16:creationId xmlns:a16="http://schemas.microsoft.com/office/drawing/2014/main" id="{3ADF699F-EF20-4903-A6D4-1013F6904AB6}"/>
                  </a:ext>
                </a:extLst>
              </p:cNvPr>
              <p:cNvGrpSpPr/>
              <p:nvPr/>
            </p:nvGrpSpPr>
            <p:grpSpPr>
              <a:xfrm>
                <a:off x="5479923" y="3156584"/>
                <a:ext cx="126079" cy="254788"/>
                <a:chOff x="5479923" y="3156584"/>
                <a:chExt cx="126079" cy="254788"/>
              </a:xfrm>
              <a:grpFill/>
            </p:grpSpPr>
            <p:sp>
              <p:nvSpPr>
                <p:cNvPr id="347" name="Freeform: Shape 346">
                  <a:extLst>
                    <a:ext uri="{FF2B5EF4-FFF2-40B4-BE49-F238E27FC236}">
                      <a16:creationId xmlns:a16="http://schemas.microsoft.com/office/drawing/2014/main" id="{86341876-C738-45B0-A51F-7BA5793E49F9}"/>
                    </a:ext>
                  </a:extLst>
                </p:cNvPr>
                <p:cNvSpPr/>
                <p:nvPr/>
              </p:nvSpPr>
              <p:spPr>
                <a:xfrm>
                  <a:off x="5479923" y="3156584"/>
                  <a:ext cx="108584" cy="229647"/>
                </a:xfrm>
                <a:custGeom>
                  <a:avLst/>
                  <a:gdLst>
                    <a:gd name="connsiteX0" fmla="*/ 100298 w 108584"/>
                    <a:gd name="connsiteY0" fmla="*/ 229648 h 229647"/>
                    <a:gd name="connsiteX1" fmla="*/ 0 w 108584"/>
                    <a:gd name="connsiteY1" fmla="*/ 7334 h 229647"/>
                    <a:gd name="connsiteX2" fmla="*/ 7811 w 108584"/>
                    <a:gd name="connsiteY2" fmla="*/ 0 h 229647"/>
                    <a:gd name="connsiteX3" fmla="*/ 108585 w 108584"/>
                    <a:gd name="connsiteY3" fmla="*/ 222504 h 229647"/>
                  </a:gdLst>
                  <a:ahLst/>
                  <a:cxnLst>
                    <a:cxn ang="0">
                      <a:pos x="connsiteX0" y="connsiteY0"/>
                    </a:cxn>
                    <a:cxn ang="0">
                      <a:pos x="connsiteX1" y="connsiteY1"/>
                    </a:cxn>
                    <a:cxn ang="0">
                      <a:pos x="connsiteX2" y="connsiteY2"/>
                    </a:cxn>
                    <a:cxn ang="0">
                      <a:pos x="connsiteX3" y="connsiteY3"/>
                    </a:cxn>
                  </a:cxnLst>
                  <a:rect l="l" t="t" r="r" b="b"/>
                  <a:pathLst>
                    <a:path w="108584" h="229647">
                      <a:moveTo>
                        <a:pt x="100298" y="229648"/>
                      </a:moveTo>
                      <a:lnTo>
                        <a:pt x="0" y="7334"/>
                      </a:lnTo>
                      <a:lnTo>
                        <a:pt x="7811" y="0"/>
                      </a:lnTo>
                      <a:lnTo>
                        <a:pt x="108585" y="2225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48" name="Freeform: Shape 347">
                  <a:extLst>
                    <a:ext uri="{FF2B5EF4-FFF2-40B4-BE49-F238E27FC236}">
                      <a16:creationId xmlns:a16="http://schemas.microsoft.com/office/drawing/2014/main" id="{D9530499-C87D-4742-8B0B-E0BCDDC8740C}"/>
                    </a:ext>
                  </a:extLst>
                </p:cNvPr>
                <p:cNvSpPr/>
                <p:nvPr/>
              </p:nvSpPr>
              <p:spPr>
                <a:xfrm>
                  <a:off x="5562783" y="3353913"/>
                  <a:ext cx="43219" cy="57459"/>
                </a:xfrm>
                <a:custGeom>
                  <a:avLst/>
                  <a:gdLst>
                    <a:gd name="connsiteX0" fmla="*/ 40298 w 43219"/>
                    <a:gd name="connsiteY0" fmla="*/ 12698 h 57459"/>
                    <a:gd name="connsiteX1" fmla="*/ 32297 w 43219"/>
                    <a:gd name="connsiteY1" fmla="*/ 52703 h 57459"/>
                    <a:gd name="connsiteX2" fmla="*/ 2865 w 43219"/>
                    <a:gd name="connsiteY2" fmla="*/ 44607 h 57459"/>
                    <a:gd name="connsiteX3" fmla="*/ 10676 w 43219"/>
                    <a:gd name="connsiteY3" fmla="*/ 4887 h 57459"/>
                    <a:gd name="connsiteX4" fmla="*/ 40298 w 43219"/>
                    <a:gd name="connsiteY4" fmla="*/ 12698 h 574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19" h="57459">
                      <a:moveTo>
                        <a:pt x="40298" y="12698"/>
                      </a:moveTo>
                      <a:cubicBezTo>
                        <a:pt x="46299" y="25938"/>
                        <a:pt x="42775" y="43845"/>
                        <a:pt x="32297" y="52703"/>
                      </a:cubicBezTo>
                      <a:cubicBezTo>
                        <a:pt x="21915" y="61466"/>
                        <a:pt x="8770" y="57751"/>
                        <a:pt x="2865" y="44607"/>
                      </a:cubicBezTo>
                      <a:cubicBezTo>
                        <a:pt x="-3040" y="31462"/>
                        <a:pt x="484" y="13746"/>
                        <a:pt x="10676" y="4887"/>
                      </a:cubicBezTo>
                      <a:cubicBezTo>
                        <a:pt x="21058" y="-3971"/>
                        <a:pt x="34297" y="-447"/>
                        <a:pt x="40298" y="1269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1" name="Graphic 220">
                <a:extLst>
                  <a:ext uri="{FF2B5EF4-FFF2-40B4-BE49-F238E27FC236}">
                    <a16:creationId xmlns:a16="http://schemas.microsoft.com/office/drawing/2014/main" id="{CA27A7FF-32ED-46A2-809F-C07BE217DB3B}"/>
                  </a:ext>
                </a:extLst>
              </p:cNvPr>
              <p:cNvGrpSpPr/>
              <p:nvPr/>
            </p:nvGrpSpPr>
            <p:grpSpPr>
              <a:xfrm>
                <a:off x="5463476" y="3379850"/>
                <a:ext cx="125031" cy="270462"/>
                <a:chOff x="5463476" y="3379850"/>
                <a:chExt cx="125031" cy="270462"/>
              </a:xfrm>
              <a:grpFill/>
            </p:grpSpPr>
            <p:sp>
              <p:nvSpPr>
                <p:cNvPr id="345" name="Freeform: Shape 344">
                  <a:extLst>
                    <a:ext uri="{FF2B5EF4-FFF2-40B4-BE49-F238E27FC236}">
                      <a16:creationId xmlns:a16="http://schemas.microsoft.com/office/drawing/2014/main" id="{66ED6CAC-09D9-4125-89BA-B7E66A895EB1}"/>
                    </a:ext>
                  </a:extLst>
                </p:cNvPr>
                <p:cNvSpPr/>
                <p:nvPr/>
              </p:nvSpPr>
              <p:spPr>
                <a:xfrm>
                  <a:off x="5479923" y="3379850"/>
                  <a:ext cx="108584" cy="245459"/>
                </a:xfrm>
                <a:custGeom>
                  <a:avLst/>
                  <a:gdLst>
                    <a:gd name="connsiteX0" fmla="*/ 7811 w 108584"/>
                    <a:gd name="connsiteY0" fmla="*/ 245459 h 245459"/>
                    <a:gd name="connsiteX1" fmla="*/ 0 w 108584"/>
                    <a:gd name="connsiteY1" fmla="*/ 239459 h 245459"/>
                    <a:gd name="connsiteX2" fmla="*/ 100298 w 108584"/>
                    <a:gd name="connsiteY2" fmla="*/ 0 h 245459"/>
                    <a:gd name="connsiteX3" fmla="*/ 108585 w 108584"/>
                    <a:gd name="connsiteY3" fmla="*/ 5620 h 245459"/>
                  </a:gdLst>
                  <a:ahLst/>
                  <a:cxnLst>
                    <a:cxn ang="0">
                      <a:pos x="connsiteX0" y="connsiteY0"/>
                    </a:cxn>
                    <a:cxn ang="0">
                      <a:pos x="connsiteX1" y="connsiteY1"/>
                    </a:cxn>
                    <a:cxn ang="0">
                      <a:pos x="connsiteX2" y="connsiteY2"/>
                    </a:cxn>
                    <a:cxn ang="0">
                      <a:pos x="connsiteX3" y="connsiteY3"/>
                    </a:cxn>
                  </a:cxnLst>
                  <a:rect l="l" t="t" r="r" b="b"/>
                  <a:pathLst>
                    <a:path w="108584" h="245459">
                      <a:moveTo>
                        <a:pt x="7811" y="245459"/>
                      </a:moveTo>
                      <a:lnTo>
                        <a:pt x="0" y="239459"/>
                      </a:lnTo>
                      <a:lnTo>
                        <a:pt x="100298" y="0"/>
                      </a:lnTo>
                      <a:lnTo>
                        <a:pt x="108585" y="5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46" name="Freeform: Shape 345">
                  <a:extLst>
                    <a:ext uri="{FF2B5EF4-FFF2-40B4-BE49-F238E27FC236}">
                      <a16:creationId xmlns:a16="http://schemas.microsoft.com/office/drawing/2014/main" id="{D8BAB519-FFA4-4AC1-B896-4A54FD95A03A}"/>
                    </a:ext>
                  </a:extLst>
                </p:cNvPr>
                <p:cNvSpPr/>
                <p:nvPr/>
              </p:nvSpPr>
              <p:spPr>
                <a:xfrm>
                  <a:off x="5463476" y="3594351"/>
                  <a:ext cx="41028" cy="55961"/>
                </a:xfrm>
                <a:custGeom>
                  <a:avLst/>
                  <a:gdLst>
                    <a:gd name="connsiteX0" fmla="*/ 38259 w 41028"/>
                    <a:gd name="connsiteY0" fmla="*/ 41532 h 55961"/>
                    <a:gd name="connsiteX1" fmla="*/ 10160 w 41028"/>
                    <a:gd name="connsiteY1" fmla="*/ 52485 h 55961"/>
                    <a:gd name="connsiteX2" fmla="*/ 2731 w 41028"/>
                    <a:gd name="connsiteY2" fmla="*/ 14576 h 55961"/>
                    <a:gd name="connsiteX3" fmla="*/ 30734 w 41028"/>
                    <a:gd name="connsiteY3" fmla="*/ 3432 h 55961"/>
                    <a:gd name="connsiteX4" fmla="*/ 38259 w 41028"/>
                    <a:gd name="connsiteY4" fmla="*/ 41532 h 559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8" h="55961">
                      <a:moveTo>
                        <a:pt x="38259" y="41532"/>
                      </a:moveTo>
                      <a:cubicBezTo>
                        <a:pt x="32544" y="55057"/>
                        <a:pt x="19971" y="59915"/>
                        <a:pt x="10160" y="52485"/>
                      </a:cubicBezTo>
                      <a:cubicBezTo>
                        <a:pt x="445" y="45056"/>
                        <a:pt x="-2889" y="28101"/>
                        <a:pt x="2731" y="14576"/>
                      </a:cubicBezTo>
                      <a:cubicBezTo>
                        <a:pt x="8351" y="1050"/>
                        <a:pt x="20924" y="-3998"/>
                        <a:pt x="30734" y="3432"/>
                      </a:cubicBezTo>
                      <a:cubicBezTo>
                        <a:pt x="40545" y="10766"/>
                        <a:pt x="43974" y="27911"/>
                        <a:pt x="38259" y="4153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2" name="Graphic 220">
                <a:extLst>
                  <a:ext uri="{FF2B5EF4-FFF2-40B4-BE49-F238E27FC236}">
                    <a16:creationId xmlns:a16="http://schemas.microsoft.com/office/drawing/2014/main" id="{C5A94113-CB2F-4EA1-A8D4-C85D2600CDF5}"/>
                  </a:ext>
                </a:extLst>
              </p:cNvPr>
              <p:cNvGrpSpPr/>
              <p:nvPr/>
            </p:nvGrpSpPr>
            <p:grpSpPr>
              <a:xfrm>
                <a:off x="5278183" y="3600917"/>
                <a:ext cx="205644" cy="53446"/>
                <a:chOff x="5278183" y="3600917"/>
                <a:chExt cx="205644" cy="53446"/>
              </a:xfrm>
              <a:grpFill/>
            </p:grpSpPr>
            <p:sp>
              <p:nvSpPr>
                <p:cNvPr id="343" name="Freeform: Shape 342">
                  <a:extLst>
                    <a:ext uri="{FF2B5EF4-FFF2-40B4-BE49-F238E27FC236}">
                      <a16:creationId xmlns:a16="http://schemas.microsoft.com/office/drawing/2014/main" id="{5B594ABF-DB90-4F3C-9AFC-23FEA4FD7FDE}"/>
                    </a:ext>
                  </a:extLst>
                </p:cNvPr>
                <p:cNvSpPr/>
                <p:nvPr/>
              </p:nvSpPr>
              <p:spPr>
                <a:xfrm>
                  <a:off x="5296757" y="3616070"/>
                  <a:ext cx="187071" cy="17525"/>
                </a:xfrm>
                <a:custGeom>
                  <a:avLst/>
                  <a:gdLst>
                    <a:gd name="connsiteX0" fmla="*/ 187071 w 187071"/>
                    <a:gd name="connsiteY0" fmla="*/ 12478 h 17525"/>
                    <a:gd name="connsiteX1" fmla="*/ 0 w 187071"/>
                    <a:gd name="connsiteY1" fmla="*/ 17526 h 17525"/>
                    <a:gd name="connsiteX2" fmla="*/ 0 w 187071"/>
                    <a:gd name="connsiteY2" fmla="*/ 5620 h 17525"/>
                    <a:gd name="connsiteX3" fmla="*/ 187071 w 187071"/>
                    <a:gd name="connsiteY3" fmla="*/ 0 h 17525"/>
                  </a:gdLst>
                  <a:ahLst/>
                  <a:cxnLst>
                    <a:cxn ang="0">
                      <a:pos x="connsiteX0" y="connsiteY0"/>
                    </a:cxn>
                    <a:cxn ang="0">
                      <a:pos x="connsiteX1" y="connsiteY1"/>
                    </a:cxn>
                    <a:cxn ang="0">
                      <a:pos x="connsiteX2" y="connsiteY2"/>
                    </a:cxn>
                    <a:cxn ang="0">
                      <a:pos x="connsiteX3" y="connsiteY3"/>
                    </a:cxn>
                  </a:cxnLst>
                  <a:rect l="l" t="t" r="r" b="b"/>
                  <a:pathLst>
                    <a:path w="187071" h="17525">
                      <a:moveTo>
                        <a:pt x="187071" y="12478"/>
                      </a:moveTo>
                      <a:lnTo>
                        <a:pt x="0" y="17526"/>
                      </a:lnTo>
                      <a:lnTo>
                        <a:pt x="0" y="5620"/>
                      </a:lnTo>
                      <a:lnTo>
                        <a:pt x="187071"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44" name="Freeform: Shape 343">
                  <a:extLst>
                    <a:ext uri="{FF2B5EF4-FFF2-40B4-BE49-F238E27FC236}">
                      <a16:creationId xmlns:a16="http://schemas.microsoft.com/office/drawing/2014/main" id="{CF161F67-D172-491F-8E4A-A7887CE95FA6}"/>
                    </a:ext>
                  </a:extLst>
                </p:cNvPr>
                <p:cNvSpPr/>
                <p:nvPr/>
              </p:nvSpPr>
              <p:spPr>
                <a:xfrm>
                  <a:off x="5278183" y="3600917"/>
                  <a:ext cx="37338" cy="53446"/>
                </a:xfrm>
                <a:custGeom>
                  <a:avLst/>
                  <a:gdLst>
                    <a:gd name="connsiteX0" fmla="*/ 18574 w 37338"/>
                    <a:gd name="connsiteY0" fmla="*/ 53444 h 53446"/>
                    <a:gd name="connsiteX1" fmla="*/ 0 w 37338"/>
                    <a:gd name="connsiteY1" fmla="*/ 27251 h 53446"/>
                    <a:gd name="connsiteX2" fmla="*/ 18574 w 37338"/>
                    <a:gd name="connsiteY2" fmla="*/ 9 h 53446"/>
                    <a:gd name="connsiteX3" fmla="*/ 37338 w 37338"/>
                    <a:gd name="connsiteY3" fmla="*/ 26203 h 53446"/>
                    <a:gd name="connsiteX4" fmla="*/ 18574 w 37338"/>
                    <a:gd name="connsiteY4" fmla="*/ 53444 h 53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38" h="53446">
                      <a:moveTo>
                        <a:pt x="18574" y="53444"/>
                      </a:moveTo>
                      <a:cubicBezTo>
                        <a:pt x="8287" y="53635"/>
                        <a:pt x="0" y="41919"/>
                        <a:pt x="0" y="27251"/>
                      </a:cubicBezTo>
                      <a:cubicBezTo>
                        <a:pt x="0" y="12582"/>
                        <a:pt x="8287" y="390"/>
                        <a:pt x="18574" y="9"/>
                      </a:cubicBezTo>
                      <a:cubicBezTo>
                        <a:pt x="28956" y="-372"/>
                        <a:pt x="37338" y="11344"/>
                        <a:pt x="37338" y="26203"/>
                      </a:cubicBezTo>
                      <a:cubicBezTo>
                        <a:pt x="37433" y="40967"/>
                        <a:pt x="28956" y="53159"/>
                        <a:pt x="18574" y="5344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3" name="Graphic 220">
                <a:extLst>
                  <a:ext uri="{FF2B5EF4-FFF2-40B4-BE49-F238E27FC236}">
                    <a16:creationId xmlns:a16="http://schemas.microsoft.com/office/drawing/2014/main" id="{F3B925DA-664C-4F6E-B700-B0747B3625C2}"/>
                  </a:ext>
                </a:extLst>
              </p:cNvPr>
              <p:cNvGrpSpPr/>
              <p:nvPr/>
            </p:nvGrpSpPr>
            <p:grpSpPr>
              <a:xfrm>
                <a:off x="5191809" y="3388514"/>
                <a:ext cx="108567" cy="242224"/>
                <a:chOff x="5191809" y="3388514"/>
                <a:chExt cx="108567" cy="242224"/>
              </a:xfrm>
              <a:grpFill/>
            </p:grpSpPr>
            <p:sp>
              <p:nvSpPr>
                <p:cNvPr id="341" name="Freeform: Shape 340">
                  <a:extLst>
                    <a:ext uri="{FF2B5EF4-FFF2-40B4-BE49-F238E27FC236}">
                      <a16:creationId xmlns:a16="http://schemas.microsoft.com/office/drawing/2014/main" id="{1CE44621-028B-451E-80EC-7758763E972E}"/>
                    </a:ext>
                  </a:extLst>
                </p:cNvPr>
                <p:cNvSpPr/>
                <p:nvPr/>
              </p:nvSpPr>
              <p:spPr>
                <a:xfrm>
                  <a:off x="5206174" y="3411569"/>
                  <a:ext cx="94202" cy="219170"/>
                </a:xfrm>
                <a:custGeom>
                  <a:avLst/>
                  <a:gdLst>
                    <a:gd name="connsiteX0" fmla="*/ 87059 w 94202"/>
                    <a:gd name="connsiteY0" fmla="*/ 219170 h 219170"/>
                    <a:gd name="connsiteX1" fmla="*/ 0 w 94202"/>
                    <a:gd name="connsiteY1" fmla="*/ 6382 h 219170"/>
                    <a:gd name="connsiteX2" fmla="*/ 6858 w 94202"/>
                    <a:gd name="connsiteY2" fmla="*/ 0 h 219170"/>
                    <a:gd name="connsiteX3" fmla="*/ 94202 w 94202"/>
                    <a:gd name="connsiteY3" fmla="*/ 212979 h 219170"/>
                  </a:gdLst>
                  <a:ahLst/>
                  <a:cxnLst>
                    <a:cxn ang="0">
                      <a:pos x="connsiteX0" y="connsiteY0"/>
                    </a:cxn>
                    <a:cxn ang="0">
                      <a:pos x="connsiteX1" y="connsiteY1"/>
                    </a:cxn>
                    <a:cxn ang="0">
                      <a:pos x="connsiteX2" y="connsiteY2"/>
                    </a:cxn>
                    <a:cxn ang="0">
                      <a:pos x="connsiteX3" y="connsiteY3"/>
                    </a:cxn>
                  </a:cxnLst>
                  <a:rect l="l" t="t" r="r" b="b"/>
                  <a:pathLst>
                    <a:path w="94202" h="219170">
                      <a:moveTo>
                        <a:pt x="87059" y="219170"/>
                      </a:moveTo>
                      <a:lnTo>
                        <a:pt x="0" y="6382"/>
                      </a:lnTo>
                      <a:lnTo>
                        <a:pt x="6858" y="0"/>
                      </a:lnTo>
                      <a:lnTo>
                        <a:pt x="94202" y="21297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42" name="Freeform: Shape 341">
                  <a:extLst>
                    <a:ext uri="{FF2B5EF4-FFF2-40B4-BE49-F238E27FC236}">
                      <a16:creationId xmlns:a16="http://schemas.microsoft.com/office/drawing/2014/main" id="{B17184A8-3392-40E8-9B5C-26EB59990E7C}"/>
                    </a:ext>
                  </a:extLst>
                </p:cNvPr>
                <p:cNvSpPr/>
                <p:nvPr/>
              </p:nvSpPr>
              <p:spPr>
                <a:xfrm>
                  <a:off x="5191809" y="3388514"/>
                  <a:ext cx="35723" cy="52337"/>
                </a:xfrm>
                <a:custGeom>
                  <a:avLst/>
                  <a:gdLst>
                    <a:gd name="connsiteX0" fmla="*/ 2364 w 35723"/>
                    <a:gd name="connsiteY0" fmla="*/ 40485 h 52337"/>
                    <a:gd name="connsiteX1" fmla="*/ 8841 w 35723"/>
                    <a:gd name="connsiteY1" fmla="*/ 4386 h 52337"/>
                    <a:gd name="connsiteX2" fmla="*/ 33320 w 35723"/>
                    <a:gd name="connsiteY2" fmla="*/ 11720 h 52337"/>
                    <a:gd name="connsiteX3" fmla="*/ 26748 w 35723"/>
                    <a:gd name="connsiteY3" fmla="*/ 48010 h 52337"/>
                    <a:gd name="connsiteX4" fmla="*/ 2364 w 35723"/>
                    <a:gd name="connsiteY4" fmla="*/ 40485 h 52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23" h="52337">
                      <a:moveTo>
                        <a:pt x="2364" y="40485"/>
                      </a:moveTo>
                      <a:cubicBezTo>
                        <a:pt x="-2494" y="28484"/>
                        <a:pt x="364" y="12387"/>
                        <a:pt x="8841" y="4386"/>
                      </a:cubicBezTo>
                      <a:cubicBezTo>
                        <a:pt x="17413" y="-3615"/>
                        <a:pt x="28367" y="-377"/>
                        <a:pt x="33320" y="11720"/>
                      </a:cubicBezTo>
                      <a:cubicBezTo>
                        <a:pt x="38273" y="23817"/>
                        <a:pt x="35320" y="40104"/>
                        <a:pt x="26748" y="48010"/>
                      </a:cubicBezTo>
                      <a:cubicBezTo>
                        <a:pt x="18176" y="56011"/>
                        <a:pt x="7222" y="52582"/>
                        <a:pt x="2364" y="4048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4" name="Graphic 220">
                <a:extLst>
                  <a:ext uri="{FF2B5EF4-FFF2-40B4-BE49-F238E27FC236}">
                    <a16:creationId xmlns:a16="http://schemas.microsoft.com/office/drawing/2014/main" id="{08C1D8B2-0CB8-4257-9FD5-12108FF3D420}"/>
                  </a:ext>
                </a:extLst>
              </p:cNvPr>
              <p:cNvGrpSpPr/>
              <p:nvPr/>
            </p:nvGrpSpPr>
            <p:grpSpPr>
              <a:xfrm>
                <a:off x="5777243" y="3095529"/>
                <a:ext cx="145686" cy="298818"/>
                <a:chOff x="5777243" y="3095529"/>
                <a:chExt cx="145686" cy="298818"/>
              </a:xfrm>
              <a:grpFill/>
            </p:grpSpPr>
            <p:sp>
              <p:nvSpPr>
                <p:cNvPr id="339" name="Freeform: Shape 338">
                  <a:extLst>
                    <a:ext uri="{FF2B5EF4-FFF2-40B4-BE49-F238E27FC236}">
                      <a16:creationId xmlns:a16="http://schemas.microsoft.com/office/drawing/2014/main" id="{D10E404C-515E-4C27-A489-FB4C2A55B39F}"/>
                    </a:ext>
                  </a:extLst>
                </p:cNvPr>
                <p:cNvSpPr/>
                <p:nvPr/>
              </p:nvSpPr>
              <p:spPr>
                <a:xfrm>
                  <a:off x="5796438" y="3095529"/>
                  <a:ext cx="126491" cy="271557"/>
                </a:xfrm>
                <a:custGeom>
                  <a:avLst/>
                  <a:gdLst>
                    <a:gd name="connsiteX0" fmla="*/ 9144 w 126491"/>
                    <a:gd name="connsiteY0" fmla="*/ 271558 h 271557"/>
                    <a:gd name="connsiteX1" fmla="*/ 0 w 126491"/>
                    <a:gd name="connsiteY1" fmla="*/ 265652 h 271557"/>
                    <a:gd name="connsiteX2" fmla="*/ 116777 w 126491"/>
                    <a:gd name="connsiteY2" fmla="*/ 0 h 271557"/>
                    <a:gd name="connsiteX3" fmla="*/ 126492 w 126491"/>
                    <a:gd name="connsiteY3" fmla="*/ 5525 h 271557"/>
                  </a:gdLst>
                  <a:ahLst/>
                  <a:cxnLst>
                    <a:cxn ang="0">
                      <a:pos x="connsiteX0" y="connsiteY0"/>
                    </a:cxn>
                    <a:cxn ang="0">
                      <a:pos x="connsiteX1" y="connsiteY1"/>
                    </a:cxn>
                    <a:cxn ang="0">
                      <a:pos x="connsiteX2" y="connsiteY2"/>
                    </a:cxn>
                    <a:cxn ang="0">
                      <a:pos x="connsiteX3" y="connsiteY3"/>
                    </a:cxn>
                  </a:cxnLst>
                  <a:rect l="l" t="t" r="r" b="b"/>
                  <a:pathLst>
                    <a:path w="126491" h="271557">
                      <a:moveTo>
                        <a:pt x="9144" y="271558"/>
                      </a:moveTo>
                      <a:lnTo>
                        <a:pt x="0" y="265652"/>
                      </a:lnTo>
                      <a:lnTo>
                        <a:pt x="116777" y="0"/>
                      </a:lnTo>
                      <a:lnTo>
                        <a:pt x="126492" y="5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40" name="Freeform: Shape 339">
                  <a:extLst>
                    <a:ext uri="{FF2B5EF4-FFF2-40B4-BE49-F238E27FC236}">
                      <a16:creationId xmlns:a16="http://schemas.microsoft.com/office/drawing/2014/main" id="{782980CC-94AD-4D5E-B7F7-4D9B74AE2C2C}"/>
                    </a:ext>
                  </a:extLst>
                </p:cNvPr>
                <p:cNvSpPr/>
                <p:nvPr/>
              </p:nvSpPr>
              <p:spPr>
                <a:xfrm>
                  <a:off x="5777243" y="3333886"/>
                  <a:ext cx="47855" cy="60461"/>
                </a:xfrm>
                <a:custGeom>
                  <a:avLst/>
                  <a:gdLst>
                    <a:gd name="connsiteX0" fmla="*/ 44627 w 47855"/>
                    <a:gd name="connsiteY0" fmla="*/ 43583 h 60461"/>
                    <a:gd name="connsiteX1" fmla="*/ 11861 w 47855"/>
                    <a:gd name="connsiteY1" fmla="*/ 57299 h 60461"/>
                    <a:gd name="connsiteX2" fmla="*/ 3193 w 47855"/>
                    <a:gd name="connsiteY2" fmla="*/ 17008 h 60461"/>
                    <a:gd name="connsiteX3" fmla="*/ 35769 w 47855"/>
                    <a:gd name="connsiteY3" fmla="*/ 3006 h 60461"/>
                    <a:gd name="connsiteX4" fmla="*/ 44627 w 47855"/>
                    <a:gd name="connsiteY4" fmla="*/ 43583 h 60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55" h="60461">
                      <a:moveTo>
                        <a:pt x="44627" y="43583"/>
                      </a:moveTo>
                      <a:cubicBezTo>
                        <a:pt x="37959" y="58632"/>
                        <a:pt x="23291" y="64728"/>
                        <a:pt x="11861" y="57299"/>
                      </a:cubicBezTo>
                      <a:cubicBezTo>
                        <a:pt x="526" y="49964"/>
                        <a:pt x="-3379" y="31867"/>
                        <a:pt x="3193" y="17008"/>
                      </a:cubicBezTo>
                      <a:cubicBezTo>
                        <a:pt x="9765" y="2054"/>
                        <a:pt x="24339" y="-4233"/>
                        <a:pt x="35769" y="3006"/>
                      </a:cubicBezTo>
                      <a:cubicBezTo>
                        <a:pt x="47294" y="10341"/>
                        <a:pt x="51295" y="28533"/>
                        <a:pt x="44627" y="4358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5" name="Graphic 220">
                <a:extLst>
                  <a:ext uri="{FF2B5EF4-FFF2-40B4-BE49-F238E27FC236}">
                    <a16:creationId xmlns:a16="http://schemas.microsoft.com/office/drawing/2014/main" id="{E96A788C-B008-49C3-9190-3A1379273B9A}"/>
                  </a:ext>
                </a:extLst>
              </p:cNvPr>
              <p:cNvGrpSpPr/>
              <p:nvPr/>
            </p:nvGrpSpPr>
            <p:grpSpPr>
              <a:xfrm>
                <a:off x="5562790" y="3353962"/>
                <a:ext cx="238220" cy="57468"/>
                <a:chOff x="5562790" y="3353962"/>
                <a:chExt cx="238220" cy="57468"/>
              </a:xfrm>
              <a:grpFill/>
            </p:grpSpPr>
            <p:sp>
              <p:nvSpPr>
                <p:cNvPr id="337" name="Freeform: Shape 336">
                  <a:extLst>
                    <a:ext uri="{FF2B5EF4-FFF2-40B4-BE49-F238E27FC236}">
                      <a16:creationId xmlns:a16="http://schemas.microsoft.com/office/drawing/2014/main" id="{7E60B8BB-2F1A-4010-A52F-C4BDD18D6090}"/>
                    </a:ext>
                  </a:extLst>
                </p:cNvPr>
                <p:cNvSpPr/>
                <p:nvPr/>
              </p:nvSpPr>
              <p:spPr>
                <a:xfrm>
                  <a:off x="5584316" y="3357467"/>
                  <a:ext cx="216693" cy="31527"/>
                </a:xfrm>
                <a:custGeom>
                  <a:avLst/>
                  <a:gdLst>
                    <a:gd name="connsiteX0" fmla="*/ 216694 w 216693"/>
                    <a:gd name="connsiteY0" fmla="*/ 13335 h 31527"/>
                    <a:gd name="connsiteX1" fmla="*/ 0 w 216693"/>
                    <a:gd name="connsiteY1" fmla="*/ 31528 h 31527"/>
                    <a:gd name="connsiteX2" fmla="*/ 0 w 216693"/>
                    <a:gd name="connsiteY2" fmla="*/ 18859 h 31527"/>
                    <a:gd name="connsiteX3" fmla="*/ 216694 w 216693"/>
                    <a:gd name="connsiteY3" fmla="*/ 0 h 31527"/>
                  </a:gdLst>
                  <a:ahLst/>
                  <a:cxnLst>
                    <a:cxn ang="0">
                      <a:pos x="connsiteX0" y="connsiteY0"/>
                    </a:cxn>
                    <a:cxn ang="0">
                      <a:pos x="connsiteX1" y="connsiteY1"/>
                    </a:cxn>
                    <a:cxn ang="0">
                      <a:pos x="connsiteX2" y="connsiteY2"/>
                    </a:cxn>
                    <a:cxn ang="0">
                      <a:pos x="connsiteX3" y="connsiteY3"/>
                    </a:cxn>
                  </a:cxnLst>
                  <a:rect l="l" t="t" r="r" b="b"/>
                  <a:pathLst>
                    <a:path w="216693" h="31527">
                      <a:moveTo>
                        <a:pt x="216694" y="13335"/>
                      </a:moveTo>
                      <a:lnTo>
                        <a:pt x="0" y="31528"/>
                      </a:lnTo>
                      <a:lnTo>
                        <a:pt x="0" y="18859"/>
                      </a:lnTo>
                      <a:lnTo>
                        <a:pt x="216694"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38" name="Freeform: Shape 337">
                  <a:extLst>
                    <a:ext uri="{FF2B5EF4-FFF2-40B4-BE49-F238E27FC236}">
                      <a16:creationId xmlns:a16="http://schemas.microsoft.com/office/drawing/2014/main" id="{B5598D5F-95C0-4C37-9E3F-B5EE00BF03D1}"/>
                    </a:ext>
                  </a:extLst>
                </p:cNvPr>
                <p:cNvSpPr/>
                <p:nvPr/>
              </p:nvSpPr>
              <p:spPr>
                <a:xfrm>
                  <a:off x="5562790" y="3353962"/>
                  <a:ext cx="43243" cy="57468"/>
                </a:xfrm>
                <a:custGeom>
                  <a:avLst/>
                  <a:gdLst>
                    <a:gd name="connsiteX0" fmla="*/ 21527 w 43243"/>
                    <a:gd name="connsiteY0" fmla="*/ 57416 h 57468"/>
                    <a:gd name="connsiteX1" fmla="*/ 0 w 43243"/>
                    <a:gd name="connsiteY1" fmla="*/ 30555 h 57468"/>
                    <a:gd name="connsiteX2" fmla="*/ 21527 w 43243"/>
                    <a:gd name="connsiteY2" fmla="*/ 75 h 57468"/>
                    <a:gd name="connsiteX3" fmla="*/ 43244 w 43243"/>
                    <a:gd name="connsiteY3" fmla="*/ 26841 h 57468"/>
                    <a:gd name="connsiteX4" fmla="*/ 21527 w 43243"/>
                    <a:gd name="connsiteY4" fmla="*/ 57416 h 574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43" h="57468">
                      <a:moveTo>
                        <a:pt x="21527" y="57416"/>
                      </a:moveTo>
                      <a:cubicBezTo>
                        <a:pt x="9620" y="58368"/>
                        <a:pt x="0" y="46367"/>
                        <a:pt x="0" y="30555"/>
                      </a:cubicBezTo>
                      <a:cubicBezTo>
                        <a:pt x="0" y="14839"/>
                        <a:pt x="9620" y="1123"/>
                        <a:pt x="21527" y="75"/>
                      </a:cubicBezTo>
                      <a:cubicBezTo>
                        <a:pt x="33528" y="-1068"/>
                        <a:pt x="43244" y="10934"/>
                        <a:pt x="43244" y="26841"/>
                      </a:cubicBezTo>
                      <a:cubicBezTo>
                        <a:pt x="43244" y="42747"/>
                        <a:pt x="33528" y="56463"/>
                        <a:pt x="21527" y="574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6" name="Graphic 220">
                <a:extLst>
                  <a:ext uri="{FF2B5EF4-FFF2-40B4-BE49-F238E27FC236}">
                    <a16:creationId xmlns:a16="http://schemas.microsoft.com/office/drawing/2014/main" id="{CCC66B1D-9840-466C-9632-4FD0A1169FFB}"/>
                  </a:ext>
                </a:extLst>
              </p:cNvPr>
              <p:cNvGrpSpPr/>
              <p:nvPr/>
            </p:nvGrpSpPr>
            <p:grpSpPr>
              <a:xfrm>
                <a:off x="5463380" y="3132109"/>
                <a:ext cx="125127" cy="254123"/>
                <a:chOff x="5463380" y="3132109"/>
                <a:chExt cx="125127" cy="254123"/>
              </a:xfrm>
              <a:grpFill/>
            </p:grpSpPr>
            <p:sp>
              <p:nvSpPr>
                <p:cNvPr id="335" name="Freeform: Shape 334">
                  <a:extLst>
                    <a:ext uri="{FF2B5EF4-FFF2-40B4-BE49-F238E27FC236}">
                      <a16:creationId xmlns:a16="http://schemas.microsoft.com/office/drawing/2014/main" id="{F7DA2CBE-6E8A-4CD0-B092-16950EBF10DA}"/>
                    </a:ext>
                  </a:extLst>
                </p:cNvPr>
                <p:cNvSpPr/>
                <p:nvPr/>
              </p:nvSpPr>
              <p:spPr>
                <a:xfrm>
                  <a:off x="5479923" y="3156584"/>
                  <a:ext cx="108584" cy="229647"/>
                </a:xfrm>
                <a:custGeom>
                  <a:avLst/>
                  <a:gdLst>
                    <a:gd name="connsiteX0" fmla="*/ 100298 w 108584"/>
                    <a:gd name="connsiteY0" fmla="*/ 229648 h 229647"/>
                    <a:gd name="connsiteX1" fmla="*/ 0 w 108584"/>
                    <a:gd name="connsiteY1" fmla="*/ 7334 h 229647"/>
                    <a:gd name="connsiteX2" fmla="*/ 7811 w 108584"/>
                    <a:gd name="connsiteY2" fmla="*/ 0 h 229647"/>
                    <a:gd name="connsiteX3" fmla="*/ 108585 w 108584"/>
                    <a:gd name="connsiteY3" fmla="*/ 222504 h 229647"/>
                  </a:gdLst>
                  <a:ahLst/>
                  <a:cxnLst>
                    <a:cxn ang="0">
                      <a:pos x="connsiteX0" y="connsiteY0"/>
                    </a:cxn>
                    <a:cxn ang="0">
                      <a:pos x="connsiteX1" y="connsiteY1"/>
                    </a:cxn>
                    <a:cxn ang="0">
                      <a:pos x="connsiteX2" y="connsiteY2"/>
                    </a:cxn>
                    <a:cxn ang="0">
                      <a:pos x="connsiteX3" y="connsiteY3"/>
                    </a:cxn>
                  </a:cxnLst>
                  <a:rect l="l" t="t" r="r" b="b"/>
                  <a:pathLst>
                    <a:path w="108584" h="229647">
                      <a:moveTo>
                        <a:pt x="100298" y="229648"/>
                      </a:moveTo>
                      <a:lnTo>
                        <a:pt x="0" y="7334"/>
                      </a:lnTo>
                      <a:lnTo>
                        <a:pt x="7811" y="0"/>
                      </a:lnTo>
                      <a:lnTo>
                        <a:pt x="108585" y="2225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36" name="Freeform: Shape 335">
                  <a:extLst>
                    <a:ext uri="{FF2B5EF4-FFF2-40B4-BE49-F238E27FC236}">
                      <a16:creationId xmlns:a16="http://schemas.microsoft.com/office/drawing/2014/main" id="{59EE07B8-FC0B-48F8-91B7-253296243B7C}"/>
                    </a:ext>
                  </a:extLst>
                </p:cNvPr>
                <p:cNvSpPr/>
                <p:nvPr/>
              </p:nvSpPr>
              <p:spPr>
                <a:xfrm>
                  <a:off x="5463380" y="3132109"/>
                  <a:ext cx="41025" cy="56239"/>
                </a:xfrm>
                <a:custGeom>
                  <a:avLst/>
                  <a:gdLst>
                    <a:gd name="connsiteX0" fmla="*/ 2731 w 41025"/>
                    <a:gd name="connsiteY0" fmla="*/ 44573 h 56239"/>
                    <a:gd name="connsiteX1" fmla="*/ 10160 w 41025"/>
                    <a:gd name="connsiteY1" fmla="*/ 5425 h 56239"/>
                    <a:gd name="connsiteX2" fmla="*/ 38259 w 41025"/>
                    <a:gd name="connsiteY2" fmla="*/ 11521 h 56239"/>
                    <a:gd name="connsiteX3" fmla="*/ 30639 w 41025"/>
                    <a:gd name="connsiteY3" fmla="*/ 50955 h 56239"/>
                    <a:gd name="connsiteX4" fmla="*/ 2731 w 41025"/>
                    <a:gd name="connsiteY4" fmla="*/ 44573 h 56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025" h="56239">
                      <a:moveTo>
                        <a:pt x="2731" y="44573"/>
                      </a:moveTo>
                      <a:cubicBezTo>
                        <a:pt x="-2889" y="32095"/>
                        <a:pt x="445" y="14569"/>
                        <a:pt x="10160" y="5425"/>
                      </a:cubicBezTo>
                      <a:cubicBezTo>
                        <a:pt x="19971" y="-3719"/>
                        <a:pt x="32544" y="-1052"/>
                        <a:pt x="38259" y="11521"/>
                      </a:cubicBezTo>
                      <a:cubicBezTo>
                        <a:pt x="43974" y="24094"/>
                        <a:pt x="40545" y="41811"/>
                        <a:pt x="30639" y="50955"/>
                      </a:cubicBezTo>
                      <a:cubicBezTo>
                        <a:pt x="20924" y="60004"/>
                        <a:pt x="8351" y="57146"/>
                        <a:pt x="2731" y="445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7" name="Graphic 220">
                <a:extLst>
                  <a:ext uri="{FF2B5EF4-FFF2-40B4-BE49-F238E27FC236}">
                    <a16:creationId xmlns:a16="http://schemas.microsoft.com/office/drawing/2014/main" id="{8F235B50-7372-42CE-AC03-38F674551671}"/>
                  </a:ext>
                </a:extLst>
              </p:cNvPr>
              <p:cNvGrpSpPr/>
              <p:nvPr/>
            </p:nvGrpSpPr>
            <p:grpSpPr>
              <a:xfrm>
                <a:off x="6166770" y="3057715"/>
                <a:ext cx="173486" cy="296608"/>
                <a:chOff x="6166770" y="3057715"/>
                <a:chExt cx="173486" cy="296608"/>
              </a:xfrm>
              <a:grpFill/>
            </p:grpSpPr>
            <p:sp>
              <p:nvSpPr>
                <p:cNvPr id="333" name="Freeform: Shape 332">
                  <a:extLst>
                    <a:ext uri="{FF2B5EF4-FFF2-40B4-BE49-F238E27FC236}">
                      <a16:creationId xmlns:a16="http://schemas.microsoft.com/office/drawing/2014/main" id="{F9A72EB6-7CF2-4F5C-80C6-0EDB89B11C57}"/>
                    </a:ext>
                  </a:extLst>
                </p:cNvPr>
                <p:cNvSpPr/>
                <p:nvPr/>
              </p:nvSpPr>
              <p:spPr>
                <a:xfrm>
                  <a:off x="6166770" y="3057715"/>
                  <a:ext cx="149161" cy="267080"/>
                </a:xfrm>
                <a:custGeom>
                  <a:avLst/>
                  <a:gdLst>
                    <a:gd name="connsiteX0" fmla="*/ 137732 w 149161"/>
                    <a:gd name="connsiteY0" fmla="*/ 267081 h 267080"/>
                    <a:gd name="connsiteX1" fmla="*/ 0 w 149161"/>
                    <a:gd name="connsiteY1" fmla="*/ 8763 h 267080"/>
                    <a:gd name="connsiteX2" fmla="*/ 10763 w 149161"/>
                    <a:gd name="connsiteY2" fmla="*/ 0 h 267080"/>
                    <a:gd name="connsiteX3" fmla="*/ 149162 w 149161"/>
                    <a:gd name="connsiteY3" fmla="*/ 258604 h 267080"/>
                  </a:gdLst>
                  <a:ahLst/>
                  <a:cxnLst>
                    <a:cxn ang="0">
                      <a:pos x="connsiteX0" y="connsiteY0"/>
                    </a:cxn>
                    <a:cxn ang="0">
                      <a:pos x="connsiteX1" y="connsiteY1"/>
                    </a:cxn>
                    <a:cxn ang="0">
                      <a:pos x="connsiteX2" y="connsiteY2"/>
                    </a:cxn>
                    <a:cxn ang="0">
                      <a:pos x="connsiteX3" y="connsiteY3"/>
                    </a:cxn>
                  </a:cxnLst>
                  <a:rect l="l" t="t" r="r" b="b"/>
                  <a:pathLst>
                    <a:path w="149161" h="267080">
                      <a:moveTo>
                        <a:pt x="137732" y="267081"/>
                      </a:moveTo>
                      <a:lnTo>
                        <a:pt x="0" y="8763"/>
                      </a:lnTo>
                      <a:lnTo>
                        <a:pt x="10763" y="0"/>
                      </a:lnTo>
                      <a:lnTo>
                        <a:pt x="149162" y="2586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34" name="Freeform: Shape 333">
                  <a:extLst>
                    <a:ext uri="{FF2B5EF4-FFF2-40B4-BE49-F238E27FC236}">
                      <a16:creationId xmlns:a16="http://schemas.microsoft.com/office/drawing/2014/main" id="{D1DA2C04-8F73-4482-A0B5-0E20279596D4}"/>
                    </a:ext>
                  </a:extLst>
                </p:cNvPr>
                <p:cNvSpPr/>
                <p:nvPr/>
              </p:nvSpPr>
              <p:spPr>
                <a:xfrm>
                  <a:off x="6280562" y="3286723"/>
                  <a:ext cx="59694" cy="67600"/>
                </a:xfrm>
                <a:custGeom>
                  <a:avLst/>
                  <a:gdLst>
                    <a:gd name="connsiteX0" fmla="*/ 55658 w 59694"/>
                    <a:gd name="connsiteY0" fmla="*/ 14642 h 67600"/>
                    <a:gd name="connsiteX1" fmla="*/ 44609 w 59694"/>
                    <a:gd name="connsiteY1" fmla="*/ 61791 h 67600"/>
                    <a:gd name="connsiteX2" fmla="*/ 3938 w 59694"/>
                    <a:gd name="connsiteY2" fmla="*/ 52742 h 67600"/>
                    <a:gd name="connsiteX3" fmla="*/ 14796 w 59694"/>
                    <a:gd name="connsiteY3" fmla="*/ 5974 h 67600"/>
                    <a:gd name="connsiteX4" fmla="*/ 55658 w 59694"/>
                    <a:gd name="connsiteY4" fmla="*/ 14642 h 67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 h="67600">
                      <a:moveTo>
                        <a:pt x="55658" y="14642"/>
                      </a:moveTo>
                      <a:cubicBezTo>
                        <a:pt x="63945" y="30167"/>
                        <a:pt x="59087" y="51313"/>
                        <a:pt x="44609" y="61791"/>
                      </a:cubicBezTo>
                      <a:cubicBezTo>
                        <a:pt x="30322" y="72268"/>
                        <a:pt x="12129" y="68172"/>
                        <a:pt x="3938" y="52742"/>
                      </a:cubicBezTo>
                      <a:cubicBezTo>
                        <a:pt x="-4159" y="37407"/>
                        <a:pt x="604" y="16547"/>
                        <a:pt x="14796" y="5974"/>
                      </a:cubicBezTo>
                      <a:cubicBezTo>
                        <a:pt x="28988" y="-4599"/>
                        <a:pt x="47372" y="-789"/>
                        <a:pt x="55658" y="1464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8" name="Graphic 220">
                <a:extLst>
                  <a:ext uri="{FF2B5EF4-FFF2-40B4-BE49-F238E27FC236}">
                    <a16:creationId xmlns:a16="http://schemas.microsoft.com/office/drawing/2014/main" id="{370AAC45-C471-4CD4-BA32-65A12342A597}"/>
                  </a:ext>
                </a:extLst>
              </p:cNvPr>
              <p:cNvGrpSpPr/>
              <p:nvPr/>
            </p:nvGrpSpPr>
            <p:grpSpPr>
              <a:xfrm>
                <a:off x="6144065" y="3317271"/>
                <a:ext cx="171866" cy="318175"/>
                <a:chOff x="6144065" y="3317271"/>
                <a:chExt cx="171866" cy="318175"/>
              </a:xfrm>
              <a:grpFill/>
            </p:grpSpPr>
            <p:sp>
              <p:nvSpPr>
                <p:cNvPr id="331" name="Freeform: Shape 330">
                  <a:extLst>
                    <a:ext uri="{FF2B5EF4-FFF2-40B4-BE49-F238E27FC236}">
                      <a16:creationId xmlns:a16="http://schemas.microsoft.com/office/drawing/2014/main" id="{602BF125-2EB5-4AAF-90D8-750D01CF71F5}"/>
                    </a:ext>
                  </a:extLst>
                </p:cNvPr>
                <p:cNvSpPr/>
                <p:nvPr/>
              </p:nvSpPr>
              <p:spPr>
                <a:xfrm>
                  <a:off x="6166770" y="3317271"/>
                  <a:ext cx="149161" cy="288893"/>
                </a:xfrm>
                <a:custGeom>
                  <a:avLst/>
                  <a:gdLst>
                    <a:gd name="connsiteX0" fmla="*/ 10763 w 149161"/>
                    <a:gd name="connsiteY0" fmla="*/ 288893 h 288893"/>
                    <a:gd name="connsiteX1" fmla="*/ 0 w 149161"/>
                    <a:gd name="connsiteY1" fmla="*/ 281940 h 288893"/>
                    <a:gd name="connsiteX2" fmla="*/ 137732 w 149161"/>
                    <a:gd name="connsiteY2" fmla="*/ 0 h 288893"/>
                    <a:gd name="connsiteX3" fmla="*/ 149162 w 149161"/>
                    <a:gd name="connsiteY3" fmla="*/ 6572 h 288893"/>
                  </a:gdLst>
                  <a:ahLst/>
                  <a:cxnLst>
                    <a:cxn ang="0">
                      <a:pos x="connsiteX0" y="connsiteY0"/>
                    </a:cxn>
                    <a:cxn ang="0">
                      <a:pos x="connsiteX1" y="connsiteY1"/>
                    </a:cxn>
                    <a:cxn ang="0">
                      <a:pos x="connsiteX2" y="connsiteY2"/>
                    </a:cxn>
                    <a:cxn ang="0">
                      <a:pos x="connsiteX3" y="connsiteY3"/>
                    </a:cxn>
                  </a:cxnLst>
                  <a:rect l="l" t="t" r="r" b="b"/>
                  <a:pathLst>
                    <a:path w="149161" h="288893">
                      <a:moveTo>
                        <a:pt x="10763" y="288893"/>
                      </a:moveTo>
                      <a:lnTo>
                        <a:pt x="0" y="281940"/>
                      </a:lnTo>
                      <a:lnTo>
                        <a:pt x="137732" y="0"/>
                      </a:lnTo>
                      <a:lnTo>
                        <a:pt x="149162" y="6572"/>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32" name="Freeform: Shape 331">
                  <a:extLst>
                    <a:ext uri="{FF2B5EF4-FFF2-40B4-BE49-F238E27FC236}">
                      <a16:creationId xmlns:a16="http://schemas.microsoft.com/office/drawing/2014/main" id="{A727DC27-0572-485F-9E76-ADAB1DAA6ED4}"/>
                    </a:ext>
                  </a:extLst>
                </p:cNvPr>
                <p:cNvSpPr/>
                <p:nvPr/>
              </p:nvSpPr>
              <p:spPr>
                <a:xfrm>
                  <a:off x="6144065" y="3569962"/>
                  <a:ext cx="56367" cy="65484"/>
                </a:xfrm>
                <a:custGeom>
                  <a:avLst/>
                  <a:gdLst>
                    <a:gd name="connsiteX0" fmla="*/ 52518 w 56367"/>
                    <a:gd name="connsiteY0" fmla="*/ 48490 h 65484"/>
                    <a:gd name="connsiteX1" fmla="*/ 13942 w 56367"/>
                    <a:gd name="connsiteY1" fmla="*/ 61444 h 65484"/>
                    <a:gd name="connsiteX2" fmla="*/ 3751 w 56367"/>
                    <a:gd name="connsiteY2" fmla="*/ 17153 h 65484"/>
                    <a:gd name="connsiteX3" fmla="*/ 42136 w 56367"/>
                    <a:gd name="connsiteY3" fmla="*/ 3913 h 65484"/>
                    <a:gd name="connsiteX4" fmla="*/ 52518 w 56367"/>
                    <a:gd name="connsiteY4" fmla="*/ 48490 h 65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5484">
                      <a:moveTo>
                        <a:pt x="52518" y="48490"/>
                      </a:moveTo>
                      <a:cubicBezTo>
                        <a:pt x="44708" y="64397"/>
                        <a:pt x="27373" y="70112"/>
                        <a:pt x="13942" y="61444"/>
                      </a:cubicBezTo>
                      <a:cubicBezTo>
                        <a:pt x="607" y="52776"/>
                        <a:pt x="-3965" y="32964"/>
                        <a:pt x="3751" y="17153"/>
                      </a:cubicBezTo>
                      <a:cubicBezTo>
                        <a:pt x="11466" y="1341"/>
                        <a:pt x="28611" y="-4660"/>
                        <a:pt x="42136" y="3913"/>
                      </a:cubicBezTo>
                      <a:cubicBezTo>
                        <a:pt x="55757" y="12485"/>
                        <a:pt x="60424" y="32488"/>
                        <a:pt x="52518" y="4849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49" name="Graphic 220">
                <a:extLst>
                  <a:ext uri="{FF2B5EF4-FFF2-40B4-BE49-F238E27FC236}">
                    <a16:creationId xmlns:a16="http://schemas.microsoft.com/office/drawing/2014/main" id="{0A63999B-7009-4017-B8E3-E24750D56C01}"/>
                  </a:ext>
                </a:extLst>
              </p:cNvPr>
              <p:cNvGrpSpPr/>
              <p:nvPr/>
            </p:nvGrpSpPr>
            <p:grpSpPr>
              <a:xfrm>
                <a:off x="5893022" y="3578911"/>
                <a:ext cx="279082" cy="62024"/>
                <a:chOff x="5893022" y="3578911"/>
                <a:chExt cx="279082" cy="62024"/>
              </a:xfrm>
              <a:grpFill/>
            </p:grpSpPr>
            <p:sp>
              <p:nvSpPr>
                <p:cNvPr id="329" name="Freeform: Shape 328">
                  <a:extLst>
                    <a:ext uri="{FF2B5EF4-FFF2-40B4-BE49-F238E27FC236}">
                      <a16:creationId xmlns:a16="http://schemas.microsoft.com/office/drawing/2014/main" id="{1A1074F5-5297-4424-8908-F349031BDE63}"/>
                    </a:ext>
                  </a:extLst>
                </p:cNvPr>
                <p:cNvSpPr/>
                <p:nvPr/>
              </p:nvSpPr>
              <p:spPr>
                <a:xfrm>
                  <a:off x="5918073" y="3595401"/>
                  <a:ext cx="254031" cy="21336"/>
                </a:xfrm>
                <a:custGeom>
                  <a:avLst/>
                  <a:gdLst>
                    <a:gd name="connsiteX0" fmla="*/ 254032 w 254031"/>
                    <a:gd name="connsiteY0" fmla="*/ 14478 h 21336"/>
                    <a:gd name="connsiteX1" fmla="*/ 0 w 254031"/>
                    <a:gd name="connsiteY1" fmla="*/ 21336 h 21336"/>
                    <a:gd name="connsiteX2" fmla="*/ 0 w 254031"/>
                    <a:gd name="connsiteY2" fmla="*/ 7620 h 21336"/>
                    <a:gd name="connsiteX3" fmla="*/ 254032 w 254031"/>
                    <a:gd name="connsiteY3" fmla="*/ 0 h 21336"/>
                  </a:gdLst>
                  <a:ahLst/>
                  <a:cxnLst>
                    <a:cxn ang="0">
                      <a:pos x="connsiteX0" y="connsiteY0"/>
                    </a:cxn>
                    <a:cxn ang="0">
                      <a:pos x="connsiteX1" y="connsiteY1"/>
                    </a:cxn>
                    <a:cxn ang="0">
                      <a:pos x="connsiteX2" y="connsiteY2"/>
                    </a:cxn>
                    <a:cxn ang="0">
                      <a:pos x="connsiteX3" y="connsiteY3"/>
                    </a:cxn>
                  </a:cxnLst>
                  <a:rect l="l" t="t" r="r" b="b"/>
                  <a:pathLst>
                    <a:path w="254031" h="21336">
                      <a:moveTo>
                        <a:pt x="254032" y="14478"/>
                      </a:moveTo>
                      <a:lnTo>
                        <a:pt x="0" y="21336"/>
                      </a:lnTo>
                      <a:lnTo>
                        <a:pt x="0" y="7620"/>
                      </a:lnTo>
                      <a:lnTo>
                        <a:pt x="25403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30" name="Freeform: Shape 329">
                  <a:extLst>
                    <a:ext uri="{FF2B5EF4-FFF2-40B4-BE49-F238E27FC236}">
                      <a16:creationId xmlns:a16="http://schemas.microsoft.com/office/drawing/2014/main" id="{FA2AEB6B-5933-4EC1-BBA8-A6E8E906365D}"/>
                    </a:ext>
                  </a:extLst>
                </p:cNvPr>
                <p:cNvSpPr/>
                <p:nvPr/>
              </p:nvSpPr>
              <p:spPr>
                <a:xfrm>
                  <a:off x="5893022" y="3578911"/>
                  <a:ext cx="50387" cy="62024"/>
                </a:xfrm>
                <a:custGeom>
                  <a:avLst/>
                  <a:gdLst>
                    <a:gd name="connsiteX0" fmla="*/ 25051 w 50387"/>
                    <a:gd name="connsiteY0" fmla="*/ 62020 h 62024"/>
                    <a:gd name="connsiteX1" fmla="*/ 0 w 50387"/>
                    <a:gd name="connsiteY1" fmla="*/ 31730 h 62024"/>
                    <a:gd name="connsiteX2" fmla="*/ 25051 w 50387"/>
                    <a:gd name="connsiteY2" fmla="*/ 12 h 62024"/>
                    <a:gd name="connsiteX3" fmla="*/ 50387 w 50387"/>
                    <a:gd name="connsiteY3" fmla="*/ 30302 h 62024"/>
                    <a:gd name="connsiteX4" fmla="*/ 25051 w 50387"/>
                    <a:gd name="connsiteY4" fmla="*/ 62020 h 62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387" h="62024">
                      <a:moveTo>
                        <a:pt x="25051" y="62020"/>
                      </a:moveTo>
                      <a:cubicBezTo>
                        <a:pt x="11144" y="62306"/>
                        <a:pt x="0" y="48780"/>
                        <a:pt x="0" y="31730"/>
                      </a:cubicBezTo>
                      <a:cubicBezTo>
                        <a:pt x="0" y="14681"/>
                        <a:pt x="11144" y="488"/>
                        <a:pt x="25051" y="12"/>
                      </a:cubicBezTo>
                      <a:cubicBezTo>
                        <a:pt x="39053" y="-464"/>
                        <a:pt x="50387" y="13061"/>
                        <a:pt x="50387" y="30302"/>
                      </a:cubicBezTo>
                      <a:cubicBezTo>
                        <a:pt x="50387" y="47542"/>
                        <a:pt x="39053" y="61639"/>
                        <a:pt x="25051" y="620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0" name="Graphic 220">
                <a:extLst>
                  <a:ext uri="{FF2B5EF4-FFF2-40B4-BE49-F238E27FC236}">
                    <a16:creationId xmlns:a16="http://schemas.microsoft.com/office/drawing/2014/main" id="{D5495716-B62E-49BA-917F-AC4C035AE423}"/>
                  </a:ext>
                </a:extLst>
              </p:cNvPr>
              <p:cNvGrpSpPr/>
              <p:nvPr/>
            </p:nvGrpSpPr>
            <p:grpSpPr>
              <a:xfrm>
                <a:off x="5777243" y="3333876"/>
                <a:ext cx="145686" cy="279622"/>
                <a:chOff x="5777243" y="3333876"/>
                <a:chExt cx="145686" cy="279622"/>
              </a:xfrm>
              <a:grpFill/>
            </p:grpSpPr>
            <p:sp>
              <p:nvSpPr>
                <p:cNvPr id="327" name="Freeform: Shape 326">
                  <a:extLst>
                    <a:ext uri="{FF2B5EF4-FFF2-40B4-BE49-F238E27FC236}">
                      <a16:creationId xmlns:a16="http://schemas.microsoft.com/office/drawing/2014/main" id="{8D0D731A-4044-4395-B96D-BF0A07BBB53D}"/>
                    </a:ext>
                  </a:extLst>
                </p:cNvPr>
                <p:cNvSpPr/>
                <p:nvPr/>
              </p:nvSpPr>
              <p:spPr>
                <a:xfrm>
                  <a:off x="5796438" y="3360420"/>
                  <a:ext cx="126491" cy="253079"/>
                </a:xfrm>
                <a:custGeom>
                  <a:avLst/>
                  <a:gdLst>
                    <a:gd name="connsiteX0" fmla="*/ 116777 w 126491"/>
                    <a:gd name="connsiteY0" fmla="*/ 253079 h 253079"/>
                    <a:gd name="connsiteX1" fmla="*/ 0 w 126491"/>
                    <a:gd name="connsiteY1" fmla="*/ 7429 h 253079"/>
                    <a:gd name="connsiteX2" fmla="*/ 9144 w 126491"/>
                    <a:gd name="connsiteY2" fmla="*/ 0 h 253079"/>
                    <a:gd name="connsiteX3" fmla="*/ 126492 w 126491"/>
                    <a:gd name="connsiteY3" fmla="*/ 245935 h 253079"/>
                  </a:gdLst>
                  <a:ahLst/>
                  <a:cxnLst>
                    <a:cxn ang="0">
                      <a:pos x="connsiteX0" y="connsiteY0"/>
                    </a:cxn>
                    <a:cxn ang="0">
                      <a:pos x="connsiteX1" y="connsiteY1"/>
                    </a:cxn>
                    <a:cxn ang="0">
                      <a:pos x="connsiteX2" y="connsiteY2"/>
                    </a:cxn>
                    <a:cxn ang="0">
                      <a:pos x="connsiteX3" y="connsiteY3"/>
                    </a:cxn>
                  </a:cxnLst>
                  <a:rect l="l" t="t" r="r" b="b"/>
                  <a:pathLst>
                    <a:path w="126491" h="253079">
                      <a:moveTo>
                        <a:pt x="116777" y="253079"/>
                      </a:moveTo>
                      <a:lnTo>
                        <a:pt x="0" y="7429"/>
                      </a:lnTo>
                      <a:lnTo>
                        <a:pt x="9144" y="0"/>
                      </a:lnTo>
                      <a:lnTo>
                        <a:pt x="126492" y="24593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28" name="Freeform: Shape 327">
                  <a:extLst>
                    <a:ext uri="{FF2B5EF4-FFF2-40B4-BE49-F238E27FC236}">
                      <a16:creationId xmlns:a16="http://schemas.microsoft.com/office/drawing/2014/main" id="{2ED5B2E5-B3A4-4141-BA0A-38FA147D1DC7}"/>
                    </a:ext>
                  </a:extLst>
                </p:cNvPr>
                <p:cNvSpPr/>
                <p:nvPr/>
              </p:nvSpPr>
              <p:spPr>
                <a:xfrm>
                  <a:off x="5777243" y="3333876"/>
                  <a:ext cx="47855" cy="60454"/>
                </a:xfrm>
                <a:custGeom>
                  <a:avLst/>
                  <a:gdLst>
                    <a:gd name="connsiteX0" fmla="*/ 3193 w 47855"/>
                    <a:gd name="connsiteY0" fmla="*/ 47022 h 60454"/>
                    <a:gd name="connsiteX1" fmla="*/ 11861 w 47855"/>
                    <a:gd name="connsiteY1" fmla="*/ 5207 h 60454"/>
                    <a:gd name="connsiteX2" fmla="*/ 44627 w 47855"/>
                    <a:gd name="connsiteY2" fmla="*/ 13304 h 60454"/>
                    <a:gd name="connsiteX3" fmla="*/ 35769 w 47855"/>
                    <a:gd name="connsiteY3" fmla="*/ 55404 h 60454"/>
                    <a:gd name="connsiteX4" fmla="*/ 3193 w 47855"/>
                    <a:gd name="connsiteY4" fmla="*/ 47022 h 60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55" h="60454">
                      <a:moveTo>
                        <a:pt x="3193" y="47022"/>
                      </a:moveTo>
                      <a:cubicBezTo>
                        <a:pt x="-3379" y="33211"/>
                        <a:pt x="526" y="14542"/>
                        <a:pt x="11861" y="5207"/>
                      </a:cubicBezTo>
                      <a:cubicBezTo>
                        <a:pt x="23291" y="-4127"/>
                        <a:pt x="37959" y="-603"/>
                        <a:pt x="44627" y="13304"/>
                      </a:cubicBezTo>
                      <a:cubicBezTo>
                        <a:pt x="51295" y="27210"/>
                        <a:pt x="47294" y="46165"/>
                        <a:pt x="35769" y="55404"/>
                      </a:cubicBezTo>
                      <a:cubicBezTo>
                        <a:pt x="24339" y="64643"/>
                        <a:pt x="9765" y="60833"/>
                        <a:pt x="3193" y="4702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1" name="Graphic 220">
                <a:extLst>
                  <a:ext uri="{FF2B5EF4-FFF2-40B4-BE49-F238E27FC236}">
                    <a16:creationId xmlns:a16="http://schemas.microsoft.com/office/drawing/2014/main" id="{9B21A722-A4BF-4DE6-B438-822A32B088DE}"/>
                  </a:ext>
                </a:extLst>
              </p:cNvPr>
              <p:cNvGrpSpPr/>
              <p:nvPr/>
            </p:nvGrpSpPr>
            <p:grpSpPr>
              <a:xfrm>
                <a:off x="5796438" y="3067104"/>
                <a:ext cx="147059" cy="299982"/>
                <a:chOff x="5796438" y="3067104"/>
                <a:chExt cx="147059" cy="299982"/>
              </a:xfrm>
              <a:grpFill/>
            </p:grpSpPr>
            <p:sp>
              <p:nvSpPr>
                <p:cNvPr id="325" name="Freeform: Shape 324">
                  <a:extLst>
                    <a:ext uri="{FF2B5EF4-FFF2-40B4-BE49-F238E27FC236}">
                      <a16:creationId xmlns:a16="http://schemas.microsoft.com/office/drawing/2014/main" id="{40F227D8-A5D2-455F-8990-9B47E8019CF4}"/>
                    </a:ext>
                  </a:extLst>
                </p:cNvPr>
                <p:cNvSpPr/>
                <p:nvPr/>
              </p:nvSpPr>
              <p:spPr>
                <a:xfrm>
                  <a:off x="5796438" y="3095529"/>
                  <a:ext cx="126491" cy="271557"/>
                </a:xfrm>
                <a:custGeom>
                  <a:avLst/>
                  <a:gdLst>
                    <a:gd name="connsiteX0" fmla="*/ 9144 w 126491"/>
                    <a:gd name="connsiteY0" fmla="*/ 271558 h 271557"/>
                    <a:gd name="connsiteX1" fmla="*/ 0 w 126491"/>
                    <a:gd name="connsiteY1" fmla="*/ 265652 h 271557"/>
                    <a:gd name="connsiteX2" fmla="*/ 116777 w 126491"/>
                    <a:gd name="connsiteY2" fmla="*/ 0 h 271557"/>
                    <a:gd name="connsiteX3" fmla="*/ 126492 w 126491"/>
                    <a:gd name="connsiteY3" fmla="*/ 5525 h 271557"/>
                  </a:gdLst>
                  <a:ahLst/>
                  <a:cxnLst>
                    <a:cxn ang="0">
                      <a:pos x="connsiteX0" y="connsiteY0"/>
                    </a:cxn>
                    <a:cxn ang="0">
                      <a:pos x="connsiteX1" y="connsiteY1"/>
                    </a:cxn>
                    <a:cxn ang="0">
                      <a:pos x="connsiteX2" y="connsiteY2"/>
                    </a:cxn>
                    <a:cxn ang="0">
                      <a:pos x="connsiteX3" y="connsiteY3"/>
                    </a:cxn>
                  </a:cxnLst>
                  <a:rect l="l" t="t" r="r" b="b"/>
                  <a:pathLst>
                    <a:path w="126491" h="271557">
                      <a:moveTo>
                        <a:pt x="9144" y="271558"/>
                      </a:moveTo>
                      <a:lnTo>
                        <a:pt x="0" y="265652"/>
                      </a:lnTo>
                      <a:lnTo>
                        <a:pt x="116777" y="0"/>
                      </a:lnTo>
                      <a:lnTo>
                        <a:pt x="126492" y="552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26" name="Freeform: Shape 325">
                  <a:extLst>
                    <a:ext uri="{FF2B5EF4-FFF2-40B4-BE49-F238E27FC236}">
                      <a16:creationId xmlns:a16="http://schemas.microsoft.com/office/drawing/2014/main" id="{8881BA79-C08B-43B2-8BB1-0A593DBF5125}"/>
                    </a:ext>
                  </a:extLst>
                </p:cNvPr>
                <p:cNvSpPr/>
                <p:nvPr/>
              </p:nvSpPr>
              <p:spPr>
                <a:xfrm>
                  <a:off x="5893035" y="3067104"/>
                  <a:ext cx="50462" cy="62406"/>
                </a:xfrm>
                <a:custGeom>
                  <a:avLst/>
                  <a:gdLst>
                    <a:gd name="connsiteX0" fmla="*/ 3321 w 50462"/>
                    <a:gd name="connsiteY0" fmla="*/ 18900 h 62406"/>
                    <a:gd name="connsiteX1" fmla="*/ 37706 w 50462"/>
                    <a:gd name="connsiteY1" fmla="*/ 2517 h 62406"/>
                    <a:gd name="connsiteX2" fmla="*/ 47040 w 50462"/>
                    <a:gd name="connsiteY2" fmla="*/ 43665 h 62406"/>
                    <a:gd name="connsiteX3" fmla="*/ 12560 w 50462"/>
                    <a:gd name="connsiteY3" fmla="*/ 59762 h 62406"/>
                    <a:gd name="connsiteX4" fmla="*/ 3321 w 50462"/>
                    <a:gd name="connsiteY4" fmla="*/ 18900 h 62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62" h="62406">
                      <a:moveTo>
                        <a:pt x="3321" y="18900"/>
                      </a:moveTo>
                      <a:cubicBezTo>
                        <a:pt x="10179" y="3088"/>
                        <a:pt x="25609" y="-4246"/>
                        <a:pt x="37706" y="2517"/>
                      </a:cubicBezTo>
                      <a:cubicBezTo>
                        <a:pt x="49898" y="9280"/>
                        <a:pt x="54089" y="27758"/>
                        <a:pt x="47040" y="43665"/>
                      </a:cubicBezTo>
                      <a:cubicBezTo>
                        <a:pt x="39992" y="59476"/>
                        <a:pt x="24561" y="66715"/>
                        <a:pt x="12560" y="59762"/>
                      </a:cubicBezTo>
                      <a:cubicBezTo>
                        <a:pt x="558" y="52809"/>
                        <a:pt x="-3538" y="34616"/>
                        <a:pt x="3321" y="1890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2" name="Graphic 220">
                <a:extLst>
                  <a:ext uri="{FF2B5EF4-FFF2-40B4-BE49-F238E27FC236}">
                    <a16:creationId xmlns:a16="http://schemas.microsoft.com/office/drawing/2014/main" id="{4005B2C3-AF22-424E-9544-1E0480257A94}"/>
                  </a:ext>
                </a:extLst>
              </p:cNvPr>
              <p:cNvGrpSpPr/>
              <p:nvPr/>
            </p:nvGrpSpPr>
            <p:grpSpPr>
              <a:xfrm>
                <a:off x="5918073" y="3029066"/>
                <a:ext cx="282320" cy="76083"/>
                <a:chOff x="5918073" y="3029066"/>
                <a:chExt cx="282320" cy="76083"/>
              </a:xfrm>
              <a:grpFill/>
            </p:grpSpPr>
            <p:sp>
              <p:nvSpPr>
                <p:cNvPr id="323" name="Freeform: Shape 322">
                  <a:extLst>
                    <a:ext uri="{FF2B5EF4-FFF2-40B4-BE49-F238E27FC236}">
                      <a16:creationId xmlns:a16="http://schemas.microsoft.com/office/drawing/2014/main" id="{3F765B21-6B58-489B-948B-BFCF628CA5C3}"/>
                    </a:ext>
                  </a:extLst>
                </p:cNvPr>
                <p:cNvSpPr/>
                <p:nvPr/>
              </p:nvSpPr>
              <p:spPr>
                <a:xfrm>
                  <a:off x="5918073" y="3054858"/>
                  <a:ext cx="254031" cy="50291"/>
                </a:xfrm>
                <a:custGeom>
                  <a:avLst/>
                  <a:gdLst>
                    <a:gd name="connsiteX0" fmla="*/ 254032 w 254031"/>
                    <a:gd name="connsiteY0" fmla="*/ 14478 h 50291"/>
                    <a:gd name="connsiteX1" fmla="*/ 0 w 254031"/>
                    <a:gd name="connsiteY1" fmla="*/ 50292 h 50291"/>
                    <a:gd name="connsiteX2" fmla="*/ 0 w 254031"/>
                    <a:gd name="connsiteY2" fmla="*/ 36576 h 50291"/>
                    <a:gd name="connsiteX3" fmla="*/ 254032 w 254031"/>
                    <a:gd name="connsiteY3" fmla="*/ 0 h 50291"/>
                  </a:gdLst>
                  <a:ahLst/>
                  <a:cxnLst>
                    <a:cxn ang="0">
                      <a:pos x="connsiteX0" y="connsiteY0"/>
                    </a:cxn>
                    <a:cxn ang="0">
                      <a:pos x="connsiteX1" y="connsiteY1"/>
                    </a:cxn>
                    <a:cxn ang="0">
                      <a:pos x="connsiteX2" y="connsiteY2"/>
                    </a:cxn>
                    <a:cxn ang="0">
                      <a:pos x="connsiteX3" y="connsiteY3"/>
                    </a:cxn>
                  </a:cxnLst>
                  <a:rect l="l" t="t" r="r" b="b"/>
                  <a:pathLst>
                    <a:path w="254031" h="50291">
                      <a:moveTo>
                        <a:pt x="254032" y="14478"/>
                      </a:moveTo>
                      <a:lnTo>
                        <a:pt x="0" y="50292"/>
                      </a:lnTo>
                      <a:lnTo>
                        <a:pt x="0" y="36576"/>
                      </a:lnTo>
                      <a:lnTo>
                        <a:pt x="25403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24" name="Freeform: Shape 323">
                  <a:extLst>
                    <a:ext uri="{FF2B5EF4-FFF2-40B4-BE49-F238E27FC236}">
                      <a16:creationId xmlns:a16="http://schemas.microsoft.com/office/drawing/2014/main" id="{7F862A3E-3C16-410A-BB3D-34F2420B297D}"/>
                    </a:ext>
                  </a:extLst>
                </p:cNvPr>
                <p:cNvSpPr/>
                <p:nvPr/>
              </p:nvSpPr>
              <p:spPr>
                <a:xfrm>
                  <a:off x="6144101" y="3029066"/>
                  <a:ext cx="56292" cy="65925"/>
                </a:xfrm>
                <a:custGeom>
                  <a:avLst/>
                  <a:gdLst>
                    <a:gd name="connsiteX0" fmla="*/ 28004 w 56292"/>
                    <a:gd name="connsiteY0" fmla="*/ 265 h 65925"/>
                    <a:gd name="connsiteX1" fmla="*/ 56293 w 56292"/>
                    <a:gd name="connsiteY1" fmla="*/ 28935 h 65925"/>
                    <a:gd name="connsiteX2" fmla="*/ 28004 w 56292"/>
                    <a:gd name="connsiteY2" fmla="*/ 65702 h 65925"/>
                    <a:gd name="connsiteX3" fmla="*/ 0 w 56292"/>
                    <a:gd name="connsiteY3" fmla="*/ 36936 h 65925"/>
                    <a:gd name="connsiteX4" fmla="*/ 28004 w 56292"/>
                    <a:gd name="connsiteY4" fmla="*/ 265 h 65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92" h="65925">
                      <a:moveTo>
                        <a:pt x="28004" y="265"/>
                      </a:moveTo>
                      <a:cubicBezTo>
                        <a:pt x="43625" y="-2021"/>
                        <a:pt x="56293" y="10742"/>
                        <a:pt x="56293" y="28935"/>
                      </a:cubicBezTo>
                      <a:cubicBezTo>
                        <a:pt x="56293" y="47128"/>
                        <a:pt x="43529" y="63606"/>
                        <a:pt x="28004" y="65702"/>
                      </a:cubicBezTo>
                      <a:cubicBezTo>
                        <a:pt x="12478" y="67797"/>
                        <a:pt x="0" y="54938"/>
                        <a:pt x="0" y="36936"/>
                      </a:cubicBezTo>
                      <a:cubicBezTo>
                        <a:pt x="0" y="18934"/>
                        <a:pt x="12573" y="2551"/>
                        <a:pt x="28004" y="26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3" name="Graphic 220">
                <a:extLst>
                  <a:ext uri="{FF2B5EF4-FFF2-40B4-BE49-F238E27FC236}">
                    <a16:creationId xmlns:a16="http://schemas.microsoft.com/office/drawing/2014/main" id="{D1B93DA7-F048-425E-9F2D-BE83EC5C6C4D}"/>
                  </a:ext>
                </a:extLst>
              </p:cNvPr>
              <p:cNvGrpSpPr/>
              <p:nvPr/>
            </p:nvGrpSpPr>
            <p:grpSpPr>
              <a:xfrm>
                <a:off x="6144160" y="2667478"/>
                <a:ext cx="669460" cy="686838"/>
                <a:chOff x="6144160" y="2667478"/>
                <a:chExt cx="669460" cy="686838"/>
              </a:xfrm>
              <a:grpFill/>
            </p:grpSpPr>
            <p:grpSp>
              <p:nvGrpSpPr>
                <p:cNvPr id="305" name="Graphic 220">
                  <a:extLst>
                    <a:ext uri="{FF2B5EF4-FFF2-40B4-BE49-F238E27FC236}">
                      <a16:creationId xmlns:a16="http://schemas.microsoft.com/office/drawing/2014/main" id="{FCA70996-7F7F-4B57-8CEC-FF235E69B3E9}"/>
                    </a:ext>
                  </a:extLst>
                </p:cNvPr>
                <p:cNvGrpSpPr/>
                <p:nvPr/>
              </p:nvGrpSpPr>
              <p:grpSpPr>
                <a:xfrm>
                  <a:off x="6605682" y="2698623"/>
                  <a:ext cx="207938" cy="314333"/>
                  <a:chOff x="6605682" y="2698623"/>
                  <a:chExt cx="207938" cy="314333"/>
                </a:xfrm>
                <a:grpFill/>
              </p:grpSpPr>
              <p:sp>
                <p:nvSpPr>
                  <p:cNvPr id="321" name="Freeform: Shape 320">
                    <a:extLst>
                      <a:ext uri="{FF2B5EF4-FFF2-40B4-BE49-F238E27FC236}">
                        <a16:creationId xmlns:a16="http://schemas.microsoft.com/office/drawing/2014/main" id="{1C8D4F33-0289-4D2D-957D-B1E1CF35C41A}"/>
                      </a:ext>
                    </a:extLst>
                  </p:cNvPr>
                  <p:cNvSpPr/>
                  <p:nvPr/>
                </p:nvSpPr>
                <p:spPr>
                  <a:xfrm>
                    <a:off x="6605682" y="2698623"/>
                    <a:ext cx="178784" cy="282225"/>
                  </a:xfrm>
                  <a:custGeom>
                    <a:avLst/>
                    <a:gdLst>
                      <a:gd name="connsiteX0" fmla="*/ 164973 w 178784"/>
                      <a:gd name="connsiteY0" fmla="*/ 282226 h 282225"/>
                      <a:gd name="connsiteX1" fmla="*/ 0 w 178784"/>
                      <a:gd name="connsiteY1" fmla="*/ 10573 h 282225"/>
                      <a:gd name="connsiteX2" fmla="*/ 12954 w 178784"/>
                      <a:gd name="connsiteY2" fmla="*/ 0 h 282225"/>
                      <a:gd name="connsiteX3" fmla="*/ 178784 w 178784"/>
                      <a:gd name="connsiteY3" fmla="*/ 272034 h 282225"/>
                    </a:gdLst>
                    <a:ahLst/>
                    <a:cxnLst>
                      <a:cxn ang="0">
                        <a:pos x="connsiteX0" y="connsiteY0"/>
                      </a:cxn>
                      <a:cxn ang="0">
                        <a:pos x="connsiteX1" y="connsiteY1"/>
                      </a:cxn>
                      <a:cxn ang="0">
                        <a:pos x="connsiteX2" y="connsiteY2"/>
                      </a:cxn>
                      <a:cxn ang="0">
                        <a:pos x="connsiteX3" y="connsiteY3"/>
                      </a:cxn>
                    </a:cxnLst>
                    <a:rect l="l" t="t" r="r" b="b"/>
                    <a:pathLst>
                      <a:path w="178784" h="282225">
                        <a:moveTo>
                          <a:pt x="164973" y="282226"/>
                        </a:moveTo>
                        <a:lnTo>
                          <a:pt x="0" y="10573"/>
                        </a:lnTo>
                        <a:lnTo>
                          <a:pt x="12954" y="0"/>
                        </a:lnTo>
                        <a:lnTo>
                          <a:pt x="178784" y="2720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22" name="Freeform: Shape 321">
                    <a:extLst>
                      <a:ext uri="{FF2B5EF4-FFF2-40B4-BE49-F238E27FC236}">
                        <a16:creationId xmlns:a16="http://schemas.microsoft.com/office/drawing/2014/main" id="{EC2D6115-0CB3-4324-9782-51669F886935}"/>
                      </a:ext>
                    </a:extLst>
                  </p:cNvPr>
                  <p:cNvSpPr/>
                  <p:nvPr/>
                </p:nvSpPr>
                <p:spPr>
                  <a:xfrm>
                    <a:off x="6742020" y="2938430"/>
                    <a:ext cx="71601" cy="74525"/>
                  </a:xfrm>
                  <a:custGeom>
                    <a:avLst/>
                    <a:gdLst>
                      <a:gd name="connsiteX0" fmla="*/ 66735 w 71601"/>
                      <a:gd name="connsiteY0" fmla="*/ 14319 h 74525"/>
                      <a:gd name="connsiteX1" fmla="*/ 53496 w 71601"/>
                      <a:gd name="connsiteY1" fmla="*/ 66802 h 74525"/>
                      <a:gd name="connsiteX2" fmla="*/ 4728 w 71601"/>
                      <a:gd name="connsiteY2" fmla="*/ 60039 h 74525"/>
                      <a:gd name="connsiteX3" fmla="*/ 17682 w 71601"/>
                      <a:gd name="connsiteY3" fmla="*/ 7937 h 74525"/>
                      <a:gd name="connsiteX4" fmla="*/ 66735 w 71601"/>
                      <a:gd name="connsiteY4" fmla="*/ 14319 h 745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01" h="74525">
                        <a:moveTo>
                          <a:pt x="66735" y="14319"/>
                        </a:moveTo>
                        <a:cubicBezTo>
                          <a:pt x="76737" y="30607"/>
                          <a:pt x="70831" y="54229"/>
                          <a:pt x="53496" y="66802"/>
                        </a:cubicBezTo>
                        <a:cubicBezTo>
                          <a:pt x="36351" y="79375"/>
                          <a:pt x="14539" y="76232"/>
                          <a:pt x="4728" y="60039"/>
                        </a:cubicBezTo>
                        <a:cubicBezTo>
                          <a:pt x="-4988" y="43847"/>
                          <a:pt x="727" y="20606"/>
                          <a:pt x="17682" y="7937"/>
                        </a:cubicBezTo>
                        <a:cubicBezTo>
                          <a:pt x="34732" y="-4731"/>
                          <a:pt x="56734" y="-1969"/>
                          <a:pt x="66735" y="143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06" name="Graphic 220">
                  <a:extLst>
                    <a:ext uri="{FF2B5EF4-FFF2-40B4-BE49-F238E27FC236}">
                      <a16:creationId xmlns:a16="http://schemas.microsoft.com/office/drawing/2014/main" id="{6BF5FA05-DE98-4D91-B0A4-C443B3D85F9F}"/>
                    </a:ext>
                  </a:extLst>
                </p:cNvPr>
                <p:cNvGrpSpPr/>
                <p:nvPr/>
              </p:nvGrpSpPr>
              <p:grpSpPr>
                <a:xfrm>
                  <a:off x="6578765" y="2972657"/>
                  <a:ext cx="205701" cy="357965"/>
                  <a:chOff x="6578765" y="2972657"/>
                  <a:chExt cx="205701" cy="357965"/>
                </a:xfrm>
                <a:grpFill/>
              </p:grpSpPr>
              <p:sp>
                <p:nvSpPr>
                  <p:cNvPr id="319" name="Freeform: Shape 318">
                    <a:extLst>
                      <a:ext uri="{FF2B5EF4-FFF2-40B4-BE49-F238E27FC236}">
                        <a16:creationId xmlns:a16="http://schemas.microsoft.com/office/drawing/2014/main" id="{8F082C83-FC0D-468E-B3FA-5A945A9D6967}"/>
                      </a:ext>
                    </a:extLst>
                  </p:cNvPr>
                  <p:cNvSpPr/>
                  <p:nvPr/>
                </p:nvSpPr>
                <p:spPr>
                  <a:xfrm>
                    <a:off x="6605682" y="2972657"/>
                    <a:ext cx="178784" cy="325469"/>
                  </a:xfrm>
                  <a:custGeom>
                    <a:avLst/>
                    <a:gdLst>
                      <a:gd name="connsiteX0" fmla="*/ 12954 w 178784"/>
                      <a:gd name="connsiteY0" fmla="*/ 325469 h 325469"/>
                      <a:gd name="connsiteX1" fmla="*/ 0 w 178784"/>
                      <a:gd name="connsiteY1" fmla="*/ 318707 h 325469"/>
                      <a:gd name="connsiteX2" fmla="*/ 164973 w 178784"/>
                      <a:gd name="connsiteY2" fmla="*/ 0 h 325469"/>
                      <a:gd name="connsiteX3" fmla="*/ 178784 w 178784"/>
                      <a:gd name="connsiteY3" fmla="*/ 6191 h 325469"/>
                    </a:gdLst>
                    <a:ahLst/>
                    <a:cxnLst>
                      <a:cxn ang="0">
                        <a:pos x="connsiteX0" y="connsiteY0"/>
                      </a:cxn>
                      <a:cxn ang="0">
                        <a:pos x="connsiteX1" y="connsiteY1"/>
                      </a:cxn>
                      <a:cxn ang="0">
                        <a:pos x="connsiteX2" y="connsiteY2"/>
                      </a:cxn>
                      <a:cxn ang="0">
                        <a:pos x="connsiteX3" y="connsiteY3"/>
                      </a:cxn>
                    </a:cxnLst>
                    <a:rect l="l" t="t" r="r" b="b"/>
                    <a:pathLst>
                      <a:path w="178784" h="325469">
                        <a:moveTo>
                          <a:pt x="12954" y="325469"/>
                        </a:moveTo>
                        <a:lnTo>
                          <a:pt x="0" y="318707"/>
                        </a:lnTo>
                        <a:lnTo>
                          <a:pt x="164973" y="0"/>
                        </a:lnTo>
                        <a:lnTo>
                          <a:pt x="178784" y="61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20" name="Freeform: Shape 319">
                    <a:extLst>
                      <a:ext uri="{FF2B5EF4-FFF2-40B4-BE49-F238E27FC236}">
                        <a16:creationId xmlns:a16="http://schemas.microsoft.com/office/drawing/2014/main" id="{FE918EC4-E7CF-4FFF-8AE0-B2FFAA6EFC1C}"/>
                      </a:ext>
                    </a:extLst>
                  </p:cNvPr>
                  <p:cNvSpPr/>
                  <p:nvPr/>
                </p:nvSpPr>
                <p:spPr>
                  <a:xfrm>
                    <a:off x="6578765" y="3258846"/>
                    <a:ext cx="67216" cy="71775"/>
                  </a:xfrm>
                  <a:custGeom>
                    <a:avLst/>
                    <a:gdLst>
                      <a:gd name="connsiteX0" fmla="*/ 62637 w 67216"/>
                      <a:gd name="connsiteY0" fmla="*/ 51376 h 71775"/>
                      <a:gd name="connsiteX1" fmla="*/ 16631 w 67216"/>
                      <a:gd name="connsiteY1" fmla="*/ 68236 h 71775"/>
                      <a:gd name="connsiteX2" fmla="*/ 4439 w 67216"/>
                      <a:gd name="connsiteY2" fmla="*/ 20611 h 71775"/>
                      <a:gd name="connsiteX3" fmla="*/ 50254 w 67216"/>
                      <a:gd name="connsiteY3" fmla="*/ 3370 h 71775"/>
                      <a:gd name="connsiteX4" fmla="*/ 62637 w 67216"/>
                      <a:gd name="connsiteY4" fmla="*/ 51376 h 71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1775">
                        <a:moveTo>
                          <a:pt x="62637" y="51376"/>
                        </a:moveTo>
                        <a:cubicBezTo>
                          <a:pt x="53302" y="69283"/>
                          <a:pt x="32633" y="76808"/>
                          <a:pt x="16631" y="68236"/>
                        </a:cubicBezTo>
                        <a:cubicBezTo>
                          <a:pt x="724" y="59663"/>
                          <a:pt x="-4705" y="38422"/>
                          <a:pt x="4439" y="20611"/>
                        </a:cubicBezTo>
                        <a:cubicBezTo>
                          <a:pt x="13678" y="2799"/>
                          <a:pt x="34157" y="-5012"/>
                          <a:pt x="50254" y="3370"/>
                        </a:cubicBezTo>
                        <a:cubicBezTo>
                          <a:pt x="66446" y="11848"/>
                          <a:pt x="72066" y="33374"/>
                          <a:pt x="62637" y="5137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07" name="Graphic 220">
                  <a:extLst>
                    <a:ext uri="{FF2B5EF4-FFF2-40B4-BE49-F238E27FC236}">
                      <a16:creationId xmlns:a16="http://schemas.microsoft.com/office/drawing/2014/main" id="{FFEEE8FA-FF4C-4867-818C-038C207ABB02}"/>
                    </a:ext>
                  </a:extLst>
                </p:cNvPr>
                <p:cNvGrpSpPr/>
                <p:nvPr/>
              </p:nvGrpSpPr>
              <p:grpSpPr>
                <a:xfrm>
                  <a:off x="6280594" y="3286772"/>
                  <a:ext cx="331565" cy="67543"/>
                  <a:chOff x="6280594" y="3286772"/>
                  <a:chExt cx="331565" cy="67543"/>
                </a:xfrm>
                <a:grpFill/>
              </p:grpSpPr>
              <p:sp>
                <p:nvSpPr>
                  <p:cNvPr id="317" name="Freeform: Shape 316">
                    <a:extLst>
                      <a:ext uri="{FF2B5EF4-FFF2-40B4-BE49-F238E27FC236}">
                        <a16:creationId xmlns:a16="http://schemas.microsoft.com/office/drawing/2014/main" id="{F208E855-DF2A-4984-A93E-7952239CDC8E}"/>
                      </a:ext>
                    </a:extLst>
                  </p:cNvPr>
                  <p:cNvSpPr/>
                  <p:nvPr/>
                </p:nvSpPr>
                <p:spPr>
                  <a:xfrm>
                    <a:off x="6310217" y="3286791"/>
                    <a:ext cx="301942" cy="41243"/>
                  </a:xfrm>
                  <a:custGeom>
                    <a:avLst/>
                    <a:gdLst>
                      <a:gd name="connsiteX0" fmla="*/ 301943 w 301942"/>
                      <a:gd name="connsiteY0" fmla="*/ 15907 h 41243"/>
                      <a:gd name="connsiteX1" fmla="*/ 0 w 301942"/>
                      <a:gd name="connsiteY1" fmla="*/ 41243 h 41243"/>
                      <a:gd name="connsiteX2" fmla="*/ 0 w 301942"/>
                      <a:gd name="connsiteY2" fmla="*/ 26289 h 41243"/>
                      <a:gd name="connsiteX3" fmla="*/ 301943 w 301942"/>
                      <a:gd name="connsiteY3" fmla="*/ 0 h 41243"/>
                    </a:gdLst>
                    <a:ahLst/>
                    <a:cxnLst>
                      <a:cxn ang="0">
                        <a:pos x="connsiteX0" y="connsiteY0"/>
                      </a:cxn>
                      <a:cxn ang="0">
                        <a:pos x="connsiteX1" y="connsiteY1"/>
                      </a:cxn>
                      <a:cxn ang="0">
                        <a:pos x="connsiteX2" y="connsiteY2"/>
                      </a:cxn>
                      <a:cxn ang="0">
                        <a:pos x="connsiteX3" y="connsiteY3"/>
                      </a:cxn>
                    </a:cxnLst>
                    <a:rect l="l" t="t" r="r" b="b"/>
                    <a:pathLst>
                      <a:path w="301942" h="41243">
                        <a:moveTo>
                          <a:pt x="301943" y="15907"/>
                        </a:moveTo>
                        <a:lnTo>
                          <a:pt x="0" y="41243"/>
                        </a:lnTo>
                        <a:lnTo>
                          <a:pt x="0" y="26289"/>
                        </a:lnTo>
                        <a:lnTo>
                          <a:pt x="3019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18" name="Freeform: Shape 317">
                    <a:extLst>
                      <a:ext uri="{FF2B5EF4-FFF2-40B4-BE49-F238E27FC236}">
                        <a16:creationId xmlns:a16="http://schemas.microsoft.com/office/drawing/2014/main" id="{BA241C0E-D6DC-4725-A3F7-DF0A3200C752}"/>
                      </a:ext>
                    </a:extLst>
                  </p:cNvPr>
                  <p:cNvSpPr/>
                  <p:nvPr/>
                </p:nvSpPr>
                <p:spPr>
                  <a:xfrm>
                    <a:off x="6280594" y="3286772"/>
                    <a:ext cx="59626" cy="67543"/>
                  </a:xfrm>
                  <a:custGeom>
                    <a:avLst/>
                    <a:gdLst>
                      <a:gd name="connsiteX0" fmla="*/ 29623 w 59626"/>
                      <a:gd name="connsiteY0" fmla="*/ 67456 h 67543"/>
                      <a:gd name="connsiteX1" fmla="*/ 0 w 59626"/>
                      <a:gd name="connsiteY1" fmla="*/ 36309 h 67543"/>
                      <a:gd name="connsiteX2" fmla="*/ 29623 w 59626"/>
                      <a:gd name="connsiteY2" fmla="*/ 114 h 67543"/>
                      <a:gd name="connsiteX3" fmla="*/ 59627 w 59626"/>
                      <a:gd name="connsiteY3" fmla="*/ 31261 h 67543"/>
                      <a:gd name="connsiteX4" fmla="*/ 29623 w 59626"/>
                      <a:gd name="connsiteY4" fmla="*/ 67456 h 67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26" h="67543">
                        <a:moveTo>
                          <a:pt x="29623" y="67456"/>
                        </a:moveTo>
                        <a:cubicBezTo>
                          <a:pt x="13240" y="68789"/>
                          <a:pt x="0" y="54788"/>
                          <a:pt x="0" y="36309"/>
                        </a:cubicBezTo>
                        <a:cubicBezTo>
                          <a:pt x="0" y="17831"/>
                          <a:pt x="13240" y="1638"/>
                          <a:pt x="29623" y="114"/>
                        </a:cubicBezTo>
                        <a:cubicBezTo>
                          <a:pt x="46101" y="-1410"/>
                          <a:pt x="59627" y="12497"/>
                          <a:pt x="59627" y="31261"/>
                        </a:cubicBezTo>
                        <a:cubicBezTo>
                          <a:pt x="59627" y="49930"/>
                          <a:pt x="46196" y="66122"/>
                          <a:pt x="29623" y="6745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08" name="Graphic 220">
                  <a:extLst>
                    <a:ext uri="{FF2B5EF4-FFF2-40B4-BE49-F238E27FC236}">
                      <a16:creationId xmlns:a16="http://schemas.microsoft.com/office/drawing/2014/main" id="{328E4F31-3B33-4BDC-A90D-49608A25132A}"/>
                    </a:ext>
                  </a:extLst>
                </p:cNvPr>
                <p:cNvGrpSpPr/>
                <p:nvPr/>
              </p:nvGrpSpPr>
              <p:grpSpPr>
                <a:xfrm>
                  <a:off x="6144160" y="3029044"/>
                  <a:ext cx="171771" cy="295751"/>
                  <a:chOff x="6144160" y="3029044"/>
                  <a:chExt cx="171771" cy="295751"/>
                </a:xfrm>
                <a:grpFill/>
              </p:grpSpPr>
              <p:sp>
                <p:nvSpPr>
                  <p:cNvPr id="315" name="Freeform: Shape 314">
                    <a:extLst>
                      <a:ext uri="{FF2B5EF4-FFF2-40B4-BE49-F238E27FC236}">
                        <a16:creationId xmlns:a16="http://schemas.microsoft.com/office/drawing/2014/main" id="{BEBC0177-C171-4415-90D0-C001AE69B6B7}"/>
                      </a:ext>
                    </a:extLst>
                  </p:cNvPr>
                  <p:cNvSpPr/>
                  <p:nvPr/>
                </p:nvSpPr>
                <p:spPr>
                  <a:xfrm>
                    <a:off x="6166770" y="3057715"/>
                    <a:ext cx="149161" cy="267080"/>
                  </a:xfrm>
                  <a:custGeom>
                    <a:avLst/>
                    <a:gdLst>
                      <a:gd name="connsiteX0" fmla="*/ 137732 w 149161"/>
                      <a:gd name="connsiteY0" fmla="*/ 267081 h 267080"/>
                      <a:gd name="connsiteX1" fmla="*/ 0 w 149161"/>
                      <a:gd name="connsiteY1" fmla="*/ 8763 h 267080"/>
                      <a:gd name="connsiteX2" fmla="*/ 10763 w 149161"/>
                      <a:gd name="connsiteY2" fmla="*/ 0 h 267080"/>
                      <a:gd name="connsiteX3" fmla="*/ 149162 w 149161"/>
                      <a:gd name="connsiteY3" fmla="*/ 258604 h 267080"/>
                    </a:gdLst>
                    <a:ahLst/>
                    <a:cxnLst>
                      <a:cxn ang="0">
                        <a:pos x="connsiteX0" y="connsiteY0"/>
                      </a:cxn>
                      <a:cxn ang="0">
                        <a:pos x="connsiteX1" y="connsiteY1"/>
                      </a:cxn>
                      <a:cxn ang="0">
                        <a:pos x="connsiteX2" y="connsiteY2"/>
                      </a:cxn>
                      <a:cxn ang="0">
                        <a:pos x="connsiteX3" y="connsiteY3"/>
                      </a:cxn>
                    </a:cxnLst>
                    <a:rect l="l" t="t" r="r" b="b"/>
                    <a:pathLst>
                      <a:path w="149161" h="267080">
                        <a:moveTo>
                          <a:pt x="137732" y="267081"/>
                        </a:moveTo>
                        <a:lnTo>
                          <a:pt x="0" y="8763"/>
                        </a:lnTo>
                        <a:lnTo>
                          <a:pt x="10763" y="0"/>
                        </a:lnTo>
                        <a:lnTo>
                          <a:pt x="149162" y="25860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16" name="Freeform: Shape 315">
                    <a:extLst>
                      <a:ext uri="{FF2B5EF4-FFF2-40B4-BE49-F238E27FC236}">
                        <a16:creationId xmlns:a16="http://schemas.microsoft.com/office/drawing/2014/main" id="{C0804689-FA84-4BD3-AE43-AA62F14947A7}"/>
                      </a:ext>
                    </a:extLst>
                  </p:cNvPr>
                  <p:cNvSpPr/>
                  <p:nvPr/>
                </p:nvSpPr>
                <p:spPr>
                  <a:xfrm>
                    <a:off x="6144160" y="3029044"/>
                    <a:ext cx="56367" cy="65951"/>
                  </a:xfrm>
                  <a:custGeom>
                    <a:avLst/>
                    <a:gdLst>
                      <a:gd name="connsiteX0" fmla="*/ 3751 w 56367"/>
                      <a:gd name="connsiteY0" fmla="*/ 52769 h 65951"/>
                      <a:gd name="connsiteX1" fmla="*/ 13942 w 56367"/>
                      <a:gd name="connsiteY1" fmla="*/ 6763 h 65951"/>
                      <a:gd name="connsiteX2" fmla="*/ 52518 w 56367"/>
                      <a:gd name="connsiteY2" fmla="*/ 13050 h 65951"/>
                      <a:gd name="connsiteX3" fmla="*/ 42136 w 56367"/>
                      <a:gd name="connsiteY3" fmla="*/ 59437 h 65951"/>
                      <a:gd name="connsiteX4" fmla="*/ 3751 w 56367"/>
                      <a:gd name="connsiteY4" fmla="*/ 52769 h 659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5951">
                        <a:moveTo>
                          <a:pt x="3751" y="52769"/>
                        </a:moveTo>
                        <a:cubicBezTo>
                          <a:pt x="-3965" y="38291"/>
                          <a:pt x="607" y="17717"/>
                          <a:pt x="13942" y="6763"/>
                        </a:cubicBezTo>
                        <a:cubicBezTo>
                          <a:pt x="27372" y="-4286"/>
                          <a:pt x="44613" y="-1523"/>
                          <a:pt x="52518" y="13050"/>
                        </a:cubicBezTo>
                        <a:cubicBezTo>
                          <a:pt x="60424" y="27623"/>
                          <a:pt x="55757" y="48483"/>
                          <a:pt x="42136" y="59437"/>
                        </a:cubicBezTo>
                        <a:cubicBezTo>
                          <a:pt x="28611" y="70295"/>
                          <a:pt x="11466" y="67247"/>
                          <a:pt x="3751" y="5276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09" name="Graphic 220">
                  <a:extLst>
                    <a:ext uri="{FF2B5EF4-FFF2-40B4-BE49-F238E27FC236}">
                      <a16:creationId xmlns:a16="http://schemas.microsoft.com/office/drawing/2014/main" id="{005D7E6F-6349-4BEF-82E2-4FA00686A573}"/>
                    </a:ext>
                  </a:extLst>
                </p:cNvPr>
                <p:cNvGrpSpPr/>
                <p:nvPr/>
              </p:nvGrpSpPr>
              <p:grpSpPr>
                <a:xfrm>
                  <a:off x="6166770" y="2729939"/>
                  <a:ext cx="173560" cy="335014"/>
                  <a:chOff x="6166770" y="2729939"/>
                  <a:chExt cx="173560" cy="335014"/>
                </a:xfrm>
                <a:grpFill/>
              </p:grpSpPr>
              <p:sp>
                <p:nvSpPr>
                  <p:cNvPr id="313" name="Freeform: Shape 312">
                    <a:extLst>
                      <a:ext uri="{FF2B5EF4-FFF2-40B4-BE49-F238E27FC236}">
                        <a16:creationId xmlns:a16="http://schemas.microsoft.com/office/drawing/2014/main" id="{36C0E5B5-490A-4540-988F-3A661DA03A7C}"/>
                      </a:ext>
                    </a:extLst>
                  </p:cNvPr>
                  <p:cNvSpPr/>
                  <p:nvPr/>
                </p:nvSpPr>
                <p:spPr>
                  <a:xfrm>
                    <a:off x="6166770" y="2761583"/>
                    <a:ext cx="149161" cy="303371"/>
                  </a:xfrm>
                  <a:custGeom>
                    <a:avLst/>
                    <a:gdLst>
                      <a:gd name="connsiteX0" fmla="*/ 10763 w 149161"/>
                      <a:gd name="connsiteY0" fmla="*/ 303371 h 303371"/>
                      <a:gd name="connsiteX1" fmla="*/ 0 w 149161"/>
                      <a:gd name="connsiteY1" fmla="*/ 297656 h 303371"/>
                      <a:gd name="connsiteX2" fmla="*/ 137732 w 149161"/>
                      <a:gd name="connsiteY2" fmla="*/ 0 h 303371"/>
                      <a:gd name="connsiteX3" fmla="*/ 149162 w 149161"/>
                      <a:gd name="connsiteY3" fmla="*/ 5239 h 303371"/>
                    </a:gdLst>
                    <a:ahLst/>
                    <a:cxnLst>
                      <a:cxn ang="0">
                        <a:pos x="connsiteX0" y="connsiteY0"/>
                      </a:cxn>
                      <a:cxn ang="0">
                        <a:pos x="connsiteX1" y="connsiteY1"/>
                      </a:cxn>
                      <a:cxn ang="0">
                        <a:pos x="connsiteX2" y="connsiteY2"/>
                      </a:cxn>
                      <a:cxn ang="0">
                        <a:pos x="connsiteX3" y="connsiteY3"/>
                      </a:cxn>
                    </a:cxnLst>
                    <a:rect l="l" t="t" r="r" b="b"/>
                    <a:pathLst>
                      <a:path w="149161" h="303371">
                        <a:moveTo>
                          <a:pt x="10763" y="303371"/>
                        </a:moveTo>
                        <a:lnTo>
                          <a:pt x="0" y="297656"/>
                        </a:lnTo>
                        <a:lnTo>
                          <a:pt x="137732" y="0"/>
                        </a:lnTo>
                        <a:lnTo>
                          <a:pt x="149162" y="523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14" name="Freeform: Shape 313">
                    <a:extLst>
                      <a:ext uri="{FF2B5EF4-FFF2-40B4-BE49-F238E27FC236}">
                        <a16:creationId xmlns:a16="http://schemas.microsoft.com/office/drawing/2014/main" id="{1FD9B938-E911-4642-9385-52B25ACC0D50}"/>
                      </a:ext>
                    </a:extLst>
                  </p:cNvPr>
                  <p:cNvSpPr/>
                  <p:nvPr/>
                </p:nvSpPr>
                <p:spPr>
                  <a:xfrm>
                    <a:off x="6280618" y="2729939"/>
                    <a:ext cx="59712" cy="68457"/>
                  </a:xfrm>
                  <a:custGeom>
                    <a:avLst/>
                    <a:gdLst>
                      <a:gd name="connsiteX0" fmla="*/ 3976 w 59712"/>
                      <a:gd name="connsiteY0" fmla="*/ 22595 h 68457"/>
                      <a:gd name="connsiteX1" fmla="*/ 44648 w 59712"/>
                      <a:gd name="connsiteY1" fmla="*/ 2021 h 68457"/>
                      <a:gd name="connsiteX2" fmla="*/ 55697 w 59712"/>
                      <a:gd name="connsiteY2" fmla="*/ 46027 h 68457"/>
                      <a:gd name="connsiteX3" fmla="*/ 14930 w 59712"/>
                      <a:gd name="connsiteY3" fmla="*/ 66315 h 68457"/>
                      <a:gd name="connsiteX4" fmla="*/ 3976 w 59712"/>
                      <a:gd name="connsiteY4" fmla="*/ 22595 h 68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12" h="68457">
                        <a:moveTo>
                          <a:pt x="3976" y="22595"/>
                        </a:moveTo>
                        <a:cubicBezTo>
                          <a:pt x="12168" y="4878"/>
                          <a:pt x="30265" y="-4361"/>
                          <a:pt x="44648" y="2021"/>
                        </a:cubicBezTo>
                        <a:cubicBezTo>
                          <a:pt x="59031" y="8403"/>
                          <a:pt x="63984" y="28119"/>
                          <a:pt x="55697" y="46027"/>
                        </a:cubicBezTo>
                        <a:cubicBezTo>
                          <a:pt x="47410" y="63838"/>
                          <a:pt x="29123" y="72887"/>
                          <a:pt x="14930" y="66315"/>
                        </a:cubicBezTo>
                        <a:cubicBezTo>
                          <a:pt x="643" y="59743"/>
                          <a:pt x="-4215" y="40311"/>
                          <a:pt x="3976" y="2259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310" name="Graphic 220">
                  <a:extLst>
                    <a:ext uri="{FF2B5EF4-FFF2-40B4-BE49-F238E27FC236}">
                      <a16:creationId xmlns:a16="http://schemas.microsoft.com/office/drawing/2014/main" id="{BD1F0390-CB79-496D-B07F-264BF3908DF9}"/>
                    </a:ext>
                  </a:extLst>
                </p:cNvPr>
                <p:cNvGrpSpPr/>
                <p:nvPr/>
              </p:nvGrpSpPr>
              <p:grpSpPr>
                <a:xfrm>
                  <a:off x="6310217" y="2667478"/>
                  <a:ext cx="335756" cy="104201"/>
                  <a:chOff x="6310217" y="2667478"/>
                  <a:chExt cx="335756" cy="104201"/>
                </a:xfrm>
                <a:grpFill/>
              </p:grpSpPr>
              <p:sp>
                <p:nvSpPr>
                  <p:cNvPr id="311" name="Freeform: Shape 310">
                    <a:extLst>
                      <a:ext uri="{FF2B5EF4-FFF2-40B4-BE49-F238E27FC236}">
                        <a16:creationId xmlns:a16="http://schemas.microsoft.com/office/drawing/2014/main" id="{47B6DDD4-35A5-4705-A217-AB27BFE2BB08}"/>
                      </a:ext>
                    </a:extLst>
                  </p:cNvPr>
                  <p:cNvSpPr/>
                  <p:nvPr/>
                </p:nvSpPr>
                <p:spPr>
                  <a:xfrm>
                    <a:off x="6310217" y="2695955"/>
                    <a:ext cx="301942" cy="75723"/>
                  </a:xfrm>
                  <a:custGeom>
                    <a:avLst/>
                    <a:gdLst>
                      <a:gd name="connsiteX0" fmla="*/ 301943 w 301942"/>
                      <a:gd name="connsiteY0" fmla="*/ 15907 h 75723"/>
                      <a:gd name="connsiteX1" fmla="*/ 0 w 301942"/>
                      <a:gd name="connsiteY1" fmla="*/ 75724 h 75723"/>
                      <a:gd name="connsiteX2" fmla="*/ 0 w 301942"/>
                      <a:gd name="connsiteY2" fmla="*/ 60770 h 75723"/>
                      <a:gd name="connsiteX3" fmla="*/ 301943 w 301942"/>
                      <a:gd name="connsiteY3" fmla="*/ 0 h 75723"/>
                    </a:gdLst>
                    <a:ahLst/>
                    <a:cxnLst>
                      <a:cxn ang="0">
                        <a:pos x="connsiteX0" y="connsiteY0"/>
                      </a:cxn>
                      <a:cxn ang="0">
                        <a:pos x="connsiteX1" y="connsiteY1"/>
                      </a:cxn>
                      <a:cxn ang="0">
                        <a:pos x="connsiteX2" y="connsiteY2"/>
                      </a:cxn>
                      <a:cxn ang="0">
                        <a:pos x="connsiteX3" y="connsiteY3"/>
                      </a:cxn>
                    </a:cxnLst>
                    <a:rect l="l" t="t" r="r" b="b"/>
                    <a:pathLst>
                      <a:path w="301942" h="75723">
                        <a:moveTo>
                          <a:pt x="301943" y="15907"/>
                        </a:moveTo>
                        <a:lnTo>
                          <a:pt x="0" y="75724"/>
                        </a:lnTo>
                        <a:lnTo>
                          <a:pt x="0" y="60770"/>
                        </a:lnTo>
                        <a:lnTo>
                          <a:pt x="3019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12" name="Freeform: Shape 311">
                    <a:extLst>
                      <a:ext uri="{FF2B5EF4-FFF2-40B4-BE49-F238E27FC236}">
                        <a16:creationId xmlns:a16="http://schemas.microsoft.com/office/drawing/2014/main" id="{ACAC0EBD-739D-41C1-8C3F-CF313CB50AE3}"/>
                      </a:ext>
                    </a:extLst>
                  </p:cNvPr>
                  <p:cNvSpPr/>
                  <p:nvPr/>
                </p:nvSpPr>
                <p:spPr>
                  <a:xfrm>
                    <a:off x="6578726" y="2667478"/>
                    <a:ext cx="67246" cy="72775"/>
                  </a:xfrm>
                  <a:custGeom>
                    <a:avLst/>
                    <a:gdLst>
                      <a:gd name="connsiteX0" fmla="*/ 33433 w 67246"/>
                      <a:gd name="connsiteY0" fmla="*/ 665 h 72775"/>
                      <a:gd name="connsiteX1" fmla="*/ 67246 w 67246"/>
                      <a:gd name="connsiteY1" fmla="*/ 29716 h 72775"/>
                      <a:gd name="connsiteX2" fmla="*/ 33433 w 67246"/>
                      <a:gd name="connsiteY2" fmla="*/ 72197 h 72775"/>
                      <a:gd name="connsiteX3" fmla="*/ 0 w 67246"/>
                      <a:gd name="connsiteY3" fmla="*/ 43051 h 72775"/>
                      <a:gd name="connsiteX4" fmla="*/ 33433 w 67246"/>
                      <a:gd name="connsiteY4" fmla="*/ 665 h 727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6" h="72775">
                        <a:moveTo>
                          <a:pt x="33433" y="665"/>
                        </a:moveTo>
                        <a:cubicBezTo>
                          <a:pt x="52102" y="-3145"/>
                          <a:pt x="67246" y="9809"/>
                          <a:pt x="67246" y="29716"/>
                        </a:cubicBezTo>
                        <a:cubicBezTo>
                          <a:pt x="67246" y="49623"/>
                          <a:pt x="52007" y="68673"/>
                          <a:pt x="33433" y="72197"/>
                        </a:cubicBezTo>
                        <a:cubicBezTo>
                          <a:pt x="14954" y="75722"/>
                          <a:pt x="0" y="62768"/>
                          <a:pt x="0" y="43051"/>
                        </a:cubicBezTo>
                        <a:cubicBezTo>
                          <a:pt x="0" y="23525"/>
                          <a:pt x="14954" y="4475"/>
                          <a:pt x="33433" y="66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54" name="Graphic 220">
                <a:extLst>
                  <a:ext uri="{FF2B5EF4-FFF2-40B4-BE49-F238E27FC236}">
                    <a16:creationId xmlns:a16="http://schemas.microsoft.com/office/drawing/2014/main" id="{772F6E2F-243F-4A81-AC6E-E678BCBBFEA1}"/>
                  </a:ext>
                </a:extLst>
              </p:cNvPr>
              <p:cNvGrpSpPr/>
              <p:nvPr/>
            </p:nvGrpSpPr>
            <p:grpSpPr>
              <a:xfrm>
                <a:off x="6578765" y="2883778"/>
                <a:ext cx="809263" cy="738585"/>
                <a:chOff x="6578765" y="2883778"/>
                <a:chExt cx="809263" cy="738585"/>
              </a:xfrm>
              <a:grpFill/>
            </p:grpSpPr>
            <p:grpSp>
              <p:nvGrpSpPr>
                <p:cNvPr id="287" name="Graphic 220">
                  <a:extLst>
                    <a:ext uri="{FF2B5EF4-FFF2-40B4-BE49-F238E27FC236}">
                      <a16:creationId xmlns:a16="http://schemas.microsoft.com/office/drawing/2014/main" id="{CDB44416-5E88-4701-9D62-766046324563}"/>
                    </a:ext>
                  </a:extLst>
                </p:cNvPr>
                <p:cNvGrpSpPr/>
                <p:nvPr/>
              </p:nvGrpSpPr>
              <p:grpSpPr>
                <a:xfrm>
                  <a:off x="7134415" y="2918269"/>
                  <a:ext cx="253612" cy="354847"/>
                  <a:chOff x="7134415" y="2918269"/>
                  <a:chExt cx="253612" cy="354847"/>
                </a:xfrm>
                <a:grpFill/>
              </p:grpSpPr>
              <p:sp>
                <p:nvSpPr>
                  <p:cNvPr id="303" name="Freeform: Shape 302">
                    <a:extLst>
                      <a:ext uri="{FF2B5EF4-FFF2-40B4-BE49-F238E27FC236}">
                        <a16:creationId xmlns:a16="http://schemas.microsoft.com/office/drawing/2014/main" id="{49946C97-6891-469F-88A1-96ED4E02A58F}"/>
                      </a:ext>
                    </a:extLst>
                  </p:cNvPr>
                  <p:cNvSpPr/>
                  <p:nvPr/>
                </p:nvSpPr>
                <p:spPr>
                  <a:xfrm>
                    <a:off x="7134415" y="2918269"/>
                    <a:ext cx="217836" cy="319087"/>
                  </a:xfrm>
                  <a:custGeom>
                    <a:avLst/>
                    <a:gdLst>
                      <a:gd name="connsiteX0" fmla="*/ 201073 w 217836"/>
                      <a:gd name="connsiteY0" fmla="*/ 319088 h 319087"/>
                      <a:gd name="connsiteX1" fmla="*/ 0 w 217836"/>
                      <a:gd name="connsiteY1" fmla="*/ 10954 h 319087"/>
                      <a:gd name="connsiteX2" fmla="*/ 15621 w 217836"/>
                      <a:gd name="connsiteY2" fmla="*/ 0 h 319087"/>
                      <a:gd name="connsiteX3" fmla="*/ 217837 w 217836"/>
                      <a:gd name="connsiteY3" fmla="*/ 308610 h 319087"/>
                    </a:gdLst>
                    <a:ahLst/>
                    <a:cxnLst>
                      <a:cxn ang="0">
                        <a:pos x="connsiteX0" y="connsiteY0"/>
                      </a:cxn>
                      <a:cxn ang="0">
                        <a:pos x="connsiteX1" y="connsiteY1"/>
                      </a:cxn>
                      <a:cxn ang="0">
                        <a:pos x="connsiteX2" y="connsiteY2"/>
                      </a:cxn>
                      <a:cxn ang="0">
                        <a:pos x="connsiteX3" y="connsiteY3"/>
                      </a:cxn>
                    </a:cxnLst>
                    <a:rect l="l" t="t" r="r" b="b"/>
                    <a:pathLst>
                      <a:path w="217836" h="319087">
                        <a:moveTo>
                          <a:pt x="201073" y="319088"/>
                        </a:moveTo>
                        <a:lnTo>
                          <a:pt x="0" y="10954"/>
                        </a:lnTo>
                        <a:lnTo>
                          <a:pt x="15621" y="0"/>
                        </a:lnTo>
                        <a:lnTo>
                          <a:pt x="217837" y="3086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04" name="Freeform: Shape 303">
                    <a:extLst>
                      <a:ext uri="{FF2B5EF4-FFF2-40B4-BE49-F238E27FC236}">
                        <a16:creationId xmlns:a16="http://schemas.microsoft.com/office/drawing/2014/main" id="{C2A3CC31-CD1E-49DE-BF2E-4DFD19172BC1}"/>
                      </a:ext>
                    </a:extLst>
                  </p:cNvPr>
                  <p:cNvSpPr/>
                  <p:nvPr/>
                </p:nvSpPr>
                <p:spPr>
                  <a:xfrm>
                    <a:off x="7300463" y="3191089"/>
                    <a:ext cx="87564" cy="82027"/>
                  </a:xfrm>
                  <a:custGeom>
                    <a:avLst/>
                    <a:gdLst>
                      <a:gd name="connsiteX0" fmla="*/ 81602 w 87564"/>
                      <a:gd name="connsiteY0" fmla="*/ 17216 h 82027"/>
                      <a:gd name="connsiteX1" fmla="*/ 65410 w 87564"/>
                      <a:gd name="connsiteY1" fmla="*/ 74652 h 82027"/>
                      <a:gd name="connsiteX2" fmla="*/ 5783 w 87564"/>
                      <a:gd name="connsiteY2" fmla="*/ 64556 h 82027"/>
                      <a:gd name="connsiteX3" fmla="*/ 21690 w 87564"/>
                      <a:gd name="connsiteY3" fmla="*/ 7691 h 82027"/>
                      <a:gd name="connsiteX4" fmla="*/ 81602 w 87564"/>
                      <a:gd name="connsiteY4" fmla="*/ 17216 h 82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64" h="82027">
                        <a:moveTo>
                          <a:pt x="81602" y="17216"/>
                        </a:moveTo>
                        <a:cubicBezTo>
                          <a:pt x="93889" y="35790"/>
                          <a:pt x="86555" y="61603"/>
                          <a:pt x="65410" y="74652"/>
                        </a:cubicBezTo>
                        <a:cubicBezTo>
                          <a:pt x="44359" y="87606"/>
                          <a:pt x="17689" y="83034"/>
                          <a:pt x="5783" y="64556"/>
                        </a:cubicBezTo>
                        <a:cubicBezTo>
                          <a:pt x="-6123" y="46172"/>
                          <a:pt x="925" y="20741"/>
                          <a:pt x="21690" y="7691"/>
                        </a:cubicBezTo>
                        <a:cubicBezTo>
                          <a:pt x="42454" y="-5548"/>
                          <a:pt x="69315" y="-1262"/>
                          <a:pt x="81602" y="172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88" name="Graphic 220">
                  <a:extLst>
                    <a:ext uri="{FF2B5EF4-FFF2-40B4-BE49-F238E27FC236}">
                      <a16:creationId xmlns:a16="http://schemas.microsoft.com/office/drawing/2014/main" id="{6A2B0BB7-3C16-4423-8F12-571774F02B1C}"/>
                    </a:ext>
                  </a:extLst>
                </p:cNvPr>
                <p:cNvGrpSpPr/>
                <p:nvPr/>
              </p:nvGrpSpPr>
              <p:grpSpPr>
                <a:xfrm>
                  <a:off x="7101751" y="3228308"/>
                  <a:ext cx="250501" cy="386189"/>
                  <a:chOff x="7101751" y="3228308"/>
                  <a:chExt cx="250501" cy="386189"/>
                </a:xfrm>
                <a:grpFill/>
              </p:grpSpPr>
              <p:sp>
                <p:nvSpPr>
                  <p:cNvPr id="301" name="Freeform: Shape 300">
                    <a:extLst>
                      <a:ext uri="{FF2B5EF4-FFF2-40B4-BE49-F238E27FC236}">
                        <a16:creationId xmlns:a16="http://schemas.microsoft.com/office/drawing/2014/main" id="{31E01350-5CD0-4ADD-9323-C6EBA8EC9FC0}"/>
                      </a:ext>
                    </a:extLst>
                  </p:cNvPr>
                  <p:cNvSpPr/>
                  <p:nvPr/>
                </p:nvSpPr>
                <p:spPr>
                  <a:xfrm>
                    <a:off x="7134415" y="3228308"/>
                    <a:ext cx="217836" cy="350805"/>
                  </a:xfrm>
                  <a:custGeom>
                    <a:avLst/>
                    <a:gdLst>
                      <a:gd name="connsiteX0" fmla="*/ 15621 w 217836"/>
                      <a:gd name="connsiteY0" fmla="*/ 350806 h 350805"/>
                      <a:gd name="connsiteX1" fmla="*/ 0 w 217836"/>
                      <a:gd name="connsiteY1" fmla="*/ 342519 h 350805"/>
                      <a:gd name="connsiteX2" fmla="*/ 201073 w 217836"/>
                      <a:gd name="connsiteY2" fmla="*/ 0 h 350805"/>
                      <a:gd name="connsiteX3" fmla="*/ 217837 w 217836"/>
                      <a:gd name="connsiteY3" fmla="*/ 7620 h 350805"/>
                    </a:gdLst>
                    <a:ahLst/>
                    <a:cxnLst>
                      <a:cxn ang="0">
                        <a:pos x="connsiteX0" y="connsiteY0"/>
                      </a:cxn>
                      <a:cxn ang="0">
                        <a:pos x="connsiteX1" y="connsiteY1"/>
                      </a:cxn>
                      <a:cxn ang="0">
                        <a:pos x="connsiteX2" y="connsiteY2"/>
                      </a:cxn>
                      <a:cxn ang="0">
                        <a:pos x="connsiteX3" y="connsiteY3"/>
                      </a:cxn>
                    </a:cxnLst>
                    <a:rect l="l" t="t" r="r" b="b"/>
                    <a:pathLst>
                      <a:path w="217836" h="350805">
                        <a:moveTo>
                          <a:pt x="15621" y="350806"/>
                        </a:moveTo>
                        <a:lnTo>
                          <a:pt x="0" y="342519"/>
                        </a:lnTo>
                        <a:lnTo>
                          <a:pt x="201073" y="0"/>
                        </a:lnTo>
                        <a:lnTo>
                          <a:pt x="217837" y="762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02" name="Freeform: Shape 301">
                    <a:extLst>
                      <a:ext uri="{FF2B5EF4-FFF2-40B4-BE49-F238E27FC236}">
                        <a16:creationId xmlns:a16="http://schemas.microsoft.com/office/drawing/2014/main" id="{9D67A6C8-021A-4D42-9DAB-604C26CFD7F4}"/>
                      </a:ext>
                    </a:extLst>
                  </p:cNvPr>
                  <p:cNvSpPr/>
                  <p:nvPr/>
                </p:nvSpPr>
                <p:spPr>
                  <a:xfrm>
                    <a:off x="7101751" y="3535655"/>
                    <a:ext cx="81637" cy="78842"/>
                  </a:xfrm>
                  <a:custGeom>
                    <a:avLst/>
                    <a:gdLst>
                      <a:gd name="connsiteX0" fmla="*/ 76098 w 81637"/>
                      <a:gd name="connsiteY0" fmla="*/ 58222 h 78842"/>
                      <a:gd name="connsiteX1" fmla="*/ 20187 w 81637"/>
                      <a:gd name="connsiteY1" fmla="*/ 74034 h 78842"/>
                      <a:gd name="connsiteX2" fmla="*/ 5423 w 81637"/>
                      <a:gd name="connsiteY2" fmla="*/ 20884 h 78842"/>
                      <a:gd name="connsiteX3" fmla="*/ 61049 w 81637"/>
                      <a:gd name="connsiteY3" fmla="*/ 4597 h 78842"/>
                      <a:gd name="connsiteX4" fmla="*/ 76098 w 81637"/>
                      <a:gd name="connsiteY4" fmla="*/ 58222 h 78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7" h="78842">
                        <a:moveTo>
                          <a:pt x="76098" y="58222"/>
                        </a:moveTo>
                        <a:cubicBezTo>
                          <a:pt x="64668" y="77463"/>
                          <a:pt x="39618" y="84416"/>
                          <a:pt x="20187" y="74034"/>
                        </a:cubicBezTo>
                        <a:cubicBezTo>
                          <a:pt x="851" y="63652"/>
                          <a:pt x="-5721" y="39934"/>
                          <a:pt x="5423" y="20884"/>
                        </a:cubicBezTo>
                        <a:cubicBezTo>
                          <a:pt x="16567" y="1739"/>
                          <a:pt x="41427" y="-5595"/>
                          <a:pt x="61049" y="4597"/>
                        </a:cubicBezTo>
                        <a:cubicBezTo>
                          <a:pt x="80670" y="14788"/>
                          <a:pt x="87528" y="38887"/>
                          <a:pt x="76098" y="5822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89" name="Graphic 220">
                  <a:extLst>
                    <a:ext uri="{FF2B5EF4-FFF2-40B4-BE49-F238E27FC236}">
                      <a16:creationId xmlns:a16="http://schemas.microsoft.com/office/drawing/2014/main" id="{080D5305-51A8-40DC-9EE9-9E09B80BBE98}"/>
                    </a:ext>
                  </a:extLst>
                </p:cNvPr>
                <p:cNvGrpSpPr/>
                <p:nvPr/>
              </p:nvGrpSpPr>
              <p:grpSpPr>
                <a:xfrm>
                  <a:off x="6741985" y="3548518"/>
                  <a:ext cx="400240" cy="73845"/>
                  <a:chOff x="6741985" y="3548518"/>
                  <a:chExt cx="400240" cy="73845"/>
                </a:xfrm>
                <a:grpFill/>
              </p:grpSpPr>
              <p:sp>
                <p:nvSpPr>
                  <p:cNvPr id="299" name="Freeform: Shape 298">
                    <a:extLst>
                      <a:ext uri="{FF2B5EF4-FFF2-40B4-BE49-F238E27FC236}">
                        <a16:creationId xmlns:a16="http://schemas.microsoft.com/office/drawing/2014/main" id="{4EEF2C5D-A02A-43C5-B2AB-4C05C27464EF}"/>
                      </a:ext>
                    </a:extLst>
                  </p:cNvPr>
                  <p:cNvSpPr/>
                  <p:nvPr/>
                </p:nvSpPr>
                <p:spPr>
                  <a:xfrm>
                    <a:off x="6777513" y="3566255"/>
                    <a:ext cx="364712" cy="27336"/>
                  </a:xfrm>
                  <a:custGeom>
                    <a:avLst/>
                    <a:gdLst>
                      <a:gd name="connsiteX0" fmla="*/ 364712 w 364712"/>
                      <a:gd name="connsiteY0" fmla="*/ 17526 h 27336"/>
                      <a:gd name="connsiteX1" fmla="*/ 0 w 364712"/>
                      <a:gd name="connsiteY1" fmla="*/ 27337 h 27336"/>
                      <a:gd name="connsiteX2" fmla="*/ 0 w 364712"/>
                      <a:gd name="connsiteY2" fmla="*/ 10954 h 27336"/>
                      <a:gd name="connsiteX3" fmla="*/ 364712 w 364712"/>
                      <a:gd name="connsiteY3" fmla="*/ 0 h 27336"/>
                    </a:gdLst>
                    <a:ahLst/>
                    <a:cxnLst>
                      <a:cxn ang="0">
                        <a:pos x="connsiteX0" y="connsiteY0"/>
                      </a:cxn>
                      <a:cxn ang="0">
                        <a:pos x="connsiteX1" y="connsiteY1"/>
                      </a:cxn>
                      <a:cxn ang="0">
                        <a:pos x="connsiteX2" y="connsiteY2"/>
                      </a:cxn>
                      <a:cxn ang="0">
                        <a:pos x="connsiteX3" y="connsiteY3"/>
                      </a:cxn>
                    </a:cxnLst>
                    <a:rect l="l" t="t" r="r" b="b"/>
                    <a:pathLst>
                      <a:path w="364712" h="27336">
                        <a:moveTo>
                          <a:pt x="364712" y="17526"/>
                        </a:moveTo>
                        <a:lnTo>
                          <a:pt x="0" y="27337"/>
                        </a:lnTo>
                        <a:lnTo>
                          <a:pt x="0" y="10954"/>
                        </a:lnTo>
                        <a:lnTo>
                          <a:pt x="36471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300" name="Freeform: Shape 299">
                    <a:extLst>
                      <a:ext uri="{FF2B5EF4-FFF2-40B4-BE49-F238E27FC236}">
                        <a16:creationId xmlns:a16="http://schemas.microsoft.com/office/drawing/2014/main" id="{4B82489D-7BAE-4427-A6C6-DAAB8ECE5914}"/>
                      </a:ext>
                    </a:extLst>
                  </p:cNvPr>
                  <p:cNvSpPr/>
                  <p:nvPr/>
                </p:nvSpPr>
                <p:spPr>
                  <a:xfrm>
                    <a:off x="6741985" y="3548518"/>
                    <a:ext cx="71532" cy="73845"/>
                  </a:xfrm>
                  <a:custGeom>
                    <a:avLst/>
                    <a:gdLst>
                      <a:gd name="connsiteX0" fmla="*/ 35528 w 71532"/>
                      <a:gd name="connsiteY0" fmla="*/ 73839 h 73845"/>
                      <a:gd name="connsiteX1" fmla="*/ 0 w 71532"/>
                      <a:gd name="connsiteY1" fmla="*/ 37930 h 73845"/>
                      <a:gd name="connsiteX2" fmla="*/ 35528 w 71532"/>
                      <a:gd name="connsiteY2" fmla="*/ 20 h 73845"/>
                      <a:gd name="connsiteX3" fmla="*/ 71533 w 71532"/>
                      <a:gd name="connsiteY3" fmla="*/ 35929 h 73845"/>
                      <a:gd name="connsiteX4" fmla="*/ 35528 w 71532"/>
                      <a:gd name="connsiteY4" fmla="*/ 73839 h 738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32" h="73845">
                        <a:moveTo>
                          <a:pt x="35528" y="73839"/>
                        </a:moveTo>
                        <a:cubicBezTo>
                          <a:pt x="15812" y="74220"/>
                          <a:pt x="0" y="58218"/>
                          <a:pt x="0" y="37930"/>
                        </a:cubicBezTo>
                        <a:cubicBezTo>
                          <a:pt x="0" y="17641"/>
                          <a:pt x="15907" y="687"/>
                          <a:pt x="35528" y="20"/>
                        </a:cubicBezTo>
                        <a:cubicBezTo>
                          <a:pt x="55340" y="-647"/>
                          <a:pt x="71533" y="15355"/>
                          <a:pt x="71533" y="35929"/>
                        </a:cubicBezTo>
                        <a:cubicBezTo>
                          <a:pt x="71628" y="56408"/>
                          <a:pt x="55436" y="73363"/>
                          <a:pt x="35528" y="738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90" name="Graphic 220">
                  <a:extLst>
                    <a:ext uri="{FF2B5EF4-FFF2-40B4-BE49-F238E27FC236}">
                      <a16:creationId xmlns:a16="http://schemas.microsoft.com/office/drawing/2014/main" id="{73CDBFBB-744C-4BA1-A897-A3F4705A8E97}"/>
                    </a:ext>
                  </a:extLst>
                </p:cNvPr>
                <p:cNvGrpSpPr/>
                <p:nvPr/>
              </p:nvGrpSpPr>
              <p:grpSpPr>
                <a:xfrm>
                  <a:off x="6578765" y="3258792"/>
                  <a:ext cx="205701" cy="330893"/>
                  <a:chOff x="6578765" y="3258792"/>
                  <a:chExt cx="205701" cy="330893"/>
                </a:xfrm>
                <a:grpFill/>
              </p:grpSpPr>
              <p:sp>
                <p:nvSpPr>
                  <p:cNvPr id="297" name="Freeform: Shape 296">
                    <a:extLst>
                      <a:ext uri="{FF2B5EF4-FFF2-40B4-BE49-F238E27FC236}">
                        <a16:creationId xmlns:a16="http://schemas.microsoft.com/office/drawing/2014/main" id="{254A556C-BFD8-4C9A-8F29-7DFBE59F3173}"/>
                      </a:ext>
                    </a:extLst>
                  </p:cNvPr>
                  <p:cNvSpPr/>
                  <p:nvPr/>
                </p:nvSpPr>
                <p:spPr>
                  <a:xfrm>
                    <a:off x="6605682" y="3290220"/>
                    <a:ext cx="178784" cy="299466"/>
                  </a:xfrm>
                  <a:custGeom>
                    <a:avLst/>
                    <a:gdLst>
                      <a:gd name="connsiteX0" fmla="*/ 164973 w 178784"/>
                      <a:gd name="connsiteY0" fmla="*/ 299466 h 299466"/>
                      <a:gd name="connsiteX1" fmla="*/ 0 w 178784"/>
                      <a:gd name="connsiteY1" fmla="*/ 9049 h 299466"/>
                      <a:gd name="connsiteX2" fmla="*/ 12954 w 178784"/>
                      <a:gd name="connsiteY2" fmla="*/ 0 h 299466"/>
                      <a:gd name="connsiteX3" fmla="*/ 178784 w 178784"/>
                      <a:gd name="connsiteY3" fmla="*/ 290894 h 299466"/>
                    </a:gdLst>
                    <a:ahLst/>
                    <a:cxnLst>
                      <a:cxn ang="0">
                        <a:pos x="connsiteX0" y="connsiteY0"/>
                      </a:cxn>
                      <a:cxn ang="0">
                        <a:pos x="connsiteX1" y="connsiteY1"/>
                      </a:cxn>
                      <a:cxn ang="0">
                        <a:pos x="connsiteX2" y="connsiteY2"/>
                      </a:cxn>
                      <a:cxn ang="0">
                        <a:pos x="connsiteX3" y="connsiteY3"/>
                      </a:cxn>
                    </a:cxnLst>
                    <a:rect l="l" t="t" r="r" b="b"/>
                    <a:pathLst>
                      <a:path w="178784" h="299466">
                        <a:moveTo>
                          <a:pt x="164973" y="299466"/>
                        </a:moveTo>
                        <a:lnTo>
                          <a:pt x="0" y="9049"/>
                        </a:lnTo>
                        <a:lnTo>
                          <a:pt x="12954" y="0"/>
                        </a:lnTo>
                        <a:lnTo>
                          <a:pt x="178784" y="29089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98" name="Freeform: Shape 297">
                    <a:extLst>
                      <a:ext uri="{FF2B5EF4-FFF2-40B4-BE49-F238E27FC236}">
                        <a16:creationId xmlns:a16="http://schemas.microsoft.com/office/drawing/2014/main" id="{14C0430F-EEBA-428C-AFCF-ED1B1A226FE7}"/>
                      </a:ext>
                    </a:extLst>
                  </p:cNvPr>
                  <p:cNvSpPr/>
                  <p:nvPr/>
                </p:nvSpPr>
                <p:spPr>
                  <a:xfrm>
                    <a:off x="6578765" y="3258792"/>
                    <a:ext cx="67216" cy="71808"/>
                  </a:xfrm>
                  <a:custGeom>
                    <a:avLst/>
                    <a:gdLst>
                      <a:gd name="connsiteX0" fmla="*/ 4439 w 67216"/>
                      <a:gd name="connsiteY0" fmla="*/ 56193 h 71808"/>
                      <a:gd name="connsiteX1" fmla="*/ 16631 w 67216"/>
                      <a:gd name="connsiteY1" fmla="*/ 6472 h 71808"/>
                      <a:gd name="connsiteX2" fmla="*/ 62637 w 67216"/>
                      <a:gd name="connsiteY2" fmla="*/ 15426 h 71808"/>
                      <a:gd name="connsiteX3" fmla="*/ 50254 w 67216"/>
                      <a:gd name="connsiteY3" fmla="*/ 65527 h 71808"/>
                      <a:gd name="connsiteX4" fmla="*/ 4439 w 67216"/>
                      <a:gd name="connsiteY4" fmla="*/ 56193 h 71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1808">
                        <a:moveTo>
                          <a:pt x="4439" y="56193"/>
                        </a:moveTo>
                        <a:cubicBezTo>
                          <a:pt x="-4705" y="40000"/>
                          <a:pt x="724" y="17807"/>
                          <a:pt x="16631" y="6472"/>
                        </a:cubicBezTo>
                        <a:cubicBezTo>
                          <a:pt x="32633" y="-4862"/>
                          <a:pt x="53302" y="-957"/>
                          <a:pt x="62637" y="15426"/>
                        </a:cubicBezTo>
                        <a:cubicBezTo>
                          <a:pt x="72066" y="31809"/>
                          <a:pt x="66446" y="54288"/>
                          <a:pt x="50254" y="65527"/>
                        </a:cubicBezTo>
                        <a:cubicBezTo>
                          <a:pt x="34062" y="76767"/>
                          <a:pt x="13583" y="72481"/>
                          <a:pt x="4439" y="5619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91" name="Graphic 220">
                  <a:extLst>
                    <a:ext uri="{FF2B5EF4-FFF2-40B4-BE49-F238E27FC236}">
                      <a16:creationId xmlns:a16="http://schemas.microsoft.com/office/drawing/2014/main" id="{92C8456D-FE94-4F2E-95A2-E448E23E0C98}"/>
                    </a:ext>
                  </a:extLst>
                </p:cNvPr>
                <p:cNvGrpSpPr/>
                <p:nvPr/>
              </p:nvGrpSpPr>
              <p:grpSpPr>
                <a:xfrm>
                  <a:off x="6605682" y="2938458"/>
                  <a:ext cx="207938" cy="359667"/>
                  <a:chOff x="6605682" y="2938458"/>
                  <a:chExt cx="207938" cy="359667"/>
                </a:xfrm>
                <a:grpFill/>
              </p:grpSpPr>
              <p:sp>
                <p:nvSpPr>
                  <p:cNvPr id="295" name="Freeform: Shape 294">
                    <a:extLst>
                      <a:ext uri="{FF2B5EF4-FFF2-40B4-BE49-F238E27FC236}">
                        <a16:creationId xmlns:a16="http://schemas.microsoft.com/office/drawing/2014/main" id="{0FC7952F-60B1-451B-9D5D-C4DEF8E46D8C}"/>
                      </a:ext>
                    </a:extLst>
                  </p:cNvPr>
                  <p:cNvSpPr/>
                  <p:nvPr/>
                </p:nvSpPr>
                <p:spPr>
                  <a:xfrm>
                    <a:off x="6605682" y="2972657"/>
                    <a:ext cx="178784" cy="325469"/>
                  </a:xfrm>
                  <a:custGeom>
                    <a:avLst/>
                    <a:gdLst>
                      <a:gd name="connsiteX0" fmla="*/ 12954 w 178784"/>
                      <a:gd name="connsiteY0" fmla="*/ 325469 h 325469"/>
                      <a:gd name="connsiteX1" fmla="*/ 0 w 178784"/>
                      <a:gd name="connsiteY1" fmla="*/ 318707 h 325469"/>
                      <a:gd name="connsiteX2" fmla="*/ 164973 w 178784"/>
                      <a:gd name="connsiteY2" fmla="*/ 0 h 325469"/>
                      <a:gd name="connsiteX3" fmla="*/ 178784 w 178784"/>
                      <a:gd name="connsiteY3" fmla="*/ 6191 h 325469"/>
                    </a:gdLst>
                    <a:ahLst/>
                    <a:cxnLst>
                      <a:cxn ang="0">
                        <a:pos x="connsiteX0" y="connsiteY0"/>
                      </a:cxn>
                      <a:cxn ang="0">
                        <a:pos x="connsiteX1" y="connsiteY1"/>
                      </a:cxn>
                      <a:cxn ang="0">
                        <a:pos x="connsiteX2" y="connsiteY2"/>
                      </a:cxn>
                      <a:cxn ang="0">
                        <a:pos x="connsiteX3" y="connsiteY3"/>
                      </a:cxn>
                    </a:cxnLst>
                    <a:rect l="l" t="t" r="r" b="b"/>
                    <a:pathLst>
                      <a:path w="178784" h="325469">
                        <a:moveTo>
                          <a:pt x="12954" y="325469"/>
                        </a:moveTo>
                        <a:lnTo>
                          <a:pt x="0" y="318707"/>
                        </a:lnTo>
                        <a:lnTo>
                          <a:pt x="164973" y="0"/>
                        </a:lnTo>
                        <a:lnTo>
                          <a:pt x="178784" y="6191"/>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96" name="Freeform: Shape 295">
                    <a:extLst>
                      <a:ext uri="{FF2B5EF4-FFF2-40B4-BE49-F238E27FC236}">
                        <a16:creationId xmlns:a16="http://schemas.microsoft.com/office/drawing/2014/main" id="{33F3038C-577B-41A7-A5CF-6E34F658D25E}"/>
                      </a:ext>
                    </a:extLst>
                  </p:cNvPr>
                  <p:cNvSpPr/>
                  <p:nvPr/>
                </p:nvSpPr>
                <p:spPr>
                  <a:xfrm>
                    <a:off x="6741977" y="2938458"/>
                    <a:ext cx="71643" cy="74545"/>
                  </a:xfrm>
                  <a:custGeom>
                    <a:avLst/>
                    <a:gdLst>
                      <a:gd name="connsiteX0" fmla="*/ 4770 w 71643"/>
                      <a:gd name="connsiteY0" fmla="*/ 23340 h 74545"/>
                      <a:gd name="connsiteX1" fmla="*/ 53538 w 71643"/>
                      <a:gd name="connsiteY1" fmla="*/ 2671 h 74545"/>
                      <a:gd name="connsiteX2" fmla="*/ 66778 w 71643"/>
                      <a:gd name="connsiteY2" fmla="*/ 51439 h 74545"/>
                      <a:gd name="connsiteX3" fmla="*/ 17724 w 71643"/>
                      <a:gd name="connsiteY3" fmla="*/ 71727 h 74545"/>
                      <a:gd name="connsiteX4" fmla="*/ 4770 w 71643"/>
                      <a:gd name="connsiteY4" fmla="*/ 23340 h 745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43" h="74545">
                        <a:moveTo>
                          <a:pt x="4770" y="23340"/>
                        </a:moveTo>
                        <a:cubicBezTo>
                          <a:pt x="14581" y="4290"/>
                          <a:pt x="36393" y="-4949"/>
                          <a:pt x="53538" y="2671"/>
                        </a:cubicBezTo>
                        <a:cubicBezTo>
                          <a:pt x="70874" y="10386"/>
                          <a:pt x="76779" y="32198"/>
                          <a:pt x="66778" y="51439"/>
                        </a:cubicBezTo>
                        <a:cubicBezTo>
                          <a:pt x="56777" y="70584"/>
                          <a:pt x="34774" y="79538"/>
                          <a:pt x="17724" y="71727"/>
                        </a:cubicBezTo>
                        <a:cubicBezTo>
                          <a:pt x="770" y="63917"/>
                          <a:pt x="-5041" y="42295"/>
                          <a:pt x="4770" y="2334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92" name="Graphic 220">
                  <a:extLst>
                    <a:ext uri="{FF2B5EF4-FFF2-40B4-BE49-F238E27FC236}">
                      <a16:creationId xmlns:a16="http://schemas.microsoft.com/office/drawing/2014/main" id="{538707D0-5C7D-4345-BCE2-5D4706C74AD8}"/>
                    </a:ext>
                  </a:extLst>
                </p:cNvPr>
                <p:cNvGrpSpPr/>
                <p:nvPr/>
              </p:nvGrpSpPr>
              <p:grpSpPr>
                <a:xfrm>
                  <a:off x="6777513" y="2883778"/>
                  <a:ext cx="405860" cy="100118"/>
                  <a:chOff x="6777513" y="2883778"/>
                  <a:chExt cx="405860" cy="100118"/>
                </a:xfrm>
                <a:grpFill/>
              </p:grpSpPr>
              <p:sp>
                <p:nvSpPr>
                  <p:cNvPr id="293" name="Freeform: Shape 292">
                    <a:extLst>
                      <a:ext uri="{FF2B5EF4-FFF2-40B4-BE49-F238E27FC236}">
                        <a16:creationId xmlns:a16="http://schemas.microsoft.com/office/drawing/2014/main" id="{03ECB3C0-A6B6-4041-B77F-BF9577D0062E}"/>
                      </a:ext>
                    </a:extLst>
                  </p:cNvPr>
                  <p:cNvSpPr/>
                  <p:nvPr/>
                </p:nvSpPr>
                <p:spPr>
                  <a:xfrm>
                    <a:off x="6777513" y="2915030"/>
                    <a:ext cx="364712" cy="68865"/>
                  </a:xfrm>
                  <a:custGeom>
                    <a:avLst/>
                    <a:gdLst>
                      <a:gd name="connsiteX0" fmla="*/ 364712 w 364712"/>
                      <a:gd name="connsiteY0" fmla="*/ 17431 h 68865"/>
                      <a:gd name="connsiteX1" fmla="*/ 0 w 364712"/>
                      <a:gd name="connsiteY1" fmla="*/ 68866 h 68865"/>
                      <a:gd name="connsiteX2" fmla="*/ 0 w 364712"/>
                      <a:gd name="connsiteY2" fmla="*/ 52578 h 68865"/>
                      <a:gd name="connsiteX3" fmla="*/ 364712 w 364712"/>
                      <a:gd name="connsiteY3" fmla="*/ 0 h 68865"/>
                    </a:gdLst>
                    <a:ahLst/>
                    <a:cxnLst>
                      <a:cxn ang="0">
                        <a:pos x="connsiteX0" y="connsiteY0"/>
                      </a:cxn>
                      <a:cxn ang="0">
                        <a:pos x="connsiteX1" y="connsiteY1"/>
                      </a:cxn>
                      <a:cxn ang="0">
                        <a:pos x="connsiteX2" y="connsiteY2"/>
                      </a:cxn>
                      <a:cxn ang="0">
                        <a:pos x="connsiteX3" y="connsiteY3"/>
                      </a:cxn>
                    </a:cxnLst>
                    <a:rect l="l" t="t" r="r" b="b"/>
                    <a:pathLst>
                      <a:path w="364712" h="68865">
                        <a:moveTo>
                          <a:pt x="364712" y="17431"/>
                        </a:moveTo>
                        <a:lnTo>
                          <a:pt x="0" y="68866"/>
                        </a:lnTo>
                        <a:lnTo>
                          <a:pt x="0" y="52578"/>
                        </a:lnTo>
                        <a:lnTo>
                          <a:pt x="36471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94" name="Freeform: Shape 293">
                    <a:extLst>
                      <a:ext uri="{FF2B5EF4-FFF2-40B4-BE49-F238E27FC236}">
                        <a16:creationId xmlns:a16="http://schemas.microsoft.com/office/drawing/2014/main" id="{C2284956-19A6-4B70-B842-30652203F619}"/>
                      </a:ext>
                    </a:extLst>
                  </p:cNvPr>
                  <p:cNvSpPr/>
                  <p:nvPr/>
                </p:nvSpPr>
                <p:spPr>
                  <a:xfrm>
                    <a:off x="7101649" y="2883778"/>
                    <a:ext cx="81724" cy="79746"/>
                  </a:xfrm>
                  <a:custGeom>
                    <a:avLst/>
                    <a:gdLst>
                      <a:gd name="connsiteX0" fmla="*/ 40577 w 81724"/>
                      <a:gd name="connsiteY0" fmla="*/ 487 h 79746"/>
                      <a:gd name="connsiteX1" fmla="*/ 81725 w 81724"/>
                      <a:gd name="connsiteY1" fmla="*/ 34015 h 79746"/>
                      <a:gd name="connsiteX2" fmla="*/ 40577 w 81724"/>
                      <a:gd name="connsiteY2" fmla="*/ 79354 h 79746"/>
                      <a:gd name="connsiteX3" fmla="*/ 0 w 81724"/>
                      <a:gd name="connsiteY3" fmla="*/ 45731 h 79746"/>
                      <a:gd name="connsiteX4" fmla="*/ 40577 w 81724"/>
                      <a:gd name="connsiteY4" fmla="*/ 487 h 79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724" h="79746">
                        <a:moveTo>
                          <a:pt x="40577" y="487"/>
                        </a:moveTo>
                        <a:cubicBezTo>
                          <a:pt x="63246" y="-2942"/>
                          <a:pt x="81725" y="12107"/>
                          <a:pt x="81725" y="34015"/>
                        </a:cubicBezTo>
                        <a:cubicBezTo>
                          <a:pt x="81725" y="55923"/>
                          <a:pt x="63246" y="76211"/>
                          <a:pt x="40577" y="79354"/>
                        </a:cubicBezTo>
                        <a:cubicBezTo>
                          <a:pt x="18098" y="82402"/>
                          <a:pt x="0" y="67352"/>
                          <a:pt x="0" y="45731"/>
                        </a:cubicBezTo>
                        <a:cubicBezTo>
                          <a:pt x="0" y="24109"/>
                          <a:pt x="18098" y="3916"/>
                          <a:pt x="40577" y="48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55" name="Graphic 220">
                <a:extLst>
                  <a:ext uri="{FF2B5EF4-FFF2-40B4-BE49-F238E27FC236}">
                    <a16:creationId xmlns:a16="http://schemas.microsoft.com/office/drawing/2014/main" id="{F524EA3C-6971-4C27-854A-96BEDC6AD215}"/>
                  </a:ext>
                </a:extLst>
              </p:cNvPr>
              <p:cNvGrpSpPr/>
              <p:nvPr/>
            </p:nvGrpSpPr>
            <p:grpSpPr>
              <a:xfrm>
                <a:off x="7101676" y="2422961"/>
                <a:ext cx="998034" cy="850167"/>
                <a:chOff x="7101676" y="2422961"/>
                <a:chExt cx="998034" cy="850167"/>
              </a:xfrm>
              <a:grpFill/>
            </p:grpSpPr>
            <p:grpSp>
              <p:nvGrpSpPr>
                <p:cNvPr id="269" name="Graphic 220">
                  <a:extLst>
                    <a:ext uri="{FF2B5EF4-FFF2-40B4-BE49-F238E27FC236}">
                      <a16:creationId xmlns:a16="http://schemas.microsoft.com/office/drawing/2014/main" id="{C1DA8550-9986-415B-9283-1B33292B758F}"/>
                    </a:ext>
                  </a:extLst>
                </p:cNvPr>
                <p:cNvGrpSpPr/>
                <p:nvPr/>
              </p:nvGrpSpPr>
              <p:grpSpPr>
                <a:xfrm>
                  <a:off x="7783448" y="2461355"/>
                  <a:ext cx="316262" cy="380036"/>
                  <a:chOff x="7783448" y="2461355"/>
                  <a:chExt cx="316262" cy="380036"/>
                </a:xfrm>
                <a:grpFill/>
              </p:grpSpPr>
              <p:sp>
                <p:nvSpPr>
                  <p:cNvPr id="285" name="Freeform: Shape 284">
                    <a:extLst>
                      <a:ext uri="{FF2B5EF4-FFF2-40B4-BE49-F238E27FC236}">
                        <a16:creationId xmlns:a16="http://schemas.microsoft.com/office/drawing/2014/main" id="{557E3597-3C0E-45D0-848C-57EC90ADE95E}"/>
                      </a:ext>
                    </a:extLst>
                  </p:cNvPr>
                  <p:cNvSpPr/>
                  <p:nvPr/>
                </p:nvSpPr>
                <p:spPr>
                  <a:xfrm>
                    <a:off x="7783448" y="2461355"/>
                    <a:ext cx="271557" cy="340233"/>
                  </a:xfrm>
                  <a:custGeom>
                    <a:avLst/>
                    <a:gdLst>
                      <a:gd name="connsiteX0" fmla="*/ 250508 w 271557"/>
                      <a:gd name="connsiteY0" fmla="*/ 340233 h 340233"/>
                      <a:gd name="connsiteX1" fmla="*/ 0 w 271557"/>
                      <a:gd name="connsiteY1" fmla="*/ 13621 h 340233"/>
                      <a:gd name="connsiteX2" fmla="*/ 19431 w 271557"/>
                      <a:gd name="connsiteY2" fmla="*/ 0 h 340233"/>
                      <a:gd name="connsiteX3" fmla="*/ 271558 w 271557"/>
                      <a:gd name="connsiteY3" fmla="*/ 327184 h 340233"/>
                    </a:gdLst>
                    <a:ahLst/>
                    <a:cxnLst>
                      <a:cxn ang="0">
                        <a:pos x="connsiteX0" y="connsiteY0"/>
                      </a:cxn>
                      <a:cxn ang="0">
                        <a:pos x="connsiteX1" y="connsiteY1"/>
                      </a:cxn>
                      <a:cxn ang="0">
                        <a:pos x="connsiteX2" y="connsiteY2"/>
                      </a:cxn>
                      <a:cxn ang="0">
                        <a:pos x="connsiteX3" y="connsiteY3"/>
                      </a:cxn>
                    </a:cxnLst>
                    <a:rect l="l" t="t" r="r" b="b"/>
                    <a:pathLst>
                      <a:path w="271557" h="340233">
                        <a:moveTo>
                          <a:pt x="250508" y="340233"/>
                        </a:moveTo>
                        <a:lnTo>
                          <a:pt x="0" y="13621"/>
                        </a:lnTo>
                        <a:lnTo>
                          <a:pt x="19431" y="0"/>
                        </a:lnTo>
                        <a:lnTo>
                          <a:pt x="271558" y="32718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86" name="Freeform: Shape 285">
                    <a:extLst>
                      <a:ext uri="{FF2B5EF4-FFF2-40B4-BE49-F238E27FC236}">
                        <a16:creationId xmlns:a16="http://schemas.microsoft.com/office/drawing/2014/main" id="{E4951821-05FB-4F45-B1D8-44AEA7173E2A}"/>
                      </a:ext>
                    </a:extLst>
                  </p:cNvPr>
                  <p:cNvSpPr/>
                  <p:nvPr/>
                </p:nvSpPr>
                <p:spPr>
                  <a:xfrm>
                    <a:off x="7990154" y="2748710"/>
                    <a:ext cx="109557" cy="92681"/>
                  </a:xfrm>
                  <a:custGeom>
                    <a:avLst/>
                    <a:gdLst>
                      <a:gd name="connsiteX0" fmla="*/ 102095 w 109557"/>
                      <a:gd name="connsiteY0" fmla="*/ 16588 h 92681"/>
                      <a:gd name="connsiteX1" fmla="*/ 81807 w 109557"/>
                      <a:gd name="connsiteY1" fmla="*/ 82215 h 92681"/>
                      <a:gd name="connsiteX2" fmla="*/ 7226 w 109557"/>
                      <a:gd name="connsiteY2" fmla="*/ 75833 h 92681"/>
                      <a:gd name="connsiteX3" fmla="*/ 27038 w 109557"/>
                      <a:gd name="connsiteY3" fmla="*/ 10968 h 92681"/>
                      <a:gd name="connsiteX4" fmla="*/ 102095 w 109557"/>
                      <a:gd name="connsiteY4" fmla="*/ 16588 h 926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57" h="92681">
                        <a:moveTo>
                          <a:pt x="102095" y="16588"/>
                        </a:moveTo>
                        <a:cubicBezTo>
                          <a:pt x="117430" y="36400"/>
                          <a:pt x="108381" y="65832"/>
                          <a:pt x="81807" y="82215"/>
                        </a:cubicBezTo>
                        <a:cubicBezTo>
                          <a:pt x="55518" y="98408"/>
                          <a:pt x="22180" y="95455"/>
                          <a:pt x="7226" y="75833"/>
                        </a:cubicBezTo>
                        <a:cubicBezTo>
                          <a:pt x="-7633" y="56307"/>
                          <a:pt x="1130" y="27351"/>
                          <a:pt x="27038" y="10968"/>
                        </a:cubicBezTo>
                        <a:cubicBezTo>
                          <a:pt x="53136" y="-5605"/>
                          <a:pt x="86759" y="-3129"/>
                          <a:pt x="102095" y="1658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70" name="Graphic 220">
                  <a:extLst>
                    <a:ext uri="{FF2B5EF4-FFF2-40B4-BE49-F238E27FC236}">
                      <a16:creationId xmlns:a16="http://schemas.microsoft.com/office/drawing/2014/main" id="{128595FA-E120-4AF4-AB14-EE7ADEB83B44}"/>
                    </a:ext>
                  </a:extLst>
                </p:cNvPr>
                <p:cNvGrpSpPr/>
                <p:nvPr/>
              </p:nvGrpSpPr>
              <p:grpSpPr>
                <a:xfrm>
                  <a:off x="7742874" y="2791491"/>
                  <a:ext cx="312131" cy="446308"/>
                  <a:chOff x="7742874" y="2791491"/>
                  <a:chExt cx="312131" cy="446308"/>
                </a:xfrm>
                <a:grpFill/>
              </p:grpSpPr>
              <p:sp>
                <p:nvSpPr>
                  <p:cNvPr id="283" name="Freeform: Shape 282">
                    <a:extLst>
                      <a:ext uri="{FF2B5EF4-FFF2-40B4-BE49-F238E27FC236}">
                        <a16:creationId xmlns:a16="http://schemas.microsoft.com/office/drawing/2014/main" id="{E7011A2A-587B-4BCF-B40D-64EEACA06C78}"/>
                      </a:ext>
                    </a:extLst>
                  </p:cNvPr>
                  <p:cNvSpPr/>
                  <p:nvPr/>
                </p:nvSpPr>
                <p:spPr>
                  <a:xfrm>
                    <a:off x="7783448" y="2791491"/>
                    <a:ext cx="271557" cy="406241"/>
                  </a:xfrm>
                  <a:custGeom>
                    <a:avLst/>
                    <a:gdLst>
                      <a:gd name="connsiteX0" fmla="*/ 19431 w 271557"/>
                      <a:gd name="connsiteY0" fmla="*/ 406241 h 406241"/>
                      <a:gd name="connsiteX1" fmla="*/ 0 w 271557"/>
                      <a:gd name="connsiteY1" fmla="*/ 398145 h 406241"/>
                      <a:gd name="connsiteX2" fmla="*/ 250508 w 271557"/>
                      <a:gd name="connsiteY2" fmla="*/ 0 h 406241"/>
                      <a:gd name="connsiteX3" fmla="*/ 271558 w 271557"/>
                      <a:gd name="connsiteY3" fmla="*/ 7144 h 406241"/>
                    </a:gdLst>
                    <a:ahLst/>
                    <a:cxnLst>
                      <a:cxn ang="0">
                        <a:pos x="connsiteX0" y="connsiteY0"/>
                      </a:cxn>
                      <a:cxn ang="0">
                        <a:pos x="connsiteX1" y="connsiteY1"/>
                      </a:cxn>
                      <a:cxn ang="0">
                        <a:pos x="connsiteX2" y="connsiteY2"/>
                      </a:cxn>
                      <a:cxn ang="0">
                        <a:pos x="connsiteX3" y="connsiteY3"/>
                      </a:cxn>
                    </a:cxnLst>
                    <a:rect l="l" t="t" r="r" b="b"/>
                    <a:pathLst>
                      <a:path w="271557" h="406241">
                        <a:moveTo>
                          <a:pt x="19431" y="406241"/>
                        </a:moveTo>
                        <a:lnTo>
                          <a:pt x="0" y="398145"/>
                        </a:lnTo>
                        <a:lnTo>
                          <a:pt x="250508" y="0"/>
                        </a:lnTo>
                        <a:lnTo>
                          <a:pt x="271558" y="714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84" name="Freeform: Shape 283">
                    <a:extLst>
                      <a:ext uri="{FF2B5EF4-FFF2-40B4-BE49-F238E27FC236}">
                        <a16:creationId xmlns:a16="http://schemas.microsoft.com/office/drawing/2014/main" id="{DDCD015C-0447-4537-A6F9-192F4E768F61}"/>
                      </a:ext>
                    </a:extLst>
                  </p:cNvPr>
                  <p:cNvSpPr/>
                  <p:nvPr/>
                </p:nvSpPr>
                <p:spPr>
                  <a:xfrm>
                    <a:off x="7742874" y="3149535"/>
                    <a:ext cx="101432" cy="88264"/>
                  </a:xfrm>
                  <a:custGeom>
                    <a:avLst/>
                    <a:gdLst>
                      <a:gd name="connsiteX0" fmla="*/ 94486 w 101432"/>
                      <a:gd name="connsiteY0" fmla="*/ 62485 h 88264"/>
                      <a:gd name="connsiteX1" fmla="*/ 25049 w 101432"/>
                      <a:gd name="connsiteY1" fmla="*/ 84202 h 88264"/>
                      <a:gd name="connsiteX2" fmla="*/ 6665 w 101432"/>
                      <a:gd name="connsiteY2" fmla="*/ 26099 h 88264"/>
                      <a:gd name="connsiteX3" fmla="*/ 75721 w 101432"/>
                      <a:gd name="connsiteY3" fmla="*/ 3811 h 88264"/>
                      <a:gd name="connsiteX4" fmla="*/ 94486 w 101432"/>
                      <a:gd name="connsiteY4" fmla="*/ 62485 h 882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32" h="88264">
                        <a:moveTo>
                          <a:pt x="94486" y="62485"/>
                        </a:moveTo>
                        <a:cubicBezTo>
                          <a:pt x="80294" y="84773"/>
                          <a:pt x="49147" y="94394"/>
                          <a:pt x="25049" y="84202"/>
                        </a:cubicBezTo>
                        <a:cubicBezTo>
                          <a:pt x="1046" y="74105"/>
                          <a:pt x="-7051" y="48102"/>
                          <a:pt x="6665" y="26099"/>
                        </a:cubicBezTo>
                        <a:cubicBezTo>
                          <a:pt x="20476" y="4001"/>
                          <a:pt x="51337" y="-6095"/>
                          <a:pt x="75721" y="3811"/>
                        </a:cubicBezTo>
                        <a:cubicBezTo>
                          <a:pt x="100296" y="13717"/>
                          <a:pt x="108773" y="40101"/>
                          <a:pt x="94486" y="6248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71" name="Graphic 220">
                  <a:extLst>
                    <a:ext uri="{FF2B5EF4-FFF2-40B4-BE49-F238E27FC236}">
                      <a16:creationId xmlns:a16="http://schemas.microsoft.com/office/drawing/2014/main" id="{F06761B5-A3FA-42A2-BA6F-2B17037711E1}"/>
                    </a:ext>
                  </a:extLst>
                </p:cNvPr>
                <p:cNvGrpSpPr/>
                <p:nvPr/>
              </p:nvGrpSpPr>
              <p:grpSpPr>
                <a:xfrm>
                  <a:off x="7300436" y="3183921"/>
                  <a:ext cx="492728" cy="89207"/>
                  <a:chOff x="7300436" y="3183921"/>
                  <a:chExt cx="492728" cy="89207"/>
                </a:xfrm>
                <a:grpFill/>
              </p:grpSpPr>
              <p:sp>
                <p:nvSpPr>
                  <p:cNvPr id="281" name="Freeform: Shape 280">
                    <a:extLst>
                      <a:ext uri="{FF2B5EF4-FFF2-40B4-BE49-F238E27FC236}">
                        <a16:creationId xmlns:a16="http://schemas.microsoft.com/office/drawing/2014/main" id="{5D4A3E6D-956F-47B2-A90F-CD9A7CF1CEE7}"/>
                      </a:ext>
                    </a:extLst>
                  </p:cNvPr>
                  <p:cNvSpPr/>
                  <p:nvPr/>
                </p:nvSpPr>
                <p:spPr>
                  <a:xfrm>
                    <a:off x="7343870" y="3183921"/>
                    <a:ext cx="449294" cy="57245"/>
                  </a:xfrm>
                  <a:custGeom>
                    <a:avLst/>
                    <a:gdLst>
                      <a:gd name="connsiteX0" fmla="*/ 449294 w 449294"/>
                      <a:gd name="connsiteY0" fmla="*/ 19526 h 57245"/>
                      <a:gd name="connsiteX1" fmla="*/ 0 w 449294"/>
                      <a:gd name="connsiteY1" fmla="*/ 57245 h 57245"/>
                      <a:gd name="connsiteX2" fmla="*/ 0 w 449294"/>
                      <a:gd name="connsiteY2" fmla="*/ 39148 h 57245"/>
                      <a:gd name="connsiteX3" fmla="*/ 449294 w 449294"/>
                      <a:gd name="connsiteY3" fmla="*/ 0 h 57245"/>
                    </a:gdLst>
                    <a:ahLst/>
                    <a:cxnLst>
                      <a:cxn ang="0">
                        <a:pos x="connsiteX0" y="connsiteY0"/>
                      </a:cxn>
                      <a:cxn ang="0">
                        <a:pos x="connsiteX1" y="connsiteY1"/>
                      </a:cxn>
                      <a:cxn ang="0">
                        <a:pos x="connsiteX2" y="connsiteY2"/>
                      </a:cxn>
                      <a:cxn ang="0">
                        <a:pos x="connsiteX3" y="connsiteY3"/>
                      </a:cxn>
                    </a:cxnLst>
                    <a:rect l="l" t="t" r="r" b="b"/>
                    <a:pathLst>
                      <a:path w="449294" h="57245">
                        <a:moveTo>
                          <a:pt x="449294" y="19526"/>
                        </a:moveTo>
                        <a:lnTo>
                          <a:pt x="0" y="57245"/>
                        </a:lnTo>
                        <a:lnTo>
                          <a:pt x="0" y="39148"/>
                        </a:lnTo>
                        <a:lnTo>
                          <a:pt x="449294"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82" name="Freeform: Shape 281">
                    <a:extLst>
                      <a:ext uri="{FF2B5EF4-FFF2-40B4-BE49-F238E27FC236}">
                        <a16:creationId xmlns:a16="http://schemas.microsoft.com/office/drawing/2014/main" id="{E1874080-9A9E-4EC2-BA61-780DC87AC268}"/>
                      </a:ext>
                    </a:extLst>
                  </p:cNvPr>
                  <p:cNvSpPr/>
                  <p:nvPr/>
                </p:nvSpPr>
                <p:spPr>
                  <a:xfrm>
                    <a:off x="7300436" y="3191046"/>
                    <a:ext cx="87534" cy="82082"/>
                  </a:xfrm>
                  <a:custGeom>
                    <a:avLst/>
                    <a:gdLst>
                      <a:gd name="connsiteX0" fmla="*/ 43434 w 87534"/>
                      <a:gd name="connsiteY0" fmla="*/ 81934 h 82082"/>
                      <a:gd name="connsiteX1" fmla="*/ 0 w 87534"/>
                      <a:gd name="connsiteY1" fmla="*/ 44787 h 82082"/>
                      <a:gd name="connsiteX2" fmla="*/ 43434 w 87534"/>
                      <a:gd name="connsiteY2" fmla="*/ 210 h 82082"/>
                      <a:gd name="connsiteX3" fmla="*/ 87535 w 87534"/>
                      <a:gd name="connsiteY3" fmla="*/ 37262 h 82082"/>
                      <a:gd name="connsiteX4" fmla="*/ 43434 w 87534"/>
                      <a:gd name="connsiteY4" fmla="*/ 81934 h 820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34" h="82082">
                        <a:moveTo>
                          <a:pt x="43434" y="81934"/>
                        </a:moveTo>
                        <a:cubicBezTo>
                          <a:pt x="19335" y="83839"/>
                          <a:pt x="0" y="67171"/>
                          <a:pt x="0" y="44787"/>
                        </a:cubicBezTo>
                        <a:cubicBezTo>
                          <a:pt x="0" y="22403"/>
                          <a:pt x="19335" y="2496"/>
                          <a:pt x="43434" y="210"/>
                        </a:cubicBezTo>
                        <a:cubicBezTo>
                          <a:pt x="67723" y="-2076"/>
                          <a:pt x="87535" y="14593"/>
                          <a:pt x="87535" y="37262"/>
                        </a:cubicBezTo>
                        <a:cubicBezTo>
                          <a:pt x="87535" y="59931"/>
                          <a:pt x="67723" y="80029"/>
                          <a:pt x="43434" y="8193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72" name="Graphic 220">
                  <a:extLst>
                    <a:ext uri="{FF2B5EF4-FFF2-40B4-BE49-F238E27FC236}">
                      <a16:creationId xmlns:a16="http://schemas.microsoft.com/office/drawing/2014/main" id="{E509EF0A-99ED-4CDE-87C9-EF55FD71ABCE}"/>
                    </a:ext>
                  </a:extLst>
                </p:cNvPr>
                <p:cNvGrpSpPr/>
                <p:nvPr/>
              </p:nvGrpSpPr>
              <p:grpSpPr>
                <a:xfrm>
                  <a:off x="7101676" y="2883857"/>
                  <a:ext cx="250575" cy="353499"/>
                  <a:chOff x="7101676" y="2883857"/>
                  <a:chExt cx="250575" cy="353499"/>
                </a:xfrm>
                <a:grpFill/>
              </p:grpSpPr>
              <p:sp>
                <p:nvSpPr>
                  <p:cNvPr id="279" name="Freeform: Shape 278">
                    <a:extLst>
                      <a:ext uri="{FF2B5EF4-FFF2-40B4-BE49-F238E27FC236}">
                        <a16:creationId xmlns:a16="http://schemas.microsoft.com/office/drawing/2014/main" id="{307DE34A-4224-4349-A88D-8BAA6CCA4B84}"/>
                      </a:ext>
                    </a:extLst>
                  </p:cNvPr>
                  <p:cNvSpPr/>
                  <p:nvPr/>
                </p:nvSpPr>
                <p:spPr>
                  <a:xfrm>
                    <a:off x="7134415" y="2918269"/>
                    <a:ext cx="217836" cy="319087"/>
                  </a:xfrm>
                  <a:custGeom>
                    <a:avLst/>
                    <a:gdLst>
                      <a:gd name="connsiteX0" fmla="*/ 201073 w 217836"/>
                      <a:gd name="connsiteY0" fmla="*/ 319088 h 319087"/>
                      <a:gd name="connsiteX1" fmla="*/ 0 w 217836"/>
                      <a:gd name="connsiteY1" fmla="*/ 10954 h 319087"/>
                      <a:gd name="connsiteX2" fmla="*/ 15621 w 217836"/>
                      <a:gd name="connsiteY2" fmla="*/ 0 h 319087"/>
                      <a:gd name="connsiteX3" fmla="*/ 217837 w 217836"/>
                      <a:gd name="connsiteY3" fmla="*/ 308610 h 319087"/>
                    </a:gdLst>
                    <a:ahLst/>
                    <a:cxnLst>
                      <a:cxn ang="0">
                        <a:pos x="connsiteX0" y="connsiteY0"/>
                      </a:cxn>
                      <a:cxn ang="0">
                        <a:pos x="connsiteX1" y="connsiteY1"/>
                      </a:cxn>
                      <a:cxn ang="0">
                        <a:pos x="connsiteX2" y="connsiteY2"/>
                      </a:cxn>
                      <a:cxn ang="0">
                        <a:pos x="connsiteX3" y="connsiteY3"/>
                      </a:cxn>
                    </a:cxnLst>
                    <a:rect l="l" t="t" r="r" b="b"/>
                    <a:pathLst>
                      <a:path w="217836" h="319087">
                        <a:moveTo>
                          <a:pt x="201073" y="319088"/>
                        </a:moveTo>
                        <a:lnTo>
                          <a:pt x="0" y="10954"/>
                        </a:lnTo>
                        <a:lnTo>
                          <a:pt x="15621" y="0"/>
                        </a:lnTo>
                        <a:lnTo>
                          <a:pt x="217837" y="3086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80" name="Freeform: Shape 279">
                    <a:extLst>
                      <a:ext uri="{FF2B5EF4-FFF2-40B4-BE49-F238E27FC236}">
                        <a16:creationId xmlns:a16="http://schemas.microsoft.com/office/drawing/2014/main" id="{C6B15048-F8D2-4D6E-AB02-9DB29BD6243E}"/>
                      </a:ext>
                    </a:extLst>
                  </p:cNvPr>
                  <p:cNvSpPr/>
                  <p:nvPr/>
                </p:nvSpPr>
                <p:spPr>
                  <a:xfrm>
                    <a:off x="7101676" y="2883857"/>
                    <a:ext cx="81634" cy="79721"/>
                  </a:xfrm>
                  <a:custGeom>
                    <a:avLst/>
                    <a:gdLst>
                      <a:gd name="connsiteX0" fmla="*/ 5402 w 81634"/>
                      <a:gd name="connsiteY0" fmla="*/ 64511 h 79721"/>
                      <a:gd name="connsiteX1" fmla="*/ 20166 w 81634"/>
                      <a:gd name="connsiteY1" fmla="*/ 8790 h 79721"/>
                      <a:gd name="connsiteX2" fmla="*/ 76078 w 81634"/>
                      <a:gd name="connsiteY2" fmla="*/ 14981 h 79721"/>
                      <a:gd name="connsiteX3" fmla="*/ 60933 w 81634"/>
                      <a:gd name="connsiteY3" fmla="*/ 71274 h 79721"/>
                      <a:gd name="connsiteX4" fmla="*/ 5402 w 81634"/>
                      <a:gd name="connsiteY4" fmla="*/ 64511 h 79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4" h="79721">
                        <a:moveTo>
                          <a:pt x="5402" y="64511"/>
                        </a:moveTo>
                        <a:cubicBezTo>
                          <a:pt x="-5742" y="47366"/>
                          <a:pt x="925" y="22506"/>
                          <a:pt x="20166" y="8790"/>
                        </a:cubicBezTo>
                        <a:cubicBezTo>
                          <a:pt x="39597" y="-5021"/>
                          <a:pt x="64743" y="-2259"/>
                          <a:pt x="76078" y="14981"/>
                        </a:cubicBezTo>
                        <a:cubicBezTo>
                          <a:pt x="87507" y="32317"/>
                          <a:pt x="80745" y="57558"/>
                          <a:pt x="60933" y="71274"/>
                        </a:cubicBezTo>
                        <a:cubicBezTo>
                          <a:pt x="41406" y="84799"/>
                          <a:pt x="16546" y="81751"/>
                          <a:pt x="5402" y="6451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73" name="Graphic 220">
                  <a:extLst>
                    <a:ext uri="{FF2B5EF4-FFF2-40B4-BE49-F238E27FC236}">
                      <a16:creationId xmlns:a16="http://schemas.microsoft.com/office/drawing/2014/main" id="{808D1B1E-F111-4D20-9C34-1CB315481338}"/>
                    </a:ext>
                  </a:extLst>
                </p:cNvPr>
                <p:cNvGrpSpPr/>
                <p:nvPr/>
              </p:nvGrpSpPr>
              <p:grpSpPr>
                <a:xfrm>
                  <a:off x="7134415" y="2515979"/>
                  <a:ext cx="253612" cy="411053"/>
                  <a:chOff x="7134415" y="2515979"/>
                  <a:chExt cx="253612" cy="411053"/>
                </a:xfrm>
                <a:grpFill/>
              </p:grpSpPr>
              <p:sp>
                <p:nvSpPr>
                  <p:cNvPr id="277" name="Freeform: Shape 276">
                    <a:extLst>
                      <a:ext uri="{FF2B5EF4-FFF2-40B4-BE49-F238E27FC236}">
                        <a16:creationId xmlns:a16="http://schemas.microsoft.com/office/drawing/2014/main" id="{15D4A5E9-1C6A-4FE4-9733-99C050CAC9DC}"/>
                      </a:ext>
                    </a:extLst>
                  </p:cNvPr>
                  <p:cNvSpPr/>
                  <p:nvPr/>
                </p:nvSpPr>
                <p:spPr>
                  <a:xfrm>
                    <a:off x="7134415" y="2554985"/>
                    <a:ext cx="217836" cy="372046"/>
                  </a:xfrm>
                  <a:custGeom>
                    <a:avLst/>
                    <a:gdLst>
                      <a:gd name="connsiteX0" fmla="*/ 15621 w 217836"/>
                      <a:gd name="connsiteY0" fmla="*/ 372047 h 372046"/>
                      <a:gd name="connsiteX1" fmla="*/ 0 w 217836"/>
                      <a:gd name="connsiteY1" fmla="*/ 365474 h 372046"/>
                      <a:gd name="connsiteX2" fmla="*/ 201073 w 217836"/>
                      <a:gd name="connsiteY2" fmla="*/ 0 h 372046"/>
                      <a:gd name="connsiteX3" fmla="*/ 217837 w 217836"/>
                      <a:gd name="connsiteY3" fmla="*/ 5715 h 372046"/>
                    </a:gdLst>
                    <a:ahLst/>
                    <a:cxnLst>
                      <a:cxn ang="0">
                        <a:pos x="connsiteX0" y="connsiteY0"/>
                      </a:cxn>
                      <a:cxn ang="0">
                        <a:pos x="connsiteX1" y="connsiteY1"/>
                      </a:cxn>
                      <a:cxn ang="0">
                        <a:pos x="connsiteX2" y="connsiteY2"/>
                      </a:cxn>
                      <a:cxn ang="0">
                        <a:pos x="connsiteX3" y="connsiteY3"/>
                      </a:cxn>
                    </a:cxnLst>
                    <a:rect l="l" t="t" r="r" b="b"/>
                    <a:pathLst>
                      <a:path w="217836" h="372046">
                        <a:moveTo>
                          <a:pt x="15621" y="372047"/>
                        </a:moveTo>
                        <a:lnTo>
                          <a:pt x="0" y="365474"/>
                        </a:lnTo>
                        <a:lnTo>
                          <a:pt x="201073" y="0"/>
                        </a:lnTo>
                        <a:lnTo>
                          <a:pt x="217837"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78" name="Freeform: Shape 277">
                    <a:extLst>
                      <a:ext uri="{FF2B5EF4-FFF2-40B4-BE49-F238E27FC236}">
                        <a16:creationId xmlns:a16="http://schemas.microsoft.com/office/drawing/2014/main" id="{7EDB0DD3-57A3-4D38-9F47-21B9971191F2}"/>
                      </a:ext>
                    </a:extLst>
                  </p:cNvPr>
                  <p:cNvSpPr/>
                  <p:nvPr/>
                </p:nvSpPr>
                <p:spPr>
                  <a:xfrm>
                    <a:off x="7300417" y="2515979"/>
                    <a:ext cx="87610" cy="83511"/>
                  </a:xfrm>
                  <a:custGeom>
                    <a:avLst/>
                    <a:gdLst>
                      <a:gd name="connsiteX0" fmla="*/ 5829 w 87610"/>
                      <a:gd name="connsiteY0" fmla="*/ 29101 h 83511"/>
                      <a:gd name="connsiteX1" fmla="*/ 65455 w 87610"/>
                      <a:gd name="connsiteY1" fmla="*/ 1955 h 83511"/>
                      <a:gd name="connsiteX2" fmla="*/ 81648 w 87610"/>
                      <a:gd name="connsiteY2" fmla="*/ 54723 h 83511"/>
                      <a:gd name="connsiteX3" fmla="*/ 21640 w 87610"/>
                      <a:gd name="connsiteY3" fmla="*/ 81393 h 83511"/>
                      <a:gd name="connsiteX4" fmla="*/ 5829 w 87610"/>
                      <a:gd name="connsiteY4" fmla="*/ 29101 h 835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10" h="83511">
                        <a:moveTo>
                          <a:pt x="5829" y="29101"/>
                        </a:moveTo>
                        <a:cubicBezTo>
                          <a:pt x="17830" y="7193"/>
                          <a:pt x="44500" y="-4999"/>
                          <a:pt x="65455" y="1955"/>
                        </a:cubicBezTo>
                        <a:cubicBezTo>
                          <a:pt x="86601" y="8908"/>
                          <a:pt x="93935" y="32625"/>
                          <a:pt x="81648" y="54723"/>
                        </a:cubicBezTo>
                        <a:cubicBezTo>
                          <a:pt x="69456" y="76726"/>
                          <a:pt x="42500" y="88632"/>
                          <a:pt x="21640" y="81393"/>
                        </a:cubicBezTo>
                        <a:cubicBezTo>
                          <a:pt x="971" y="74249"/>
                          <a:pt x="-6173" y="50913"/>
                          <a:pt x="5829" y="2910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74" name="Graphic 220">
                  <a:extLst>
                    <a:ext uri="{FF2B5EF4-FFF2-40B4-BE49-F238E27FC236}">
                      <a16:creationId xmlns:a16="http://schemas.microsoft.com/office/drawing/2014/main" id="{C1E43BA1-77CF-4977-8B53-58183357DA5E}"/>
                    </a:ext>
                  </a:extLst>
                </p:cNvPr>
                <p:cNvGrpSpPr/>
                <p:nvPr/>
              </p:nvGrpSpPr>
              <p:grpSpPr>
                <a:xfrm>
                  <a:off x="7343870" y="2422961"/>
                  <a:ext cx="500443" cy="143931"/>
                  <a:chOff x="7343870" y="2422961"/>
                  <a:chExt cx="500443" cy="143931"/>
                </a:xfrm>
                <a:grpFill/>
              </p:grpSpPr>
              <p:sp>
                <p:nvSpPr>
                  <p:cNvPr id="275" name="Freeform: Shape 274">
                    <a:extLst>
                      <a:ext uri="{FF2B5EF4-FFF2-40B4-BE49-F238E27FC236}">
                        <a16:creationId xmlns:a16="http://schemas.microsoft.com/office/drawing/2014/main" id="{4113CA79-FA7A-4C20-B594-9F7E664D6A09}"/>
                      </a:ext>
                    </a:extLst>
                  </p:cNvPr>
                  <p:cNvSpPr/>
                  <p:nvPr/>
                </p:nvSpPr>
                <p:spPr>
                  <a:xfrm>
                    <a:off x="7343870" y="2458402"/>
                    <a:ext cx="449294" cy="108489"/>
                  </a:xfrm>
                  <a:custGeom>
                    <a:avLst/>
                    <a:gdLst>
                      <a:gd name="connsiteX0" fmla="*/ 449294 w 449294"/>
                      <a:gd name="connsiteY0" fmla="*/ 19431 h 108489"/>
                      <a:gd name="connsiteX1" fmla="*/ 0 w 449294"/>
                      <a:gd name="connsiteY1" fmla="*/ 108490 h 108489"/>
                      <a:gd name="connsiteX2" fmla="*/ 0 w 449294"/>
                      <a:gd name="connsiteY2" fmla="*/ 90392 h 108489"/>
                      <a:gd name="connsiteX3" fmla="*/ 449294 w 449294"/>
                      <a:gd name="connsiteY3" fmla="*/ 0 h 108489"/>
                    </a:gdLst>
                    <a:ahLst/>
                    <a:cxnLst>
                      <a:cxn ang="0">
                        <a:pos x="connsiteX0" y="connsiteY0"/>
                      </a:cxn>
                      <a:cxn ang="0">
                        <a:pos x="connsiteX1" y="connsiteY1"/>
                      </a:cxn>
                      <a:cxn ang="0">
                        <a:pos x="connsiteX2" y="connsiteY2"/>
                      </a:cxn>
                      <a:cxn ang="0">
                        <a:pos x="connsiteX3" y="connsiteY3"/>
                      </a:cxn>
                    </a:cxnLst>
                    <a:rect l="l" t="t" r="r" b="b"/>
                    <a:pathLst>
                      <a:path w="449294" h="108489">
                        <a:moveTo>
                          <a:pt x="449294" y="19431"/>
                        </a:moveTo>
                        <a:lnTo>
                          <a:pt x="0" y="108490"/>
                        </a:lnTo>
                        <a:lnTo>
                          <a:pt x="0" y="90392"/>
                        </a:lnTo>
                        <a:lnTo>
                          <a:pt x="449294"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76" name="Freeform: Shape 275">
                    <a:extLst>
                      <a:ext uri="{FF2B5EF4-FFF2-40B4-BE49-F238E27FC236}">
                        <a16:creationId xmlns:a16="http://schemas.microsoft.com/office/drawing/2014/main" id="{E04B076D-C50A-43DF-A60E-75E60F015A10}"/>
                      </a:ext>
                    </a:extLst>
                  </p:cNvPr>
                  <p:cNvSpPr/>
                  <p:nvPr/>
                </p:nvSpPr>
                <p:spPr>
                  <a:xfrm>
                    <a:off x="7742872" y="2422961"/>
                    <a:ext cx="101440" cy="90136"/>
                  </a:xfrm>
                  <a:custGeom>
                    <a:avLst/>
                    <a:gdLst>
                      <a:gd name="connsiteX0" fmla="*/ 50292 w 101440"/>
                      <a:gd name="connsiteY0" fmla="*/ 1247 h 90136"/>
                      <a:gd name="connsiteX1" fmla="*/ 101441 w 101440"/>
                      <a:gd name="connsiteY1" fmla="*/ 34965 h 90136"/>
                      <a:gd name="connsiteX2" fmla="*/ 50292 w 101440"/>
                      <a:gd name="connsiteY2" fmla="*/ 89067 h 90136"/>
                      <a:gd name="connsiteX3" fmla="*/ 0 w 101440"/>
                      <a:gd name="connsiteY3" fmla="*/ 55158 h 90136"/>
                      <a:gd name="connsiteX4" fmla="*/ 50292 w 101440"/>
                      <a:gd name="connsiteY4" fmla="*/ 1247 h 901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40" h="90136">
                        <a:moveTo>
                          <a:pt x="50292" y="1247"/>
                        </a:moveTo>
                        <a:cubicBezTo>
                          <a:pt x="78391" y="-4564"/>
                          <a:pt x="101441" y="10486"/>
                          <a:pt x="101441" y="34965"/>
                        </a:cubicBezTo>
                        <a:cubicBezTo>
                          <a:pt x="101441" y="59444"/>
                          <a:pt x="78486" y="83638"/>
                          <a:pt x="50292" y="89067"/>
                        </a:cubicBezTo>
                        <a:cubicBezTo>
                          <a:pt x="22384" y="94401"/>
                          <a:pt x="0" y="79256"/>
                          <a:pt x="0" y="55158"/>
                        </a:cubicBezTo>
                        <a:cubicBezTo>
                          <a:pt x="0" y="31155"/>
                          <a:pt x="22479" y="7057"/>
                          <a:pt x="50292" y="12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56" name="Graphic 220">
                <a:extLst>
                  <a:ext uri="{FF2B5EF4-FFF2-40B4-BE49-F238E27FC236}">
                    <a16:creationId xmlns:a16="http://schemas.microsoft.com/office/drawing/2014/main" id="{8588B7D8-C118-4FE0-A73B-7A6B2ECEFFC9}"/>
                  </a:ext>
                </a:extLst>
              </p:cNvPr>
              <p:cNvGrpSpPr/>
              <p:nvPr/>
            </p:nvGrpSpPr>
            <p:grpSpPr>
              <a:xfrm>
                <a:off x="7990141" y="3503540"/>
                <a:ext cx="621601" cy="91400"/>
                <a:chOff x="7990141" y="3503540"/>
                <a:chExt cx="621601" cy="91400"/>
              </a:xfrm>
              <a:grpFill/>
            </p:grpSpPr>
            <p:sp>
              <p:nvSpPr>
                <p:cNvPr id="267" name="Freeform: Shape 266">
                  <a:extLst>
                    <a:ext uri="{FF2B5EF4-FFF2-40B4-BE49-F238E27FC236}">
                      <a16:creationId xmlns:a16="http://schemas.microsoft.com/office/drawing/2014/main" id="{1706A651-8ABB-49C0-B9D9-481ECFB6F83C}"/>
                    </a:ext>
                  </a:extLst>
                </p:cNvPr>
                <p:cNvSpPr/>
                <p:nvPr/>
              </p:nvSpPr>
              <p:spPr>
                <a:xfrm>
                  <a:off x="8044433" y="3522154"/>
                  <a:ext cx="567308" cy="37242"/>
                </a:xfrm>
                <a:custGeom>
                  <a:avLst/>
                  <a:gdLst>
                    <a:gd name="connsiteX0" fmla="*/ 567309 w 567308"/>
                    <a:gd name="connsiteY0" fmla="*/ 21908 h 37242"/>
                    <a:gd name="connsiteX1" fmla="*/ 0 w 567308"/>
                    <a:gd name="connsiteY1" fmla="*/ 37243 h 37242"/>
                    <a:gd name="connsiteX2" fmla="*/ 0 w 567308"/>
                    <a:gd name="connsiteY2" fmla="*/ 16954 h 37242"/>
                    <a:gd name="connsiteX3" fmla="*/ 567309 w 567308"/>
                    <a:gd name="connsiteY3" fmla="*/ 0 h 37242"/>
                  </a:gdLst>
                  <a:ahLst/>
                  <a:cxnLst>
                    <a:cxn ang="0">
                      <a:pos x="connsiteX0" y="connsiteY0"/>
                    </a:cxn>
                    <a:cxn ang="0">
                      <a:pos x="connsiteX1" y="connsiteY1"/>
                    </a:cxn>
                    <a:cxn ang="0">
                      <a:pos x="connsiteX2" y="connsiteY2"/>
                    </a:cxn>
                    <a:cxn ang="0">
                      <a:pos x="connsiteX3" y="connsiteY3"/>
                    </a:cxn>
                  </a:cxnLst>
                  <a:rect l="l" t="t" r="r" b="b"/>
                  <a:pathLst>
                    <a:path w="567308" h="37242">
                      <a:moveTo>
                        <a:pt x="567309" y="21908"/>
                      </a:moveTo>
                      <a:lnTo>
                        <a:pt x="0" y="37243"/>
                      </a:lnTo>
                      <a:lnTo>
                        <a:pt x="0" y="16954"/>
                      </a:lnTo>
                      <a:lnTo>
                        <a:pt x="56730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68" name="Freeform: Shape 267">
                  <a:extLst>
                    <a:ext uri="{FF2B5EF4-FFF2-40B4-BE49-F238E27FC236}">
                      <a16:creationId xmlns:a16="http://schemas.microsoft.com/office/drawing/2014/main" id="{11AAE691-A344-41C9-A551-1033A9B5AC85}"/>
                    </a:ext>
                  </a:extLst>
                </p:cNvPr>
                <p:cNvSpPr/>
                <p:nvPr/>
              </p:nvSpPr>
              <p:spPr>
                <a:xfrm>
                  <a:off x="7990141" y="3503540"/>
                  <a:ext cx="109537" cy="91400"/>
                </a:xfrm>
                <a:custGeom>
                  <a:avLst/>
                  <a:gdLst>
                    <a:gd name="connsiteX0" fmla="*/ 54293 w 109537"/>
                    <a:gd name="connsiteY0" fmla="*/ 91385 h 91400"/>
                    <a:gd name="connsiteX1" fmla="*/ 0 w 109537"/>
                    <a:gd name="connsiteY1" fmla="*/ 47284 h 91400"/>
                    <a:gd name="connsiteX2" fmla="*/ 54293 w 109537"/>
                    <a:gd name="connsiteY2" fmla="*/ 40 h 91400"/>
                    <a:gd name="connsiteX3" fmla="*/ 109538 w 109537"/>
                    <a:gd name="connsiteY3" fmla="*/ 44141 h 91400"/>
                    <a:gd name="connsiteX4" fmla="*/ 54293 w 109537"/>
                    <a:gd name="connsiteY4" fmla="*/ 91385 h 91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7" h="91400">
                      <a:moveTo>
                        <a:pt x="54293" y="91385"/>
                      </a:moveTo>
                      <a:cubicBezTo>
                        <a:pt x="24194" y="92051"/>
                        <a:pt x="0" y="72239"/>
                        <a:pt x="0" y="47284"/>
                      </a:cubicBezTo>
                      <a:cubicBezTo>
                        <a:pt x="0" y="22233"/>
                        <a:pt x="24194" y="1183"/>
                        <a:pt x="54293" y="40"/>
                      </a:cubicBezTo>
                      <a:cubicBezTo>
                        <a:pt x="84677" y="-1008"/>
                        <a:pt x="109538" y="18709"/>
                        <a:pt x="109538" y="44141"/>
                      </a:cubicBezTo>
                      <a:cubicBezTo>
                        <a:pt x="109538" y="69572"/>
                        <a:pt x="84677" y="90718"/>
                        <a:pt x="54293" y="9138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7" name="Graphic 220">
                <a:extLst>
                  <a:ext uri="{FF2B5EF4-FFF2-40B4-BE49-F238E27FC236}">
                    <a16:creationId xmlns:a16="http://schemas.microsoft.com/office/drawing/2014/main" id="{D7E97CA1-FD5F-426F-B333-7CFD452EEE31}"/>
                  </a:ext>
                </a:extLst>
              </p:cNvPr>
              <p:cNvGrpSpPr/>
              <p:nvPr/>
            </p:nvGrpSpPr>
            <p:grpSpPr>
              <a:xfrm>
                <a:off x="7742832" y="3149547"/>
                <a:ext cx="312173" cy="405087"/>
                <a:chOff x="7742832" y="3149547"/>
                <a:chExt cx="312173" cy="405087"/>
              </a:xfrm>
              <a:grpFill/>
            </p:grpSpPr>
            <p:sp>
              <p:nvSpPr>
                <p:cNvPr id="265" name="Freeform: Shape 264">
                  <a:extLst>
                    <a:ext uri="{FF2B5EF4-FFF2-40B4-BE49-F238E27FC236}">
                      <a16:creationId xmlns:a16="http://schemas.microsoft.com/office/drawing/2014/main" id="{69734EDD-3646-40F7-BAAE-0723F9F55FEC}"/>
                    </a:ext>
                  </a:extLst>
                </p:cNvPr>
                <p:cNvSpPr/>
                <p:nvPr/>
              </p:nvSpPr>
              <p:spPr>
                <a:xfrm>
                  <a:off x="7783448" y="3188017"/>
                  <a:ext cx="271557" cy="366617"/>
                </a:xfrm>
                <a:custGeom>
                  <a:avLst/>
                  <a:gdLst>
                    <a:gd name="connsiteX0" fmla="*/ 250508 w 271557"/>
                    <a:gd name="connsiteY0" fmla="*/ 366617 h 366617"/>
                    <a:gd name="connsiteX1" fmla="*/ 0 w 271557"/>
                    <a:gd name="connsiteY1" fmla="*/ 11335 h 366617"/>
                    <a:gd name="connsiteX2" fmla="*/ 19431 w 271557"/>
                    <a:gd name="connsiteY2" fmla="*/ 0 h 366617"/>
                    <a:gd name="connsiteX3" fmla="*/ 271558 w 271557"/>
                    <a:gd name="connsiteY3" fmla="*/ 355854 h 366617"/>
                  </a:gdLst>
                  <a:ahLst/>
                  <a:cxnLst>
                    <a:cxn ang="0">
                      <a:pos x="connsiteX0" y="connsiteY0"/>
                    </a:cxn>
                    <a:cxn ang="0">
                      <a:pos x="connsiteX1" y="connsiteY1"/>
                    </a:cxn>
                    <a:cxn ang="0">
                      <a:pos x="connsiteX2" y="connsiteY2"/>
                    </a:cxn>
                    <a:cxn ang="0">
                      <a:pos x="connsiteX3" y="connsiteY3"/>
                    </a:cxn>
                  </a:cxnLst>
                  <a:rect l="l" t="t" r="r" b="b"/>
                  <a:pathLst>
                    <a:path w="271557" h="366617">
                      <a:moveTo>
                        <a:pt x="250508" y="366617"/>
                      </a:moveTo>
                      <a:lnTo>
                        <a:pt x="0" y="11335"/>
                      </a:lnTo>
                      <a:lnTo>
                        <a:pt x="19431" y="0"/>
                      </a:lnTo>
                      <a:lnTo>
                        <a:pt x="271558" y="35585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66" name="Freeform: Shape 265">
                  <a:extLst>
                    <a:ext uri="{FF2B5EF4-FFF2-40B4-BE49-F238E27FC236}">
                      <a16:creationId xmlns:a16="http://schemas.microsoft.com/office/drawing/2014/main" id="{84EC439E-EBC7-4E93-A3D3-AD4557CCBFE3}"/>
                    </a:ext>
                  </a:extLst>
                </p:cNvPr>
                <p:cNvSpPr/>
                <p:nvPr/>
              </p:nvSpPr>
              <p:spPr>
                <a:xfrm>
                  <a:off x="7742832" y="3149547"/>
                  <a:ext cx="101432" cy="88235"/>
                </a:xfrm>
                <a:custGeom>
                  <a:avLst/>
                  <a:gdLst>
                    <a:gd name="connsiteX0" fmla="*/ 6707 w 101432"/>
                    <a:gd name="connsiteY0" fmla="*/ 69712 h 88235"/>
                    <a:gd name="connsiteX1" fmla="*/ 25091 w 101432"/>
                    <a:gd name="connsiteY1" fmla="*/ 8466 h 88235"/>
                    <a:gd name="connsiteX2" fmla="*/ 94528 w 101432"/>
                    <a:gd name="connsiteY2" fmla="*/ 18277 h 88235"/>
                    <a:gd name="connsiteX3" fmla="*/ 75763 w 101432"/>
                    <a:gd name="connsiteY3" fmla="*/ 80190 h 88235"/>
                    <a:gd name="connsiteX4" fmla="*/ 6707 w 101432"/>
                    <a:gd name="connsiteY4" fmla="*/ 69712 h 88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32" h="88235">
                      <a:moveTo>
                        <a:pt x="6707" y="69712"/>
                      </a:moveTo>
                      <a:cubicBezTo>
                        <a:pt x="-7104" y="49995"/>
                        <a:pt x="1088" y="22658"/>
                        <a:pt x="25091" y="8466"/>
                      </a:cubicBezTo>
                      <a:cubicBezTo>
                        <a:pt x="49189" y="-5917"/>
                        <a:pt x="80431" y="-1535"/>
                        <a:pt x="94528" y="18277"/>
                      </a:cubicBezTo>
                      <a:cubicBezTo>
                        <a:pt x="108720" y="38184"/>
                        <a:pt x="100338" y="65997"/>
                        <a:pt x="75763" y="80190"/>
                      </a:cubicBezTo>
                      <a:cubicBezTo>
                        <a:pt x="51475" y="94191"/>
                        <a:pt x="20614" y="89429"/>
                        <a:pt x="6707" y="6971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8" name="Graphic 220">
                <a:extLst>
                  <a:ext uri="{FF2B5EF4-FFF2-40B4-BE49-F238E27FC236}">
                    <a16:creationId xmlns:a16="http://schemas.microsoft.com/office/drawing/2014/main" id="{1AD89F53-C30D-4218-A3D6-C9D8574AA796}"/>
                  </a:ext>
                </a:extLst>
              </p:cNvPr>
              <p:cNvGrpSpPr/>
              <p:nvPr/>
            </p:nvGrpSpPr>
            <p:grpSpPr>
              <a:xfrm>
                <a:off x="7783448" y="2748636"/>
                <a:ext cx="316242" cy="449096"/>
                <a:chOff x="7783448" y="2748636"/>
                <a:chExt cx="316242" cy="449096"/>
              </a:xfrm>
              <a:grpFill/>
            </p:grpSpPr>
            <p:sp>
              <p:nvSpPr>
                <p:cNvPr id="263" name="Freeform: Shape 262">
                  <a:extLst>
                    <a:ext uri="{FF2B5EF4-FFF2-40B4-BE49-F238E27FC236}">
                      <a16:creationId xmlns:a16="http://schemas.microsoft.com/office/drawing/2014/main" id="{9053F34D-0700-4BA6-935B-A088E4537D71}"/>
                    </a:ext>
                  </a:extLst>
                </p:cNvPr>
                <p:cNvSpPr/>
                <p:nvPr/>
              </p:nvSpPr>
              <p:spPr>
                <a:xfrm>
                  <a:off x="7783448" y="2791491"/>
                  <a:ext cx="271557" cy="406241"/>
                </a:xfrm>
                <a:custGeom>
                  <a:avLst/>
                  <a:gdLst>
                    <a:gd name="connsiteX0" fmla="*/ 19431 w 271557"/>
                    <a:gd name="connsiteY0" fmla="*/ 406241 h 406241"/>
                    <a:gd name="connsiteX1" fmla="*/ 0 w 271557"/>
                    <a:gd name="connsiteY1" fmla="*/ 398145 h 406241"/>
                    <a:gd name="connsiteX2" fmla="*/ 250508 w 271557"/>
                    <a:gd name="connsiteY2" fmla="*/ 0 h 406241"/>
                    <a:gd name="connsiteX3" fmla="*/ 271558 w 271557"/>
                    <a:gd name="connsiteY3" fmla="*/ 7144 h 406241"/>
                  </a:gdLst>
                  <a:ahLst/>
                  <a:cxnLst>
                    <a:cxn ang="0">
                      <a:pos x="connsiteX0" y="connsiteY0"/>
                    </a:cxn>
                    <a:cxn ang="0">
                      <a:pos x="connsiteX1" y="connsiteY1"/>
                    </a:cxn>
                    <a:cxn ang="0">
                      <a:pos x="connsiteX2" y="connsiteY2"/>
                    </a:cxn>
                    <a:cxn ang="0">
                      <a:pos x="connsiteX3" y="connsiteY3"/>
                    </a:cxn>
                  </a:cxnLst>
                  <a:rect l="l" t="t" r="r" b="b"/>
                  <a:pathLst>
                    <a:path w="271557" h="406241">
                      <a:moveTo>
                        <a:pt x="19431" y="406241"/>
                      </a:moveTo>
                      <a:lnTo>
                        <a:pt x="0" y="398145"/>
                      </a:lnTo>
                      <a:lnTo>
                        <a:pt x="250508" y="0"/>
                      </a:lnTo>
                      <a:lnTo>
                        <a:pt x="271558" y="714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64" name="Freeform: Shape 263">
                  <a:extLst>
                    <a:ext uri="{FF2B5EF4-FFF2-40B4-BE49-F238E27FC236}">
                      <a16:creationId xmlns:a16="http://schemas.microsoft.com/office/drawing/2014/main" id="{B58F4960-F3FE-41C3-BF57-D3068CD6E62E}"/>
                    </a:ext>
                  </a:extLst>
                </p:cNvPr>
                <p:cNvSpPr/>
                <p:nvPr/>
              </p:nvSpPr>
              <p:spPr>
                <a:xfrm>
                  <a:off x="7990154" y="2748636"/>
                  <a:ext cx="109536" cy="92635"/>
                </a:xfrm>
                <a:custGeom>
                  <a:avLst/>
                  <a:gdLst>
                    <a:gd name="connsiteX0" fmla="*/ 7226 w 109536"/>
                    <a:gd name="connsiteY0" fmla="*/ 30473 h 92635"/>
                    <a:gd name="connsiteX1" fmla="*/ 81807 w 109536"/>
                    <a:gd name="connsiteY1" fmla="*/ 2755 h 92635"/>
                    <a:gd name="connsiteX2" fmla="*/ 102095 w 109536"/>
                    <a:gd name="connsiteY2" fmla="*/ 62572 h 92635"/>
                    <a:gd name="connsiteX3" fmla="*/ 27038 w 109536"/>
                    <a:gd name="connsiteY3" fmla="*/ 89623 h 92635"/>
                    <a:gd name="connsiteX4" fmla="*/ 7226 w 109536"/>
                    <a:gd name="connsiteY4" fmla="*/ 30473 h 92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6" h="92635">
                      <a:moveTo>
                        <a:pt x="7226" y="30473"/>
                      </a:moveTo>
                      <a:cubicBezTo>
                        <a:pt x="22180" y="6565"/>
                        <a:pt x="55518" y="-5913"/>
                        <a:pt x="81807" y="2755"/>
                      </a:cubicBezTo>
                      <a:cubicBezTo>
                        <a:pt x="108286" y="11518"/>
                        <a:pt x="117430" y="38379"/>
                        <a:pt x="102095" y="62572"/>
                      </a:cubicBezTo>
                      <a:cubicBezTo>
                        <a:pt x="86759" y="86670"/>
                        <a:pt x="53136" y="98672"/>
                        <a:pt x="27038" y="89623"/>
                      </a:cubicBezTo>
                      <a:cubicBezTo>
                        <a:pt x="1130" y="80765"/>
                        <a:pt x="-7633" y="54285"/>
                        <a:pt x="7226" y="30473"/>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59" name="Graphic 220">
                <a:extLst>
                  <a:ext uri="{FF2B5EF4-FFF2-40B4-BE49-F238E27FC236}">
                    <a16:creationId xmlns:a16="http://schemas.microsoft.com/office/drawing/2014/main" id="{0B75CCC6-B888-4FBA-9EA0-468F231BCADA}"/>
                  </a:ext>
                </a:extLst>
              </p:cNvPr>
              <p:cNvGrpSpPr/>
              <p:nvPr/>
            </p:nvGrpSpPr>
            <p:grpSpPr>
              <a:xfrm>
                <a:off x="8044433" y="2663682"/>
                <a:ext cx="632460" cy="141524"/>
                <a:chOff x="8044433" y="2663682"/>
                <a:chExt cx="632460" cy="141524"/>
              </a:xfrm>
              <a:grpFill/>
            </p:grpSpPr>
            <p:sp>
              <p:nvSpPr>
                <p:cNvPr id="261" name="Freeform: Shape 260">
                  <a:extLst>
                    <a:ext uri="{FF2B5EF4-FFF2-40B4-BE49-F238E27FC236}">
                      <a16:creationId xmlns:a16="http://schemas.microsoft.com/office/drawing/2014/main" id="{A244557A-5DAB-46EE-BAD5-F405A7813506}"/>
                    </a:ext>
                  </a:extLst>
                </p:cNvPr>
                <p:cNvSpPr/>
                <p:nvPr/>
              </p:nvSpPr>
              <p:spPr>
                <a:xfrm>
                  <a:off x="8044433" y="2703195"/>
                  <a:ext cx="567308" cy="102012"/>
                </a:xfrm>
                <a:custGeom>
                  <a:avLst/>
                  <a:gdLst>
                    <a:gd name="connsiteX0" fmla="*/ 567309 w 567308"/>
                    <a:gd name="connsiteY0" fmla="*/ 22003 h 102012"/>
                    <a:gd name="connsiteX1" fmla="*/ 0 w 567308"/>
                    <a:gd name="connsiteY1" fmla="*/ 102013 h 102012"/>
                    <a:gd name="connsiteX2" fmla="*/ 0 w 567308"/>
                    <a:gd name="connsiteY2" fmla="*/ 81820 h 102012"/>
                    <a:gd name="connsiteX3" fmla="*/ 567309 w 567308"/>
                    <a:gd name="connsiteY3" fmla="*/ 0 h 102012"/>
                  </a:gdLst>
                  <a:ahLst/>
                  <a:cxnLst>
                    <a:cxn ang="0">
                      <a:pos x="connsiteX0" y="connsiteY0"/>
                    </a:cxn>
                    <a:cxn ang="0">
                      <a:pos x="connsiteX1" y="connsiteY1"/>
                    </a:cxn>
                    <a:cxn ang="0">
                      <a:pos x="connsiteX2" y="connsiteY2"/>
                    </a:cxn>
                    <a:cxn ang="0">
                      <a:pos x="connsiteX3" y="connsiteY3"/>
                    </a:cxn>
                  </a:cxnLst>
                  <a:rect l="l" t="t" r="r" b="b"/>
                  <a:pathLst>
                    <a:path w="567308" h="102012">
                      <a:moveTo>
                        <a:pt x="567309" y="22003"/>
                      </a:moveTo>
                      <a:lnTo>
                        <a:pt x="0" y="102013"/>
                      </a:lnTo>
                      <a:lnTo>
                        <a:pt x="0" y="81820"/>
                      </a:lnTo>
                      <a:lnTo>
                        <a:pt x="56730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62" name="Freeform: Shape 261">
                  <a:extLst>
                    <a:ext uri="{FF2B5EF4-FFF2-40B4-BE49-F238E27FC236}">
                      <a16:creationId xmlns:a16="http://schemas.microsoft.com/office/drawing/2014/main" id="{402C252A-60CD-4818-8D5F-709ACD4DB1BB}"/>
                    </a:ext>
                  </a:extLst>
                </p:cNvPr>
                <p:cNvSpPr/>
                <p:nvPr/>
              </p:nvSpPr>
              <p:spPr>
                <a:xfrm>
                  <a:off x="8547735" y="2663682"/>
                  <a:ext cx="129158" cy="100876"/>
                </a:xfrm>
                <a:custGeom>
                  <a:avLst/>
                  <a:gdLst>
                    <a:gd name="connsiteX0" fmla="*/ 64008 w 129158"/>
                    <a:gd name="connsiteY0" fmla="*/ 936 h 100876"/>
                    <a:gd name="connsiteX1" fmla="*/ 129159 w 129158"/>
                    <a:gd name="connsiteY1" fmla="*/ 41227 h 100876"/>
                    <a:gd name="connsiteX2" fmla="*/ 64008 w 129158"/>
                    <a:gd name="connsiteY2" fmla="*/ 100091 h 100876"/>
                    <a:gd name="connsiteX3" fmla="*/ 0 w 129158"/>
                    <a:gd name="connsiteY3" fmla="*/ 59610 h 100876"/>
                    <a:gd name="connsiteX4" fmla="*/ 64008 w 129158"/>
                    <a:gd name="connsiteY4" fmla="*/ 936 h 1008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158" h="100876">
                      <a:moveTo>
                        <a:pt x="64008" y="936"/>
                      </a:moveTo>
                      <a:cubicBezTo>
                        <a:pt x="99822" y="-4398"/>
                        <a:pt x="129159" y="13604"/>
                        <a:pt x="129159" y="41227"/>
                      </a:cubicBezTo>
                      <a:cubicBezTo>
                        <a:pt x="129159" y="68849"/>
                        <a:pt x="99822" y="95233"/>
                        <a:pt x="64008" y="100091"/>
                      </a:cubicBezTo>
                      <a:cubicBezTo>
                        <a:pt x="28480" y="104949"/>
                        <a:pt x="0" y="86756"/>
                        <a:pt x="0" y="59610"/>
                      </a:cubicBezTo>
                      <a:cubicBezTo>
                        <a:pt x="0" y="32464"/>
                        <a:pt x="28480" y="6270"/>
                        <a:pt x="64008" y="93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0" name="Graphic 220">
                <a:extLst>
                  <a:ext uri="{FF2B5EF4-FFF2-40B4-BE49-F238E27FC236}">
                    <a16:creationId xmlns:a16="http://schemas.microsoft.com/office/drawing/2014/main" id="{FC0C8EDD-5D7C-4927-810C-E88314E9951B}"/>
                  </a:ext>
                </a:extLst>
              </p:cNvPr>
              <p:cNvGrpSpPr/>
              <p:nvPr/>
            </p:nvGrpSpPr>
            <p:grpSpPr>
              <a:xfrm>
                <a:off x="6166770" y="2516409"/>
                <a:ext cx="173486" cy="281952"/>
                <a:chOff x="6166770" y="2516409"/>
                <a:chExt cx="173486" cy="281952"/>
              </a:xfrm>
              <a:grpFill/>
            </p:grpSpPr>
            <p:sp>
              <p:nvSpPr>
                <p:cNvPr id="259" name="Freeform: Shape 258">
                  <a:extLst>
                    <a:ext uri="{FF2B5EF4-FFF2-40B4-BE49-F238E27FC236}">
                      <a16:creationId xmlns:a16="http://schemas.microsoft.com/office/drawing/2014/main" id="{F556676E-F21B-4E79-B2A1-0AADAB62598F}"/>
                    </a:ext>
                  </a:extLst>
                </p:cNvPr>
                <p:cNvSpPr/>
                <p:nvPr/>
              </p:nvSpPr>
              <p:spPr>
                <a:xfrm>
                  <a:off x="6166770" y="2516409"/>
                  <a:ext cx="149161" cy="252603"/>
                </a:xfrm>
                <a:custGeom>
                  <a:avLst/>
                  <a:gdLst>
                    <a:gd name="connsiteX0" fmla="*/ 137732 w 149161"/>
                    <a:gd name="connsiteY0" fmla="*/ 252603 h 252603"/>
                    <a:gd name="connsiteX1" fmla="*/ 0 w 149161"/>
                    <a:gd name="connsiteY1" fmla="*/ 10096 h 252603"/>
                    <a:gd name="connsiteX2" fmla="*/ 10763 w 149161"/>
                    <a:gd name="connsiteY2" fmla="*/ 0 h 252603"/>
                    <a:gd name="connsiteX3" fmla="*/ 149162 w 149161"/>
                    <a:gd name="connsiteY3" fmla="*/ 242888 h 252603"/>
                  </a:gdLst>
                  <a:ahLst/>
                  <a:cxnLst>
                    <a:cxn ang="0">
                      <a:pos x="connsiteX0" y="connsiteY0"/>
                    </a:cxn>
                    <a:cxn ang="0">
                      <a:pos x="connsiteX1" y="connsiteY1"/>
                    </a:cxn>
                    <a:cxn ang="0">
                      <a:pos x="connsiteX2" y="connsiteY2"/>
                    </a:cxn>
                    <a:cxn ang="0">
                      <a:pos x="connsiteX3" y="connsiteY3"/>
                    </a:cxn>
                  </a:cxnLst>
                  <a:rect l="l" t="t" r="r" b="b"/>
                  <a:pathLst>
                    <a:path w="149161" h="252603">
                      <a:moveTo>
                        <a:pt x="137732" y="252603"/>
                      </a:moveTo>
                      <a:lnTo>
                        <a:pt x="0" y="10096"/>
                      </a:lnTo>
                      <a:lnTo>
                        <a:pt x="10763" y="0"/>
                      </a:lnTo>
                      <a:lnTo>
                        <a:pt x="149162" y="24288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60" name="Freeform: Shape 259">
                  <a:extLst>
                    <a:ext uri="{FF2B5EF4-FFF2-40B4-BE49-F238E27FC236}">
                      <a16:creationId xmlns:a16="http://schemas.microsoft.com/office/drawing/2014/main" id="{FB2779E3-C30C-4991-BA03-4170EF21F0C6}"/>
                    </a:ext>
                  </a:extLst>
                </p:cNvPr>
                <p:cNvSpPr/>
                <p:nvPr/>
              </p:nvSpPr>
              <p:spPr>
                <a:xfrm>
                  <a:off x="6280562" y="2729940"/>
                  <a:ext cx="59694" cy="68421"/>
                </a:xfrm>
                <a:custGeom>
                  <a:avLst/>
                  <a:gdLst>
                    <a:gd name="connsiteX0" fmla="*/ 55658 w 59694"/>
                    <a:gd name="connsiteY0" fmla="*/ 12116 h 68421"/>
                    <a:gd name="connsiteX1" fmla="*/ 44609 w 59694"/>
                    <a:gd name="connsiteY1" fmla="*/ 60503 h 68421"/>
                    <a:gd name="connsiteX2" fmla="*/ 3938 w 59694"/>
                    <a:gd name="connsiteY2" fmla="*/ 56122 h 68421"/>
                    <a:gd name="connsiteX3" fmla="*/ 14796 w 59694"/>
                    <a:gd name="connsiteY3" fmla="*/ 8116 h 68421"/>
                    <a:gd name="connsiteX4" fmla="*/ 55658 w 59694"/>
                    <a:gd name="connsiteY4" fmla="*/ 12116 h 68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 h="68421">
                      <a:moveTo>
                        <a:pt x="55658" y="12116"/>
                      </a:moveTo>
                      <a:cubicBezTo>
                        <a:pt x="63945" y="26689"/>
                        <a:pt x="59087" y="48406"/>
                        <a:pt x="44609" y="60503"/>
                      </a:cubicBezTo>
                      <a:cubicBezTo>
                        <a:pt x="30322" y="72600"/>
                        <a:pt x="12129" y="70600"/>
                        <a:pt x="3938" y="56122"/>
                      </a:cubicBezTo>
                      <a:cubicBezTo>
                        <a:pt x="-4159" y="41739"/>
                        <a:pt x="604" y="20308"/>
                        <a:pt x="14796" y="8116"/>
                      </a:cubicBezTo>
                      <a:cubicBezTo>
                        <a:pt x="28988" y="-4076"/>
                        <a:pt x="47372" y="-2362"/>
                        <a:pt x="55658" y="1211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1" name="Graphic 220">
                <a:extLst>
                  <a:ext uri="{FF2B5EF4-FFF2-40B4-BE49-F238E27FC236}">
                    <a16:creationId xmlns:a16="http://schemas.microsoft.com/office/drawing/2014/main" id="{DEDBD61E-3323-46AD-93ED-46B4918BA0B9}"/>
                  </a:ext>
                </a:extLst>
              </p:cNvPr>
              <p:cNvGrpSpPr/>
              <p:nvPr/>
            </p:nvGrpSpPr>
            <p:grpSpPr>
              <a:xfrm>
                <a:off x="6144065" y="2761583"/>
                <a:ext cx="171866" cy="333466"/>
                <a:chOff x="6144065" y="2761583"/>
                <a:chExt cx="171866" cy="333466"/>
              </a:xfrm>
              <a:grpFill/>
            </p:grpSpPr>
            <p:sp>
              <p:nvSpPr>
                <p:cNvPr id="257" name="Freeform: Shape 256">
                  <a:extLst>
                    <a:ext uri="{FF2B5EF4-FFF2-40B4-BE49-F238E27FC236}">
                      <a16:creationId xmlns:a16="http://schemas.microsoft.com/office/drawing/2014/main" id="{127A6FBE-C452-4FC0-9FEE-649FAF00F417}"/>
                    </a:ext>
                  </a:extLst>
                </p:cNvPr>
                <p:cNvSpPr/>
                <p:nvPr/>
              </p:nvSpPr>
              <p:spPr>
                <a:xfrm>
                  <a:off x="6166770" y="2761583"/>
                  <a:ext cx="149161" cy="303371"/>
                </a:xfrm>
                <a:custGeom>
                  <a:avLst/>
                  <a:gdLst>
                    <a:gd name="connsiteX0" fmla="*/ 10763 w 149161"/>
                    <a:gd name="connsiteY0" fmla="*/ 303371 h 303371"/>
                    <a:gd name="connsiteX1" fmla="*/ 0 w 149161"/>
                    <a:gd name="connsiteY1" fmla="*/ 297656 h 303371"/>
                    <a:gd name="connsiteX2" fmla="*/ 137732 w 149161"/>
                    <a:gd name="connsiteY2" fmla="*/ 0 h 303371"/>
                    <a:gd name="connsiteX3" fmla="*/ 149162 w 149161"/>
                    <a:gd name="connsiteY3" fmla="*/ 5239 h 303371"/>
                  </a:gdLst>
                  <a:ahLst/>
                  <a:cxnLst>
                    <a:cxn ang="0">
                      <a:pos x="connsiteX0" y="connsiteY0"/>
                    </a:cxn>
                    <a:cxn ang="0">
                      <a:pos x="connsiteX1" y="connsiteY1"/>
                    </a:cxn>
                    <a:cxn ang="0">
                      <a:pos x="connsiteX2" y="connsiteY2"/>
                    </a:cxn>
                    <a:cxn ang="0">
                      <a:pos x="connsiteX3" y="connsiteY3"/>
                    </a:cxn>
                  </a:cxnLst>
                  <a:rect l="l" t="t" r="r" b="b"/>
                  <a:pathLst>
                    <a:path w="149161" h="303371">
                      <a:moveTo>
                        <a:pt x="10763" y="303371"/>
                      </a:moveTo>
                      <a:lnTo>
                        <a:pt x="0" y="297656"/>
                      </a:lnTo>
                      <a:lnTo>
                        <a:pt x="137732" y="0"/>
                      </a:lnTo>
                      <a:lnTo>
                        <a:pt x="149162" y="523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58" name="Freeform: Shape 257">
                  <a:extLst>
                    <a:ext uri="{FF2B5EF4-FFF2-40B4-BE49-F238E27FC236}">
                      <a16:creationId xmlns:a16="http://schemas.microsoft.com/office/drawing/2014/main" id="{CA661FC9-DDC1-421A-AFDE-A5CAE032AE59}"/>
                    </a:ext>
                  </a:extLst>
                </p:cNvPr>
                <p:cNvSpPr/>
                <p:nvPr/>
              </p:nvSpPr>
              <p:spPr>
                <a:xfrm>
                  <a:off x="6144065" y="3029134"/>
                  <a:ext cx="56367" cy="65914"/>
                </a:xfrm>
                <a:custGeom>
                  <a:avLst/>
                  <a:gdLst>
                    <a:gd name="connsiteX0" fmla="*/ 52518 w 56367"/>
                    <a:gd name="connsiteY0" fmla="*/ 45917 h 65914"/>
                    <a:gd name="connsiteX1" fmla="*/ 13942 w 56367"/>
                    <a:gd name="connsiteY1" fmla="*/ 63252 h 65914"/>
                    <a:gd name="connsiteX2" fmla="*/ 3751 w 56367"/>
                    <a:gd name="connsiteY2" fmla="*/ 20199 h 65914"/>
                    <a:gd name="connsiteX3" fmla="*/ 42136 w 56367"/>
                    <a:gd name="connsiteY3" fmla="*/ 2578 h 65914"/>
                    <a:gd name="connsiteX4" fmla="*/ 52518 w 56367"/>
                    <a:gd name="connsiteY4" fmla="*/ 45917 h 65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5914">
                      <a:moveTo>
                        <a:pt x="52518" y="45917"/>
                      </a:moveTo>
                      <a:cubicBezTo>
                        <a:pt x="44708" y="62681"/>
                        <a:pt x="27373" y="70396"/>
                        <a:pt x="13942" y="63252"/>
                      </a:cubicBezTo>
                      <a:cubicBezTo>
                        <a:pt x="607" y="56108"/>
                        <a:pt x="-3965" y="36868"/>
                        <a:pt x="3751" y="20199"/>
                      </a:cubicBezTo>
                      <a:cubicBezTo>
                        <a:pt x="11466" y="3435"/>
                        <a:pt x="28611" y="-4471"/>
                        <a:pt x="42136" y="2578"/>
                      </a:cubicBezTo>
                      <a:cubicBezTo>
                        <a:pt x="55757" y="9531"/>
                        <a:pt x="60424" y="29057"/>
                        <a:pt x="52518" y="4591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2" name="Graphic 220">
                <a:extLst>
                  <a:ext uri="{FF2B5EF4-FFF2-40B4-BE49-F238E27FC236}">
                    <a16:creationId xmlns:a16="http://schemas.microsoft.com/office/drawing/2014/main" id="{0893EE22-1E6F-4BD2-A11F-B2DE9962008F}"/>
                  </a:ext>
                </a:extLst>
              </p:cNvPr>
              <p:cNvGrpSpPr/>
              <p:nvPr/>
            </p:nvGrpSpPr>
            <p:grpSpPr>
              <a:xfrm>
                <a:off x="5893022" y="3054858"/>
                <a:ext cx="279082" cy="74584"/>
                <a:chOff x="5893022" y="3054858"/>
                <a:chExt cx="279082" cy="74584"/>
              </a:xfrm>
              <a:grpFill/>
            </p:grpSpPr>
            <p:sp>
              <p:nvSpPr>
                <p:cNvPr id="255" name="Freeform: Shape 254">
                  <a:extLst>
                    <a:ext uri="{FF2B5EF4-FFF2-40B4-BE49-F238E27FC236}">
                      <a16:creationId xmlns:a16="http://schemas.microsoft.com/office/drawing/2014/main" id="{FA962DF3-F213-455B-BAFD-ED9D0DA12977}"/>
                    </a:ext>
                  </a:extLst>
                </p:cNvPr>
                <p:cNvSpPr/>
                <p:nvPr/>
              </p:nvSpPr>
              <p:spPr>
                <a:xfrm>
                  <a:off x="5918073" y="3054858"/>
                  <a:ext cx="254031" cy="50291"/>
                </a:xfrm>
                <a:custGeom>
                  <a:avLst/>
                  <a:gdLst>
                    <a:gd name="connsiteX0" fmla="*/ 254032 w 254031"/>
                    <a:gd name="connsiteY0" fmla="*/ 14478 h 50291"/>
                    <a:gd name="connsiteX1" fmla="*/ 0 w 254031"/>
                    <a:gd name="connsiteY1" fmla="*/ 50292 h 50291"/>
                    <a:gd name="connsiteX2" fmla="*/ 0 w 254031"/>
                    <a:gd name="connsiteY2" fmla="*/ 36576 h 50291"/>
                    <a:gd name="connsiteX3" fmla="*/ 254032 w 254031"/>
                    <a:gd name="connsiteY3" fmla="*/ 0 h 50291"/>
                  </a:gdLst>
                  <a:ahLst/>
                  <a:cxnLst>
                    <a:cxn ang="0">
                      <a:pos x="connsiteX0" y="connsiteY0"/>
                    </a:cxn>
                    <a:cxn ang="0">
                      <a:pos x="connsiteX1" y="connsiteY1"/>
                    </a:cxn>
                    <a:cxn ang="0">
                      <a:pos x="connsiteX2" y="connsiteY2"/>
                    </a:cxn>
                    <a:cxn ang="0">
                      <a:pos x="connsiteX3" y="connsiteY3"/>
                    </a:cxn>
                  </a:cxnLst>
                  <a:rect l="l" t="t" r="r" b="b"/>
                  <a:pathLst>
                    <a:path w="254031" h="50291">
                      <a:moveTo>
                        <a:pt x="254032" y="14478"/>
                      </a:moveTo>
                      <a:lnTo>
                        <a:pt x="0" y="50292"/>
                      </a:lnTo>
                      <a:lnTo>
                        <a:pt x="0" y="36576"/>
                      </a:lnTo>
                      <a:lnTo>
                        <a:pt x="25403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56" name="Freeform: Shape 255">
                  <a:extLst>
                    <a:ext uri="{FF2B5EF4-FFF2-40B4-BE49-F238E27FC236}">
                      <a16:creationId xmlns:a16="http://schemas.microsoft.com/office/drawing/2014/main" id="{89BE20F4-C8D7-4423-A8F9-A9F0F125BED7}"/>
                    </a:ext>
                  </a:extLst>
                </p:cNvPr>
                <p:cNvSpPr/>
                <p:nvPr/>
              </p:nvSpPr>
              <p:spPr>
                <a:xfrm>
                  <a:off x="5893022" y="3067007"/>
                  <a:ext cx="50387" cy="62435"/>
                </a:xfrm>
                <a:custGeom>
                  <a:avLst/>
                  <a:gdLst>
                    <a:gd name="connsiteX0" fmla="*/ 25051 w 50387"/>
                    <a:gd name="connsiteY0" fmla="*/ 62241 h 62435"/>
                    <a:gd name="connsiteX1" fmla="*/ 0 w 50387"/>
                    <a:gd name="connsiteY1" fmla="*/ 34808 h 62435"/>
                    <a:gd name="connsiteX2" fmla="*/ 25051 w 50387"/>
                    <a:gd name="connsiteY2" fmla="*/ 233 h 62435"/>
                    <a:gd name="connsiteX3" fmla="*/ 50387 w 50387"/>
                    <a:gd name="connsiteY3" fmla="*/ 27570 h 62435"/>
                    <a:gd name="connsiteX4" fmla="*/ 25051 w 50387"/>
                    <a:gd name="connsiteY4" fmla="*/ 62241 h 62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387" h="62435">
                      <a:moveTo>
                        <a:pt x="25051" y="62241"/>
                      </a:moveTo>
                      <a:cubicBezTo>
                        <a:pt x="11144" y="64145"/>
                        <a:pt x="0" y="51858"/>
                        <a:pt x="0" y="34808"/>
                      </a:cubicBezTo>
                      <a:cubicBezTo>
                        <a:pt x="0" y="17759"/>
                        <a:pt x="11144" y="2328"/>
                        <a:pt x="25051" y="233"/>
                      </a:cubicBezTo>
                      <a:cubicBezTo>
                        <a:pt x="39053" y="-1863"/>
                        <a:pt x="50387" y="10424"/>
                        <a:pt x="50387" y="27570"/>
                      </a:cubicBezTo>
                      <a:cubicBezTo>
                        <a:pt x="50387" y="44905"/>
                        <a:pt x="39053" y="60336"/>
                        <a:pt x="25051" y="6224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3" name="Graphic 220">
                <a:extLst>
                  <a:ext uri="{FF2B5EF4-FFF2-40B4-BE49-F238E27FC236}">
                    <a16:creationId xmlns:a16="http://schemas.microsoft.com/office/drawing/2014/main" id="{CD4F13A8-1C8E-40D5-8D30-7309693DAEDA}"/>
                  </a:ext>
                </a:extLst>
              </p:cNvPr>
              <p:cNvGrpSpPr/>
              <p:nvPr/>
            </p:nvGrpSpPr>
            <p:grpSpPr>
              <a:xfrm>
                <a:off x="5918073" y="2487855"/>
                <a:ext cx="282320" cy="105706"/>
                <a:chOff x="5918073" y="2487855"/>
                <a:chExt cx="282320" cy="105706"/>
              </a:xfrm>
              <a:grpFill/>
            </p:grpSpPr>
            <p:sp>
              <p:nvSpPr>
                <p:cNvPr id="253" name="Freeform: Shape 252">
                  <a:extLst>
                    <a:ext uri="{FF2B5EF4-FFF2-40B4-BE49-F238E27FC236}">
                      <a16:creationId xmlns:a16="http://schemas.microsoft.com/office/drawing/2014/main" id="{98EB6D51-3AB3-4576-B428-B8F21C2EB13A}"/>
                    </a:ext>
                  </a:extLst>
                </p:cNvPr>
                <p:cNvSpPr/>
                <p:nvPr/>
              </p:nvSpPr>
              <p:spPr>
                <a:xfrm>
                  <a:off x="5918073" y="2514218"/>
                  <a:ext cx="254031" cy="79343"/>
                </a:xfrm>
                <a:custGeom>
                  <a:avLst/>
                  <a:gdLst>
                    <a:gd name="connsiteX0" fmla="*/ 254032 w 254031"/>
                    <a:gd name="connsiteY0" fmla="*/ 14478 h 79343"/>
                    <a:gd name="connsiteX1" fmla="*/ 0 w 254031"/>
                    <a:gd name="connsiteY1" fmla="*/ 79343 h 79343"/>
                    <a:gd name="connsiteX2" fmla="*/ 0 w 254031"/>
                    <a:gd name="connsiteY2" fmla="*/ 65532 h 79343"/>
                    <a:gd name="connsiteX3" fmla="*/ 254032 w 254031"/>
                    <a:gd name="connsiteY3" fmla="*/ 0 h 79343"/>
                  </a:gdLst>
                  <a:ahLst/>
                  <a:cxnLst>
                    <a:cxn ang="0">
                      <a:pos x="connsiteX0" y="connsiteY0"/>
                    </a:cxn>
                    <a:cxn ang="0">
                      <a:pos x="connsiteX1" y="connsiteY1"/>
                    </a:cxn>
                    <a:cxn ang="0">
                      <a:pos x="connsiteX2" y="connsiteY2"/>
                    </a:cxn>
                    <a:cxn ang="0">
                      <a:pos x="connsiteX3" y="connsiteY3"/>
                    </a:cxn>
                  </a:cxnLst>
                  <a:rect l="l" t="t" r="r" b="b"/>
                  <a:pathLst>
                    <a:path w="254031" h="79343">
                      <a:moveTo>
                        <a:pt x="254032" y="14478"/>
                      </a:moveTo>
                      <a:lnTo>
                        <a:pt x="0" y="79343"/>
                      </a:lnTo>
                      <a:lnTo>
                        <a:pt x="0" y="65532"/>
                      </a:lnTo>
                      <a:lnTo>
                        <a:pt x="25403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54" name="Freeform: Shape 253">
                  <a:extLst>
                    <a:ext uri="{FF2B5EF4-FFF2-40B4-BE49-F238E27FC236}">
                      <a16:creationId xmlns:a16="http://schemas.microsoft.com/office/drawing/2014/main" id="{52BD7F82-CF53-4912-981B-9300EDBEF102}"/>
                    </a:ext>
                  </a:extLst>
                </p:cNvPr>
                <p:cNvSpPr/>
                <p:nvPr/>
              </p:nvSpPr>
              <p:spPr>
                <a:xfrm>
                  <a:off x="6144101" y="2487855"/>
                  <a:ext cx="56292" cy="67034"/>
                </a:xfrm>
                <a:custGeom>
                  <a:avLst/>
                  <a:gdLst>
                    <a:gd name="connsiteX0" fmla="*/ 28004 w 56292"/>
                    <a:gd name="connsiteY0" fmla="*/ 837 h 67034"/>
                    <a:gd name="connsiteX1" fmla="*/ 56293 w 56292"/>
                    <a:gd name="connsiteY1" fmla="*/ 26268 h 67034"/>
                    <a:gd name="connsiteX2" fmla="*/ 28004 w 56292"/>
                    <a:gd name="connsiteY2" fmla="*/ 66273 h 67034"/>
                    <a:gd name="connsiteX3" fmla="*/ 0 w 56292"/>
                    <a:gd name="connsiteY3" fmla="*/ 40746 h 67034"/>
                    <a:gd name="connsiteX4" fmla="*/ 28004 w 56292"/>
                    <a:gd name="connsiteY4" fmla="*/ 837 h 670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92" h="67034">
                      <a:moveTo>
                        <a:pt x="28004" y="837"/>
                      </a:moveTo>
                      <a:cubicBezTo>
                        <a:pt x="43625" y="-3259"/>
                        <a:pt x="56293" y="8076"/>
                        <a:pt x="56293" y="26268"/>
                      </a:cubicBezTo>
                      <a:cubicBezTo>
                        <a:pt x="56293" y="44461"/>
                        <a:pt x="43529" y="62368"/>
                        <a:pt x="28004" y="66273"/>
                      </a:cubicBezTo>
                      <a:cubicBezTo>
                        <a:pt x="12478" y="70179"/>
                        <a:pt x="0" y="58653"/>
                        <a:pt x="0" y="40746"/>
                      </a:cubicBezTo>
                      <a:cubicBezTo>
                        <a:pt x="0" y="22839"/>
                        <a:pt x="12573" y="4932"/>
                        <a:pt x="28004" y="83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4" name="Graphic 220">
                <a:extLst>
                  <a:ext uri="{FF2B5EF4-FFF2-40B4-BE49-F238E27FC236}">
                    <a16:creationId xmlns:a16="http://schemas.microsoft.com/office/drawing/2014/main" id="{E5600BC0-D449-4487-AF99-41BCBDA38DBF}"/>
                  </a:ext>
                </a:extLst>
              </p:cNvPr>
              <p:cNvGrpSpPr/>
              <p:nvPr/>
            </p:nvGrpSpPr>
            <p:grpSpPr>
              <a:xfrm>
                <a:off x="6144160" y="2075692"/>
                <a:ext cx="669460" cy="722668"/>
                <a:chOff x="6144160" y="2075692"/>
                <a:chExt cx="669460" cy="722668"/>
              </a:xfrm>
              <a:grpFill/>
            </p:grpSpPr>
            <p:grpSp>
              <p:nvGrpSpPr>
                <p:cNvPr id="235" name="Graphic 220">
                  <a:extLst>
                    <a:ext uri="{FF2B5EF4-FFF2-40B4-BE49-F238E27FC236}">
                      <a16:creationId xmlns:a16="http://schemas.microsoft.com/office/drawing/2014/main" id="{45858A63-46D3-45EE-8620-0CED5967EEA0}"/>
                    </a:ext>
                  </a:extLst>
                </p:cNvPr>
                <p:cNvGrpSpPr/>
                <p:nvPr/>
              </p:nvGrpSpPr>
              <p:grpSpPr>
                <a:xfrm>
                  <a:off x="6605682" y="2107120"/>
                  <a:ext cx="207938" cy="296916"/>
                  <a:chOff x="6605682" y="2107120"/>
                  <a:chExt cx="207938" cy="296916"/>
                </a:xfrm>
                <a:grpFill/>
              </p:grpSpPr>
              <p:sp>
                <p:nvSpPr>
                  <p:cNvPr id="251" name="Freeform: Shape 250">
                    <a:extLst>
                      <a:ext uri="{FF2B5EF4-FFF2-40B4-BE49-F238E27FC236}">
                        <a16:creationId xmlns:a16="http://schemas.microsoft.com/office/drawing/2014/main" id="{999909A3-8FC1-407E-A505-CF9AF5EC4D01}"/>
                      </a:ext>
                    </a:extLst>
                  </p:cNvPr>
                  <p:cNvSpPr/>
                  <p:nvPr/>
                </p:nvSpPr>
                <p:spPr>
                  <a:xfrm>
                    <a:off x="6605682" y="2107120"/>
                    <a:ext cx="178784" cy="264794"/>
                  </a:xfrm>
                  <a:custGeom>
                    <a:avLst/>
                    <a:gdLst>
                      <a:gd name="connsiteX0" fmla="*/ 164973 w 178784"/>
                      <a:gd name="connsiteY0" fmla="*/ 264795 h 264794"/>
                      <a:gd name="connsiteX1" fmla="*/ 0 w 178784"/>
                      <a:gd name="connsiteY1" fmla="*/ 12002 h 264794"/>
                      <a:gd name="connsiteX2" fmla="*/ 12954 w 178784"/>
                      <a:gd name="connsiteY2" fmla="*/ 0 h 264794"/>
                      <a:gd name="connsiteX3" fmla="*/ 178784 w 178784"/>
                      <a:gd name="connsiteY3" fmla="*/ 253079 h 264794"/>
                    </a:gdLst>
                    <a:ahLst/>
                    <a:cxnLst>
                      <a:cxn ang="0">
                        <a:pos x="connsiteX0" y="connsiteY0"/>
                      </a:cxn>
                      <a:cxn ang="0">
                        <a:pos x="connsiteX1" y="connsiteY1"/>
                      </a:cxn>
                      <a:cxn ang="0">
                        <a:pos x="connsiteX2" y="connsiteY2"/>
                      </a:cxn>
                      <a:cxn ang="0">
                        <a:pos x="connsiteX3" y="connsiteY3"/>
                      </a:cxn>
                    </a:cxnLst>
                    <a:rect l="l" t="t" r="r" b="b"/>
                    <a:pathLst>
                      <a:path w="178784" h="264794">
                        <a:moveTo>
                          <a:pt x="164973" y="264795"/>
                        </a:moveTo>
                        <a:lnTo>
                          <a:pt x="0" y="12002"/>
                        </a:lnTo>
                        <a:lnTo>
                          <a:pt x="12954" y="0"/>
                        </a:lnTo>
                        <a:lnTo>
                          <a:pt x="178784" y="25307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52" name="Freeform: Shape 251">
                    <a:extLst>
                      <a:ext uri="{FF2B5EF4-FFF2-40B4-BE49-F238E27FC236}">
                        <a16:creationId xmlns:a16="http://schemas.microsoft.com/office/drawing/2014/main" id="{F5C094B3-D42D-4DB6-BD9E-5829C6708DF5}"/>
                      </a:ext>
                    </a:extLst>
                  </p:cNvPr>
                  <p:cNvSpPr/>
                  <p:nvPr/>
                </p:nvSpPr>
                <p:spPr>
                  <a:xfrm>
                    <a:off x="6742020" y="2327966"/>
                    <a:ext cx="71601" cy="76070"/>
                  </a:xfrm>
                  <a:custGeom>
                    <a:avLst/>
                    <a:gdLst>
                      <a:gd name="connsiteX0" fmla="*/ 66735 w 71601"/>
                      <a:gd name="connsiteY0" fmla="*/ 11564 h 76070"/>
                      <a:gd name="connsiteX1" fmla="*/ 53496 w 71601"/>
                      <a:gd name="connsiteY1" fmla="*/ 65571 h 76070"/>
                      <a:gd name="connsiteX2" fmla="*/ 4728 w 71601"/>
                      <a:gd name="connsiteY2" fmla="*/ 64333 h 76070"/>
                      <a:gd name="connsiteX3" fmla="*/ 17682 w 71601"/>
                      <a:gd name="connsiteY3" fmla="*/ 10802 h 76070"/>
                      <a:gd name="connsiteX4" fmla="*/ 66735 w 71601"/>
                      <a:gd name="connsiteY4" fmla="*/ 11564 h 760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01" h="76070">
                        <a:moveTo>
                          <a:pt x="66735" y="11564"/>
                        </a:moveTo>
                        <a:cubicBezTo>
                          <a:pt x="76737" y="26709"/>
                          <a:pt x="70831" y="50998"/>
                          <a:pt x="53496" y="65571"/>
                        </a:cubicBezTo>
                        <a:cubicBezTo>
                          <a:pt x="36351" y="80049"/>
                          <a:pt x="14539" y="79478"/>
                          <a:pt x="4728" y="64333"/>
                        </a:cubicBezTo>
                        <a:cubicBezTo>
                          <a:pt x="-4988" y="49283"/>
                          <a:pt x="727" y="25376"/>
                          <a:pt x="17682" y="10802"/>
                        </a:cubicBezTo>
                        <a:cubicBezTo>
                          <a:pt x="34732" y="-3866"/>
                          <a:pt x="56734" y="-3580"/>
                          <a:pt x="66735" y="1156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36" name="Graphic 220">
                  <a:extLst>
                    <a:ext uri="{FF2B5EF4-FFF2-40B4-BE49-F238E27FC236}">
                      <a16:creationId xmlns:a16="http://schemas.microsoft.com/office/drawing/2014/main" id="{6F5B84BB-1628-4ED8-B63A-1D28679BA884}"/>
                    </a:ext>
                  </a:extLst>
                </p:cNvPr>
                <p:cNvGrpSpPr/>
                <p:nvPr/>
              </p:nvGrpSpPr>
              <p:grpSpPr>
                <a:xfrm>
                  <a:off x="6578765" y="2363724"/>
                  <a:ext cx="205701" cy="376564"/>
                  <a:chOff x="6578765" y="2363724"/>
                  <a:chExt cx="205701" cy="376564"/>
                </a:xfrm>
                <a:grpFill/>
              </p:grpSpPr>
              <p:sp>
                <p:nvSpPr>
                  <p:cNvPr id="249" name="Freeform: Shape 248">
                    <a:extLst>
                      <a:ext uri="{FF2B5EF4-FFF2-40B4-BE49-F238E27FC236}">
                        <a16:creationId xmlns:a16="http://schemas.microsoft.com/office/drawing/2014/main" id="{075CBA9C-484B-4EAF-B049-669AD843EDF7}"/>
                      </a:ext>
                    </a:extLst>
                  </p:cNvPr>
                  <p:cNvSpPr/>
                  <p:nvPr/>
                </p:nvSpPr>
                <p:spPr>
                  <a:xfrm>
                    <a:off x="6605682" y="2363724"/>
                    <a:ext cx="178784" cy="342900"/>
                  </a:xfrm>
                  <a:custGeom>
                    <a:avLst/>
                    <a:gdLst>
                      <a:gd name="connsiteX0" fmla="*/ 12954 w 178784"/>
                      <a:gd name="connsiteY0" fmla="*/ 342900 h 342900"/>
                      <a:gd name="connsiteX1" fmla="*/ 0 w 178784"/>
                      <a:gd name="connsiteY1" fmla="*/ 337566 h 342900"/>
                      <a:gd name="connsiteX2" fmla="*/ 164973 w 178784"/>
                      <a:gd name="connsiteY2" fmla="*/ 0 h 342900"/>
                      <a:gd name="connsiteX3" fmla="*/ 178784 w 178784"/>
                      <a:gd name="connsiteY3" fmla="*/ 4667 h 342900"/>
                    </a:gdLst>
                    <a:ahLst/>
                    <a:cxnLst>
                      <a:cxn ang="0">
                        <a:pos x="connsiteX0" y="connsiteY0"/>
                      </a:cxn>
                      <a:cxn ang="0">
                        <a:pos x="connsiteX1" y="connsiteY1"/>
                      </a:cxn>
                      <a:cxn ang="0">
                        <a:pos x="connsiteX2" y="connsiteY2"/>
                      </a:cxn>
                      <a:cxn ang="0">
                        <a:pos x="connsiteX3" y="connsiteY3"/>
                      </a:cxn>
                    </a:cxnLst>
                    <a:rect l="l" t="t" r="r" b="b"/>
                    <a:pathLst>
                      <a:path w="178784" h="342900">
                        <a:moveTo>
                          <a:pt x="12954" y="342900"/>
                        </a:moveTo>
                        <a:lnTo>
                          <a:pt x="0" y="337566"/>
                        </a:lnTo>
                        <a:lnTo>
                          <a:pt x="164973" y="0"/>
                        </a:lnTo>
                        <a:lnTo>
                          <a:pt x="178784" y="4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50" name="Freeform: Shape 249">
                    <a:extLst>
                      <a:ext uri="{FF2B5EF4-FFF2-40B4-BE49-F238E27FC236}">
                        <a16:creationId xmlns:a16="http://schemas.microsoft.com/office/drawing/2014/main" id="{8E9A0955-4C83-4399-AA40-E0CD381B8E8F}"/>
                      </a:ext>
                    </a:extLst>
                  </p:cNvPr>
                  <p:cNvSpPr/>
                  <p:nvPr/>
                </p:nvSpPr>
                <p:spPr>
                  <a:xfrm>
                    <a:off x="6578765" y="2667505"/>
                    <a:ext cx="67216" cy="72782"/>
                  </a:xfrm>
                  <a:custGeom>
                    <a:avLst/>
                    <a:gdLst>
                      <a:gd name="connsiteX0" fmla="*/ 62637 w 67216"/>
                      <a:gd name="connsiteY0" fmla="*/ 48548 h 72782"/>
                      <a:gd name="connsiteX1" fmla="*/ 16631 w 67216"/>
                      <a:gd name="connsiteY1" fmla="*/ 70646 h 72782"/>
                      <a:gd name="connsiteX2" fmla="*/ 4439 w 67216"/>
                      <a:gd name="connsiteY2" fmla="*/ 24450 h 72782"/>
                      <a:gd name="connsiteX3" fmla="*/ 50254 w 67216"/>
                      <a:gd name="connsiteY3" fmla="*/ 1971 h 72782"/>
                      <a:gd name="connsiteX4" fmla="*/ 62637 w 67216"/>
                      <a:gd name="connsiteY4" fmla="*/ 48548 h 72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2782">
                        <a:moveTo>
                          <a:pt x="62637" y="48548"/>
                        </a:moveTo>
                        <a:cubicBezTo>
                          <a:pt x="53302" y="67598"/>
                          <a:pt x="32633" y="77409"/>
                          <a:pt x="16631" y="70646"/>
                        </a:cubicBezTo>
                        <a:cubicBezTo>
                          <a:pt x="724" y="63883"/>
                          <a:pt x="-4705" y="43214"/>
                          <a:pt x="4439" y="24450"/>
                        </a:cubicBezTo>
                        <a:cubicBezTo>
                          <a:pt x="13678" y="5495"/>
                          <a:pt x="34157" y="-4506"/>
                          <a:pt x="50254" y="1971"/>
                        </a:cubicBezTo>
                        <a:cubicBezTo>
                          <a:pt x="66446" y="8543"/>
                          <a:pt x="72066" y="29498"/>
                          <a:pt x="62637" y="485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37" name="Graphic 220">
                  <a:extLst>
                    <a:ext uri="{FF2B5EF4-FFF2-40B4-BE49-F238E27FC236}">
                      <a16:creationId xmlns:a16="http://schemas.microsoft.com/office/drawing/2014/main" id="{7BC84C74-02B2-46C0-BB56-3FCCD8DFAC10}"/>
                    </a:ext>
                  </a:extLst>
                </p:cNvPr>
                <p:cNvGrpSpPr/>
                <p:nvPr/>
              </p:nvGrpSpPr>
              <p:grpSpPr>
                <a:xfrm>
                  <a:off x="6280594" y="2695955"/>
                  <a:ext cx="331565" cy="102405"/>
                  <a:chOff x="6280594" y="2695955"/>
                  <a:chExt cx="331565" cy="102405"/>
                </a:xfrm>
                <a:grpFill/>
              </p:grpSpPr>
              <p:sp>
                <p:nvSpPr>
                  <p:cNvPr id="247" name="Freeform: Shape 246">
                    <a:extLst>
                      <a:ext uri="{FF2B5EF4-FFF2-40B4-BE49-F238E27FC236}">
                        <a16:creationId xmlns:a16="http://schemas.microsoft.com/office/drawing/2014/main" id="{07B681D6-4B76-4B37-85A1-9DB812AF3CCD}"/>
                      </a:ext>
                    </a:extLst>
                  </p:cNvPr>
                  <p:cNvSpPr/>
                  <p:nvPr/>
                </p:nvSpPr>
                <p:spPr>
                  <a:xfrm>
                    <a:off x="6310217" y="2695955"/>
                    <a:ext cx="301942" cy="75723"/>
                  </a:xfrm>
                  <a:custGeom>
                    <a:avLst/>
                    <a:gdLst>
                      <a:gd name="connsiteX0" fmla="*/ 301943 w 301942"/>
                      <a:gd name="connsiteY0" fmla="*/ 15907 h 75723"/>
                      <a:gd name="connsiteX1" fmla="*/ 0 w 301942"/>
                      <a:gd name="connsiteY1" fmla="*/ 75724 h 75723"/>
                      <a:gd name="connsiteX2" fmla="*/ 0 w 301942"/>
                      <a:gd name="connsiteY2" fmla="*/ 60770 h 75723"/>
                      <a:gd name="connsiteX3" fmla="*/ 301943 w 301942"/>
                      <a:gd name="connsiteY3" fmla="*/ 0 h 75723"/>
                    </a:gdLst>
                    <a:ahLst/>
                    <a:cxnLst>
                      <a:cxn ang="0">
                        <a:pos x="connsiteX0" y="connsiteY0"/>
                      </a:cxn>
                      <a:cxn ang="0">
                        <a:pos x="connsiteX1" y="connsiteY1"/>
                      </a:cxn>
                      <a:cxn ang="0">
                        <a:pos x="connsiteX2" y="connsiteY2"/>
                      </a:cxn>
                      <a:cxn ang="0">
                        <a:pos x="connsiteX3" y="connsiteY3"/>
                      </a:cxn>
                    </a:cxnLst>
                    <a:rect l="l" t="t" r="r" b="b"/>
                    <a:pathLst>
                      <a:path w="301942" h="75723">
                        <a:moveTo>
                          <a:pt x="301943" y="15907"/>
                        </a:moveTo>
                        <a:lnTo>
                          <a:pt x="0" y="75724"/>
                        </a:lnTo>
                        <a:lnTo>
                          <a:pt x="0" y="60770"/>
                        </a:lnTo>
                        <a:lnTo>
                          <a:pt x="3019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48" name="Freeform: Shape 247">
                    <a:extLst>
                      <a:ext uri="{FF2B5EF4-FFF2-40B4-BE49-F238E27FC236}">
                        <a16:creationId xmlns:a16="http://schemas.microsoft.com/office/drawing/2014/main" id="{8334F78F-2152-4AE4-B53E-E7B3F6923FC9}"/>
                      </a:ext>
                    </a:extLst>
                  </p:cNvPr>
                  <p:cNvSpPr/>
                  <p:nvPr/>
                </p:nvSpPr>
                <p:spPr>
                  <a:xfrm>
                    <a:off x="6280594" y="2729866"/>
                    <a:ext cx="59626" cy="68494"/>
                  </a:xfrm>
                  <a:custGeom>
                    <a:avLst/>
                    <a:gdLst>
                      <a:gd name="connsiteX0" fmla="*/ 29623 w 59626"/>
                      <a:gd name="connsiteY0" fmla="*/ 68007 h 68494"/>
                      <a:gd name="connsiteX1" fmla="*/ 0 w 59626"/>
                      <a:gd name="connsiteY1" fmla="*/ 40194 h 68494"/>
                      <a:gd name="connsiteX2" fmla="*/ 29623 w 59626"/>
                      <a:gd name="connsiteY2" fmla="*/ 570 h 68494"/>
                      <a:gd name="connsiteX3" fmla="*/ 59627 w 59626"/>
                      <a:gd name="connsiteY3" fmla="*/ 28288 h 68494"/>
                      <a:gd name="connsiteX4" fmla="*/ 29623 w 59626"/>
                      <a:gd name="connsiteY4" fmla="*/ 68007 h 68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26" h="68494">
                        <a:moveTo>
                          <a:pt x="29623" y="68007"/>
                        </a:moveTo>
                        <a:cubicBezTo>
                          <a:pt x="13240" y="71151"/>
                          <a:pt x="0" y="58768"/>
                          <a:pt x="0" y="40194"/>
                        </a:cubicBezTo>
                        <a:cubicBezTo>
                          <a:pt x="0" y="21716"/>
                          <a:pt x="13240" y="3999"/>
                          <a:pt x="29623" y="570"/>
                        </a:cubicBezTo>
                        <a:cubicBezTo>
                          <a:pt x="46101" y="-2859"/>
                          <a:pt x="59627" y="9524"/>
                          <a:pt x="59627" y="28288"/>
                        </a:cubicBezTo>
                        <a:cubicBezTo>
                          <a:pt x="59627" y="47052"/>
                          <a:pt x="46196" y="64864"/>
                          <a:pt x="29623" y="6800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38" name="Graphic 220">
                  <a:extLst>
                    <a:ext uri="{FF2B5EF4-FFF2-40B4-BE49-F238E27FC236}">
                      <a16:creationId xmlns:a16="http://schemas.microsoft.com/office/drawing/2014/main" id="{BA3BE3BE-E4DA-4777-951C-803CEE9A1D48}"/>
                    </a:ext>
                  </a:extLst>
                </p:cNvPr>
                <p:cNvGrpSpPr/>
                <p:nvPr/>
              </p:nvGrpSpPr>
              <p:grpSpPr>
                <a:xfrm>
                  <a:off x="6144160" y="2487890"/>
                  <a:ext cx="171771" cy="281122"/>
                  <a:chOff x="6144160" y="2487890"/>
                  <a:chExt cx="171771" cy="281122"/>
                </a:xfrm>
                <a:grpFill/>
              </p:grpSpPr>
              <p:sp>
                <p:nvSpPr>
                  <p:cNvPr id="245" name="Freeform: Shape 244">
                    <a:extLst>
                      <a:ext uri="{FF2B5EF4-FFF2-40B4-BE49-F238E27FC236}">
                        <a16:creationId xmlns:a16="http://schemas.microsoft.com/office/drawing/2014/main" id="{0BEFD6B6-2168-4BAE-B683-8EE2D68530DC}"/>
                      </a:ext>
                    </a:extLst>
                  </p:cNvPr>
                  <p:cNvSpPr/>
                  <p:nvPr/>
                </p:nvSpPr>
                <p:spPr>
                  <a:xfrm>
                    <a:off x="6166770" y="2516409"/>
                    <a:ext cx="149161" cy="252603"/>
                  </a:xfrm>
                  <a:custGeom>
                    <a:avLst/>
                    <a:gdLst>
                      <a:gd name="connsiteX0" fmla="*/ 137732 w 149161"/>
                      <a:gd name="connsiteY0" fmla="*/ 252603 h 252603"/>
                      <a:gd name="connsiteX1" fmla="*/ 0 w 149161"/>
                      <a:gd name="connsiteY1" fmla="*/ 10096 h 252603"/>
                      <a:gd name="connsiteX2" fmla="*/ 10763 w 149161"/>
                      <a:gd name="connsiteY2" fmla="*/ 0 h 252603"/>
                      <a:gd name="connsiteX3" fmla="*/ 149162 w 149161"/>
                      <a:gd name="connsiteY3" fmla="*/ 242888 h 252603"/>
                    </a:gdLst>
                    <a:ahLst/>
                    <a:cxnLst>
                      <a:cxn ang="0">
                        <a:pos x="connsiteX0" y="connsiteY0"/>
                      </a:cxn>
                      <a:cxn ang="0">
                        <a:pos x="connsiteX1" y="connsiteY1"/>
                      </a:cxn>
                      <a:cxn ang="0">
                        <a:pos x="connsiteX2" y="connsiteY2"/>
                      </a:cxn>
                      <a:cxn ang="0">
                        <a:pos x="connsiteX3" y="connsiteY3"/>
                      </a:cxn>
                    </a:cxnLst>
                    <a:rect l="l" t="t" r="r" b="b"/>
                    <a:pathLst>
                      <a:path w="149161" h="252603">
                        <a:moveTo>
                          <a:pt x="137732" y="252603"/>
                        </a:moveTo>
                        <a:lnTo>
                          <a:pt x="0" y="10096"/>
                        </a:lnTo>
                        <a:lnTo>
                          <a:pt x="10763" y="0"/>
                        </a:lnTo>
                        <a:lnTo>
                          <a:pt x="149162" y="24288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46" name="Freeform: Shape 245">
                    <a:extLst>
                      <a:ext uri="{FF2B5EF4-FFF2-40B4-BE49-F238E27FC236}">
                        <a16:creationId xmlns:a16="http://schemas.microsoft.com/office/drawing/2014/main" id="{4F538258-E1E7-483B-A820-0BF5354AE106}"/>
                      </a:ext>
                    </a:extLst>
                  </p:cNvPr>
                  <p:cNvSpPr/>
                  <p:nvPr/>
                </p:nvSpPr>
                <p:spPr>
                  <a:xfrm>
                    <a:off x="6144160" y="2487890"/>
                    <a:ext cx="56367" cy="67051"/>
                  </a:xfrm>
                  <a:custGeom>
                    <a:avLst/>
                    <a:gdLst>
                      <a:gd name="connsiteX0" fmla="*/ 3751 w 56367"/>
                      <a:gd name="connsiteY0" fmla="*/ 56046 h 67051"/>
                      <a:gd name="connsiteX1" fmla="*/ 13942 w 56367"/>
                      <a:gd name="connsiteY1" fmla="*/ 8897 h 67051"/>
                      <a:gd name="connsiteX2" fmla="*/ 52518 w 56367"/>
                      <a:gd name="connsiteY2" fmla="*/ 10802 h 67051"/>
                      <a:gd name="connsiteX3" fmla="*/ 42136 w 56367"/>
                      <a:gd name="connsiteY3" fmla="*/ 58332 h 67051"/>
                      <a:gd name="connsiteX4" fmla="*/ 3751 w 56367"/>
                      <a:gd name="connsiteY4" fmla="*/ 56046 h 67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7051">
                        <a:moveTo>
                          <a:pt x="3751" y="56046"/>
                        </a:moveTo>
                        <a:cubicBezTo>
                          <a:pt x="-3965" y="42425"/>
                          <a:pt x="607" y="21375"/>
                          <a:pt x="13942" y="8897"/>
                        </a:cubicBezTo>
                        <a:cubicBezTo>
                          <a:pt x="27372" y="-3676"/>
                          <a:pt x="44613" y="-2818"/>
                          <a:pt x="52518" y="10802"/>
                        </a:cubicBezTo>
                        <a:cubicBezTo>
                          <a:pt x="60424" y="24518"/>
                          <a:pt x="55757" y="45854"/>
                          <a:pt x="42136" y="58332"/>
                        </a:cubicBezTo>
                        <a:cubicBezTo>
                          <a:pt x="28611" y="70810"/>
                          <a:pt x="11466" y="69762"/>
                          <a:pt x="3751" y="56046"/>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39" name="Graphic 220">
                  <a:extLst>
                    <a:ext uri="{FF2B5EF4-FFF2-40B4-BE49-F238E27FC236}">
                      <a16:creationId xmlns:a16="http://schemas.microsoft.com/office/drawing/2014/main" id="{3C2455D2-9F4C-45DE-A708-424AF677FE2E}"/>
                    </a:ext>
                  </a:extLst>
                </p:cNvPr>
                <p:cNvGrpSpPr/>
                <p:nvPr/>
              </p:nvGrpSpPr>
              <p:grpSpPr>
                <a:xfrm>
                  <a:off x="6166770" y="2172803"/>
                  <a:ext cx="173560" cy="350940"/>
                  <a:chOff x="6166770" y="2172803"/>
                  <a:chExt cx="173560" cy="350940"/>
                </a:xfrm>
                <a:grpFill/>
              </p:grpSpPr>
              <p:sp>
                <p:nvSpPr>
                  <p:cNvPr id="243" name="Freeform: Shape 242">
                    <a:extLst>
                      <a:ext uri="{FF2B5EF4-FFF2-40B4-BE49-F238E27FC236}">
                        <a16:creationId xmlns:a16="http://schemas.microsoft.com/office/drawing/2014/main" id="{5C5710DE-DC86-47E5-B102-ADB3294EB994}"/>
                      </a:ext>
                    </a:extLst>
                  </p:cNvPr>
                  <p:cNvSpPr/>
                  <p:nvPr/>
                </p:nvSpPr>
                <p:spPr>
                  <a:xfrm>
                    <a:off x="6166770" y="2205894"/>
                    <a:ext cx="149161" cy="317849"/>
                  </a:xfrm>
                  <a:custGeom>
                    <a:avLst/>
                    <a:gdLst>
                      <a:gd name="connsiteX0" fmla="*/ 10763 w 149161"/>
                      <a:gd name="connsiteY0" fmla="*/ 317849 h 317849"/>
                      <a:gd name="connsiteX1" fmla="*/ 0 w 149161"/>
                      <a:gd name="connsiteY1" fmla="*/ 313373 h 317849"/>
                      <a:gd name="connsiteX2" fmla="*/ 137732 w 149161"/>
                      <a:gd name="connsiteY2" fmla="*/ 0 h 317849"/>
                      <a:gd name="connsiteX3" fmla="*/ 149162 w 149161"/>
                      <a:gd name="connsiteY3" fmla="*/ 3905 h 317849"/>
                    </a:gdLst>
                    <a:ahLst/>
                    <a:cxnLst>
                      <a:cxn ang="0">
                        <a:pos x="connsiteX0" y="connsiteY0"/>
                      </a:cxn>
                      <a:cxn ang="0">
                        <a:pos x="connsiteX1" y="connsiteY1"/>
                      </a:cxn>
                      <a:cxn ang="0">
                        <a:pos x="connsiteX2" y="connsiteY2"/>
                      </a:cxn>
                      <a:cxn ang="0">
                        <a:pos x="connsiteX3" y="connsiteY3"/>
                      </a:cxn>
                    </a:cxnLst>
                    <a:rect l="l" t="t" r="r" b="b"/>
                    <a:pathLst>
                      <a:path w="149161" h="317849">
                        <a:moveTo>
                          <a:pt x="10763" y="317849"/>
                        </a:moveTo>
                        <a:lnTo>
                          <a:pt x="0" y="313373"/>
                        </a:lnTo>
                        <a:lnTo>
                          <a:pt x="137732" y="0"/>
                        </a:lnTo>
                        <a:lnTo>
                          <a:pt x="149162" y="390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44" name="Freeform: Shape 243">
                    <a:extLst>
                      <a:ext uri="{FF2B5EF4-FFF2-40B4-BE49-F238E27FC236}">
                        <a16:creationId xmlns:a16="http://schemas.microsoft.com/office/drawing/2014/main" id="{5087F027-516D-4224-8B5D-56B195C21192}"/>
                      </a:ext>
                    </a:extLst>
                  </p:cNvPr>
                  <p:cNvSpPr/>
                  <p:nvPr/>
                </p:nvSpPr>
                <p:spPr>
                  <a:xfrm>
                    <a:off x="6280618" y="2172803"/>
                    <a:ext cx="59712" cy="69985"/>
                  </a:xfrm>
                  <a:custGeom>
                    <a:avLst/>
                    <a:gdLst>
                      <a:gd name="connsiteX0" fmla="*/ 3976 w 59712"/>
                      <a:gd name="connsiteY0" fmla="*/ 26328 h 69985"/>
                      <a:gd name="connsiteX1" fmla="*/ 44648 w 59712"/>
                      <a:gd name="connsiteY1" fmla="*/ 1087 h 69985"/>
                      <a:gd name="connsiteX2" fmla="*/ 55697 w 59712"/>
                      <a:gd name="connsiteY2" fmla="*/ 43854 h 69985"/>
                      <a:gd name="connsiteX3" fmla="*/ 14930 w 59712"/>
                      <a:gd name="connsiteY3" fmla="*/ 68810 h 69985"/>
                      <a:gd name="connsiteX4" fmla="*/ 3976 w 59712"/>
                      <a:gd name="connsiteY4" fmla="*/ 26328 h 69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12" h="69985">
                        <a:moveTo>
                          <a:pt x="3976" y="26328"/>
                        </a:moveTo>
                        <a:cubicBezTo>
                          <a:pt x="12168" y="7659"/>
                          <a:pt x="30265" y="-3675"/>
                          <a:pt x="44648" y="1087"/>
                        </a:cubicBezTo>
                        <a:cubicBezTo>
                          <a:pt x="59031" y="5850"/>
                          <a:pt x="63984" y="24995"/>
                          <a:pt x="55697" y="43854"/>
                        </a:cubicBezTo>
                        <a:cubicBezTo>
                          <a:pt x="47410" y="62618"/>
                          <a:pt x="29123" y="73763"/>
                          <a:pt x="14930" y="68810"/>
                        </a:cubicBezTo>
                        <a:cubicBezTo>
                          <a:pt x="643" y="63857"/>
                          <a:pt x="-4215" y="44902"/>
                          <a:pt x="3976" y="2632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40" name="Graphic 220">
                  <a:extLst>
                    <a:ext uri="{FF2B5EF4-FFF2-40B4-BE49-F238E27FC236}">
                      <a16:creationId xmlns:a16="http://schemas.microsoft.com/office/drawing/2014/main" id="{6DFC0530-39D1-4202-B7EA-29EA5B222326}"/>
                    </a:ext>
                  </a:extLst>
                </p:cNvPr>
                <p:cNvGrpSpPr/>
                <p:nvPr/>
              </p:nvGrpSpPr>
              <p:grpSpPr>
                <a:xfrm>
                  <a:off x="6310217" y="2075692"/>
                  <a:ext cx="335756" cy="139632"/>
                  <a:chOff x="6310217" y="2075692"/>
                  <a:chExt cx="335756" cy="139632"/>
                </a:xfrm>
                <a:grpFill/>
              </p:grpSpPr>
              <p:sp>
                <p:nvSpPr>
                  <p:cNvPr id="241" name="Freeform: Shape 240">
                    <a:extLst>
                      <a:ext uri="{FF2B5EF4-FFF2-40B4-BE49-F238E27FC236}">
                        <a16:creationId xmlns:a16="http://schemas.microsoft.com/office/drawing/2014/main" id="{CBEFECE9-E3DD-4E42-B5E9-0CAE83C6ED4D}"/>
                      </a:ext>
                    </a:extLst>
                  </p:cNvPr>
                  <p:cNvSpPr/>
                  <p:nvPr/>
                </p:nvSpPr>
                <p:spPr>
                  <a:xfrm>
                    <a:off x="6310217" y="2105215"/>
                    <a:ext cx="301942" cy="110109"/>
                  </a:xfrm>
                  <a:custGeom>
                    <a:avLst/>
                    <a:gdLst>
                      <a:gd name="connsiteX0" fmla="*/ 301943 w 301942"/>
                      <a:gd name="connsiteY0" fmla="*/ 15812 h 110109"/>
                      <a:gd name="connsiteX1" fmla="*/ 0 w 301942"/>
                      <a:gd name="connsiteY1" fmla="*/ 110109 h 110109"/>
                      <a:gd name="connsiteX2" fmla="*/ 0 w 301942"/>
                      <a:gd name="connsiteY2" fmla="*/ 95155 h 110109"/>
                      <a:gd name="connsiteX3" fmla="*/ 301943 w 301942"/>
                      <a:gd name="connsiteY3" fmla="*/ 0 h 110109"/>
                    </a:gdLst>
                    <a:ahLst/>
                    <a:cxnLst>
                      <a:cxn ang="0">
                        <a:pos x="connsiteX0" y="connsiteY0"/>
                      </a:cxn>
                      <a:cxn ang="0">
                        <a:pos x="connsiteX1" y="connsiteY1"/>
                      </a:cxn>
                      <a:cxn ang="0">
                        <a:pos x="connsiteX2" y="connsiteY2"/>
                      </a:cxn>
                      <a:cxn ang="0">
                        <a:pos x="connsiteX3" y="connsiteY3"/>
                      </a:cxn>
                    </a:cxnLst>
                    <a:rect l="l" t="t" r="r" b="b"/>
                    <a:pathLst>
                      <a:path w="301942" h="110109">
                        <a:moveTo>
                          <a:pt x="301943" y="15812"/>
                        </a:moveTo>
                        <a:lnTo>
                          <a:pt x="0" y="110109"/>
                        </a:lnTo>
                        <a:lnTo>
                          <a:pt x="0" y="95155"/>
                        </a:lnTo>
                        <a:lnTo>
                          <a:pt x="3019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42" name="Freeform: Shape 241">
                    <a:extLst>
                      <a:ext uri="{FF2B5EF4-FFF2-40B4-BE49-F238E27FC236}">
                        <a16:creationId xmlns:a16="http://schemas.microsoft.com/office/drawing/2014/main" id="{D07A023E-D669-4A07-90B4-4E25A562FD86}"/>
                      </a:ext>
                    </a:extLst>
                  </p:cNvPr>
                  <p:cNvSpPr/>
                  <p:nvPr/>
                </p:nvSpPr>
                <p:spPr>
                  <a:xfrm>
                    <a:off x="6578726" y="2075692"/>
                    <a:ext cx="67246" cy="74628"/>
                  </a:xfrm>
                  <a:custGeom>
                    <a:avLst/>
                    <a:gdLst>
                      <a:gd name="connsiteX0" fmla="*/ 33433 w 67246"/>
                      <a:gd name="connsiteY0" fmla="*/ 1615 h 74628"/>
                      <a:gd name="connsiteX1" fmla="*/ 67246 w 67246"/>
                      <a:gd name="connsiteY1" fmla="*/ 26761 h 74628"/>
                      <a:gd name="connsiteX2" fmla="*/ 33433 w 67246"/>
                      <a:gd name="connsiteY2" fmla="*/ 73148 h 74628"/>
                      <a:gd name="connsiteX3" fmla="*/ 0 w 67246"/>
                      <a:gd name="connsiteY3" fmla="*/ 47811 h 74628"/>
                      <a:gd name="connsiteX4" fmla="*/ 33433 w 67246"/>
                      <a:gd name="connsiteY4" fmla="*/ 1615 h 74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6" h="74628">
                        <a:moveTo>
                          <a:pt x="33433" y="1615"/>
                        </a:moveTo>
                        <a:cubicBezTo>
                          <a:pt x="52102" y="-4386"/>
                          <a:pt x="67246" y="6854"/>
                          <a:pt x="67246" y="26761"/>
                        </a:cubicBezTo>
                        <a:cubicBezTo>
                          <a:pt x="67246" y="46668"/>
                          <a:pt x="52007" y="67433"/>
                          <a:pt x="33433" y="73148"/>
                        </a:cubicBezTo>
                        <a:cubicBezTo>
                          <a:pt x="14954" y="78863"/>
                          <a:pt x="0" y="67528"/>
                          <a:pt x="0" y="47811"/>
                        </a:cubicBezTo>
                        <a:cubicBezTo>
                          <a:pt x="0" y="28285"/>
                          <a:pt x="14954" y="7616"/>
                          <a:pt x="33433" y="161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65" name="Graphic 220">
                <a:extLst>
                  <a:ext uri="{FF2B5EF4-FFF2-40B4-BE49-F238E27FC236}">
                    <a16:creationId xmlns:a16="http://schemas.microsoft.com/office/drawing/2014/main" id="{092C28C9-7943-4970-8322-4F31606000D3}"/>
                  </a:ext>
                </a:extLst>
              </p:cNvPr>
              <p:cNvGrpSpPr/>
              <p:nvPr/>
            </p:nvGrpSpPr>
            <p:grpSpPr>
              <a:xfrm>
                <a:off x="6578765" y="2231573"/>
                <a:ext cx="809263" cy="781408"/>
                <a:chOff x="6578765" y="2231573"/>
                <a:chExt cx="809263" cy="781408"/>
              </a:xfrm>
              <a:grpFill/>
            </p:grpSpPr>
            <p:grpSp>
              <p:nvGrpSpPr>
                <p:cNvPr id="217" name="Graphic 220">
                  <a:extLst>
                    <a:ext uri="{FF2B5EF4-FFF2-40B4-BE49-F238E27FC236}">
                      <a16:creationId xmlns:a16="http://schemas.microsoft.com/office/drawing/2014/main" id="{72D51EB7-323E-46B3-93CD-52D857AA2100}"/>
                    </a:ext>
                  </a:extLst>
                </p:cNvPr>
                <p:cNvGrpSpPr/>
                <p:nvPr/>
              </p:nvGrpSpPr>
              <p:grpSpPr>
                <a:xfrm>
                  <a:off x="7134415" y="2266092"/>
                  <a:ext cx="253612" cy="333383"/>
                  <a:chOff x="7134415" y="2266092"/>
                  <a:chExt cx="253612" cy="333383"/>
                </a:xfrm>
                <a:grpFill/>
              </p:grpSpPr>
              <p:sp>
                <p:nvSpPr>
                  <p:cNvPr id="233" name="Freeform: Shape 232">
                    <a:extLst>
                      <a:ext uri="{FF2B5EF4-FFF2-40B4-BE49-F238E27FC236}">
                        <a16:creationId xmlns:a16="http://schemas.microsoft.com/office/drawing/2014/main" id="{B6EDDB75-9CDF-42C8-8C52-91582956BEE2}"/>
                      </a:ext>
                    </a:extLst>
                  </p:cNvPr>
                  <p:cNvSpPr/>
                  <p:nvPr/>
                </p:nvSpPr>
                <p:spPr>
                  <a:xfrm>
                    <a:off x="7134415" y="2266092"/>
                    <a:ext cx="217836" cy="297941"/>
                  </a:xfrm>
                  <a:custGeom>
                    <a:avLst/>
                    <a:gdLst>
                      <a:gd name="connsiteX0" fmla="*/ 201073 w 217836"/>
                      <a:gd name="connsiteY0" fmla="*/ 297942 h 297941"/>
                      <a:gd name="connsiteX1" fmla="*/ 0 w 217836"/>
                      <a:gd name="connsiteY1" fmla="*/ 12763 h 297941"/>
                      <a:gd name="connsiteX2" fmla="*/ 15621 w 217836"/>
                      <a:gd name="connsiteY2" fmla="*/ 0 h 297941"/>
                      <a:gd name="connsiteX3" fmla="*/ 217837 w 217836"/>
                      <a:gd name="connsiteY3" fmla="*/ 285559 h 297941"/>
                    </a:gdLst>
                    <a:ahLst/>
                    <a:cxnLst>
                      <a:cxn ang="0">
                        <a:pos x="connsiteX0" y="connsiteY0"/>
                      </a:cxn>
                      <a:cxn ang="0">
                        <a:pos x="connsiteX1" y="connsiteY1"/>
                      </a:cxn>
                      <a:cxn ang="0">
                        <a:pos x="connsiteX2" y="connsiteY2"/>
                      </a:cxn>
                      <a:cxn ang="0">
                        <a:pos x="connsiteX3" y="connsiteY3"/>
                      </a:cxn>
                    </a:cxnLst>
                    <a:rect l="l" t="t" r="r" b="b"/>
                    <a:pathLst>
                      <a:path w="217836" h="297941">
                        <a:moveTo>
                          <a:pt x="201073" y="297942"/>
                        </a:moveTo>
                        <a:lnTo>
                          <a:pt x="0" y="12763"/>
                        </a:lnTo>
                        <a:lnTo>
                          <a:pt x="15621" y="0"/>
                        </a:lnTo>
                        <a:lnTo>
                          <a:pt x="217837" y="28555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34" name="Freeform: Shape 233">
                    <a:extLst>
                      <a:ext uri="{FF2B5EF4-FFF2-40B4-BE49-F238E27FC236}">
                        <a16:creationId xmlns:a16="http://schemas.microsoft.com/office/drawing/2014/main" id="{6342E010-DD1F-4099-8243-316E4AE25870}"/>
                      </a:ext>
                    </a:extLst>
                  </p:cNvPr>
                  <p:cNvSpPr/>
                  <p:nvPr/>
                </p:nvSpPr>
                <p:spPr>
                  <a:xfrm>
                    <a:off x="7300463" y="2516044"/>
                    <a:ext cx="87564" cy="83432"/>
                  </a:xfrm>
                  <a:custGeom>
                    <a:avLst/>
                    <a:gdLst>
                      <a:gd name="connsiteX0" fmla="*/ 81602 w 87564"/>
                      <a:gd name="connsiteY0" fmla="*/ 13605 h 83432"/>
                      <a:gd name="connsiteX1" fmla="*/ 65410 w 87564"/>
                      <a:gd name="connsiteY1" fmla="*/ 72851 h 83432"/>
                      <a:gd name="connsiteX2" fmla="*/ 5783 w 87564"/>
                      <a:gd name="connsiteY2" fmla="*/ 69517 h 83432"/>
                      <a:gd name="connsiteX3" fmla="*/ 21690 w 87564"/>
                      <a:gd name="connsiteY3" fmla="*/ 10843 h 83432"/>
                      <a:gd name="connsiteX4" fmla="*/ 81602 w 87564"/>
                      <a:gd name="connsiteY4" fmla="*/ 13605 h 834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64" h="83432">
                        <a:moveTo>
                          <a:pt x="81602" y="13605"/>
                        </a:moveTo>
                        <a:cubicBezTo>
                          <a:pt x="93889" y="30845"/>
                          <a:pt x="86555" y="57420"/>
                          <a:pt x="65410" y="72851"/>
                        </a:cubicBezTo>
                        <a:cubicBezTo>
                          <a:pt x="44359" y="88186"/>
                          <a:pt x="17689" y="86662"/>
                          <a:pt x="5783" y="69517"/>
                        </a:cubicBezTo>
                        <a:cubicBezTo>
                          <a:pt x="-6123" y="52467"/>
                          <a:pt x="925" y="26274"/>
                          <a:pt x="21690" y="10843"/>
                        </a:cubicBezTo>
                        <a:cubicBezTo>
                          <a:pt x="42454" y="-4588"/>
                          <a:pt x="69315" y="-3445"/>
                          <a:pt x="81602" y="1360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18" name="Graphic 220">
                  <a:extLst>
                    <a:ext uri="{FF2B5EF4-FFF2-40B4-BE49-F238E27FC236}">
                      <a16:creationId xmlns:a16="http://schemas.microsoft.com/office/drawing/2014/main" id="{6332E739-4388-41DF-9726-3DD73E7C9BC0}"/>
                    </a:ext>
                  </a:extLst>
                </p:cNvPr>
                <p:cNvGrpSpPr/>
                <p:nvPr/>
              </p:nvGrpSpPr>
              <p:grpSpPr>
                <a:xfrm>
                  <a:off x="7101751" y="2554985"/>
                  <a:ext cx="250501" cy="408544"/>
                  <a:chOff x="7101751" y="2554985"/>
                  <a:chExt cx="250501" cy="408544"/>
                </a:xfrm>
                <a:grpFill/>
              </p:grpSpPr>
              <p:sp>
                <p:nvSpPr>
                  <p:cNvPr id="231" name="Freeform: Shape 230">
                    <a:extLst>
                      <a:ext uri="{FF2B5EF4-FFF2-40B4-BE49-F238E27FC236}">
                        <a16:creationId xmlns:a16="http://schemas.microsoft.com/office/drawing/2014/main" id="{E79A07A8-2D7C-47E6-BF40-357074146849}"/>
                      </a:ext>
                    </a:extLst>
                  </p:cNvPr>
                  <p:cNvSpPr/>
                  <p:nvPr/>
                </p:nvSpPr>
                <p:spPr>
                  <a:xfrm>
                    <a:off x="7134415" y="2554985"/>
                    <a:ext cx="217836" cy="372046"/>
                  </a:xfrm>
                  <a:custGeom>
                    <a:avLst/>
                    <a:gdLst>
                      <a:gd name="connsiteX0" fmla="*/ 15621 w 217836"/>
                      <a:gd name="connsiteY0" fmla="*/ 372047 h 372046"/>
                      <a:gd name="connsiteX1" fmla="*/ 0 w 217836"/>
                      <a:gd name="connsiteY1" fmla="*/ 365474 h 372046"/>
                      <a:gd name="connsiteX2" fmla="*/ 201073 w 217836"/>
                      <a:gd name="connsiteY2" fmla="*/ 0 h 372046"/>
                      <a:gd name="connsiteX3" fmla="*/ 217837 w 217836"/>
                      <a:gd name="connsiteY3" fmla="*/ 5715 h 372046"/>
                    </a:gdLst>
                    <a:ahLst/>
                    <a:cxnLst>
                      <a:cxn ang="0">
                        <a:pos x="connsiteX0" y="connsiteY0"/>
                      </a:cxn>
                      <a:cxn ang="0">
                        <a:pos x="connsiteX1" y="connsiteY1"/>
                      </a:cxn>
                      <a:cxn ang="0">
                        <a:pos x="connsiteX2" y="connsiteY2"/>
                      </a:cxn>
                      <a:cxn ang="0">
                        <a:pos x="connsiteX3" y="connsiteY3"/>
                      </a:cxn>
                    </a:cxnLst>
                    <a:rect l="l" t="t" r="r" b="b"/>
                    <a:pathLst>
                      <a:path w="217836" h="372046">
                        <a:moveTo>
                          <a:pt x="15621" y="372047"/>
                        </a:moveTo>
                        <a:lnTo>
                          <a:pt x="0" y="365474"/>
                        </a:lnTo>
                        <a:lnTo>
                          <a:pt x="201073" y="0"/>
                        </a:lnTo>
                        <a:lnTo>
                          <a:pt x="217837" y="571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32" name="Freeform: Shape 231">
                    <a:extLst>
                      <a:ext uri="{FF2B5EF4-FFF2-40B4-BE49-F238E27FC236}">
                        <a16:creationId xmlns:a16="http://schemas.microsoft.com/office/drawing/2014/main" id="{7A53B140-8F63-4D13-BACB-6BF9A287F56D}"/>
                      </a:ext>
                    </a:extLst>
                  </p:cNvPr>
                  <p:cNvSpPr/>
                  <p:nvPr/>
                </p:nvSpPr>
                <p:spPr>
                  <a:xfrm>
                    <a:off x="7101751" y="2883820"/>
                    <a:ext cx="81637" cy="79710"/>
                  </a:xfrm>
                  <a:custGeom>
                    <a:avLst/>
                    <a:gdLst>
                      <a:gd name="connsiteX0" fmla="*/ 76098 w 81637"/>
                      <a:gd name="connsiteY0" fmla="*/ 54642 h 79710"/>
                      <a:gd name="connsiteX1" fmla="*/ 20187 w 81637"/>
                      <a:gd name="connsiteY1" fmla="*/ 76835 h 79710"/>
                      <a:gd name="connsiteX2" fmla="*/ 5423 w 81637"/>
                      <a:gd name="connsiteY2" fmla="*/ 25305 h 79710"/>
                      <a:gd name="connsiteX3" fmla="*/ 61049 w 81637"/>
                      <a:gd name="connsiteY3" fmla="*/ 2731 h 79710"/>
                      <a:gd name="connsiteX4" fmla="*/ 76098 w 81637"/>
                      <a:gd name="connsiteY4" fmla="*/ 54642 h 797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7" h="79710">
                        <a:moveTo>
                          <a:pt x="76098" y="54642"/>
                        </a:moveTo>
                        <a:cubicBezTo>
                          <a:pt x="64668" y="75121"/>
                          <a:pt x="39618" y="85027"/>
                          <a:pt x="20187" y="76835"/>
                        </a:cubicBezTo>
                        <a:cubicBezTo>
                          <a:pt x="851" y="68644"/>
                          <a:pt x="-5721" y="45689"/>
                          <a:pt x="5423" y="25305"/>
                        </a:cubicBezTo>
                        <a:cubicBezTo>
                          <a:pt x="16567" y="4922"/>
                          <a:pt x="41427" y="-5270"/>
                          <a:pt x="61049" y="2731"/>
                        </a:cubicBezTo>
                        <a:cubicBezTo>
                          <a:pt x="80670" y="10732"/>
                          <a:pt x="87528" y="34068"/>
                          <a:pt x="76098" y="5464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19" name="Graphic 220">
                  <a:extLst>
                    <a:ext uri="{FF2B5EF4-FFF2-40B4-BE49-F238E27FC236}">
                      <a16:creationId xmlns:a16="http://schemas.microsoft.com/office/drawing/2014/main" id="{1804F7CA-A54A-426C-91FC-6F315FBDE706}"/>
                    </a:ext>
                  </a:extLst>
                </p:cNvPr>
                <p:cNvGrpSpPr/>
                <p:nvPr/>
              </p:nvGrpSpPr>
              <p:grpSpPr>
                <a:xfrm>
                  <a:off x="6741985" y="2915030"/>
                  <a:ext cx="400240" cy="97951"/>
                  <a:chOff x="6741985" y="2915030"/>
                  <a:chExt cx="400240" cy="97951"/>
                </a:xfrm>
                <a:grpFill/>
              </p:grpSpPr>
              <p:sp>
                <p:nvSpPr>
                  <p:cNvPr id="229" name="Freeform: Shape 228">
                    <a:extLst>
                      <a:ext uri="{FF2B5EF4-FFF2-40B4-BE49-F238E27FC236}">
                        <a16:creationId xmlns:a16="http://schemas.microsoft.com/office/drawing/2014/main" id="{0598DFBC-2D77-42E6-B296-E823DD7AEE4B}"/>
                      </a:ext>
                    </a:extLst>
                  </p:cNvPr>
                  <p:cNvSpPr/>
                  <p:nvPr/>
                </p:nvSpPr>
                <p:spPr>
                  <a:xfrm>
                    <a:off x="6777513" y="2915030"/>
                    <a:ext cx="364712" cy="68865"/>
                  </a:xfrm>
                  <a:custGeom>
                    <a:avLst/>
                    <a:gdLst>
                      <a:gd name="connsiteX0" fmla="*/ 364712 w 364712"/>
                      <a:gd name="connsiteY0" fmla="*/ 17431 h 68865"/>
                      <a:gd name="connsiteX1" fmla="*/ 0 w 364712"/>
                      <a:gd name="connsiteY1" fmla="*/ 68866 h 68865"/>
                      <a:gd name="connsiteX2" fmla="*/ 0 w 364712"/>
                      <a:gd name="connsiteY2" fmla="*/ 52578 h 68865"/>
                      <a:gd name="connsiteX3" fmla="*/ 364712 w 364712"/>
                      <a:gd name="connsiteY3" fmla="*/ 0 h 68865"/>
                    </a:gdLst>
                    <a:ahLst/>
                    <a:cxnLst>
                      <a:cxn ang="0">
                        <a:pos x="connsiteX0" y="connsiteY0"/>
                      </a:cxn>
                      <a:cxn ang="0">
                        <a:pos x="connsiteX1" y="connsiteY1"/>
                      </a:cxn>
                      <a:cxn ang="0">
                        <a:pos x="connsiteX2" y="connsiteY2"/>
                      </a:cxn>
                      <a:cxn ang="0">
                        <a:pos x="connsiteX3" y="connsiteY3"/>
                      </a:cxn>
                    </a:cxnLst>
                    <a:rect l="l" t="t" r="r" b="b"/>
                    <a:pathLst>
                      <a:path w="364712" h="68865">
                        <a:moveTo>
                          <a:pt x="364712" y="17431"/>
                        </a:moveTo>
                        <a:lnTo>
                          <a:pt x="0" y="68866"/>
                        </a:lnTo>
                        <a:lnTo>
                          <a:pt x="0" y="52578"/>
                        </a:lnTo>
                        <a:lnTo>
                          <a:pt x="36471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30" name="Freeform: Shape 229">
                    <a:extLst>
                      <a:ext uri="{FF2B5EF4-FFF2-40B4-BE49-F238E27FC236}">
                        <a16:creationId xmlns:a16="http://schemas.microsoft.com/office/drawing/2014/main" id="{6E1EEA4F-F039-4564-8140-FDFE397D4DF6}"/>
                      </a:ext>
                    </a:extLst>
                  </p:cNvPr>
                  <p:cNvSpPr/>
                  <p:nvPr/>
                </p:nvSpPr>
                <p:spPr>
                  <a:xfrm>
                    <a:off x="6741985" y="2938454"/>
                    <a:ext cx="71532" cy="74527"/>
                  </a:xfrm>
                  <a:custGeom>
                    <a:avLst/>
                    <a:gdLst>
                      <a:gd name="connsiteX0" fmla="*/ 35528 w 71532"/>
                      <a:gd name="connsiteY0" fmla="*/ 74207 h 74527"/>
                      <a:gd name="connsiteX1" fmla="*/ 0 w 71532"/>
                      <a:gd name="connsiteY1" fmla="*/ 42394 h 74527"/>
                      <a:gd name="connsiteX2" fmla="*/ 35528 w 71532"/>
                      <a:gd name="connsiteY2" fmla="*/ 389 h 74527"/>
                      <a:gd name="connsiteX3" fmla="*/ 71533 w 71532"/>
                      <a:gd name="connsiteY3" fmla="*/ 32202 h 74527"/>
                      <a:gd name="connsiteX4" fmla="*/ 35528 w 71532"/>
                      <a:gd name="connsiteY4" fmla="*/ 74207 h 74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32" h="74527">
                        <a:moveTo>
                          <a:pt x="35528" y="74207"/>
                        </a:moveTo>
                        <a:cubicBezTo>
                          <a:pt x="15812" y="76874"/>
                          <a:pt x="0" y="62587"/>
                          <a:pt x="0" y="42394"/>
                        </a:cubicBezTo>
                        <a:cubicBezTo>
                          <a:pt x="0" y="22106"/>
                          <a:pt x="15907" y="3341"/>
                          <a:pt x="35528" y="389"/>
                        </a:cubicBezTo>
                        <a:cubicBezTo>
                          <a:pt x="55340" y="-2564"/>
                          <a:pt x="71533" y="11628"/>
                          <a:pt x="71533" y="32202"/>
                        </a:cubicBezTo>
                        <a:cubicBezTo>
                          <a:pt x="71628" y="52681"/>
                          <a:pt x="55436" y="71540"/>
                          <a:pt x="35528" y="7420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20" name="Graphic 220">
                  <a:extLst>
                    <a:ext uri="{FF2B5EF4-FFF2-40B4-BE49-F238E27FC236}">
                      <a16:creationId xmlns:a16="http://schemas.microsoft.com/office/drawing/2014/main" id="{9735C376-4D6B-40FA-A060-A1D27F3991F7}"/>
                    </a:ext>
                  </a:extLst>
                </p:cNvPr>
                <p:cNvGrpSpPr/>
                <p:nvPr/>
              </p:nvGrpSpPr>
              <p:grpSpPr>
                <a:xfrm>
                  <a:off x="6578765" y="2667549"/>
                  <a:ext cx="205701" cy="313299"/>
                  <a:chOff x="6578765" y="2667549"/>
                  <a:chExt cx="205701" cy="313299"/>
                </a:xfrm>
                <a:grpFill/>
              </p:grpSpPr>
              <p:sp>
                <p:nvSpPr>
                  <p:cNvPr id="227" name="Freeform: Shape 226">
                    <a:extLst>
                      <a:ext uri="{FF2B5EF4-FFF2-40B4-BE49-F238E27FC236}">
                        <a16:creationId xmlns:a16="http://schemas.microsoft.com/office/drawing/2014/main" id="{C5EEB4B8-B4AF-413A-9B3F-B899B5E2C839}"/>
                      </a:ext>
                    </a:extLst>
                  </p:cNvPr>
                  <p:cNvSpPr/>
                  <p:nvPr/>
                </p:nvSpPr>
                <p:spPr>
                  <a:xfrm>
                    <a:off x="6605682" y="2698623"/>
                    <a:ext cx="178784" cy="282225"/>
                  </a:xfrm>
                  <a:custGeom>
                    <a:avLst/>
                    <a:gdLst>
                      <a:gd name="connsiteX0" fmla="*/ 164973 w 178784"/>
                      <a:gd name="connsiteY0" fmla="*/ 282226 h 282225"/>
                      <a:gd name="connsiteX1" fmla="*/ 0 w 178784"/>
                      <a:gd name="connsiteY1" fmla="*/ 10573 h 282225"/>
                      <a:gd name="connsiteX2" fmla="*/ 12954 w 178784"/>
                      <a:gd name="connsiteY2" fmla="*/ 0 h 282225"/>
                      <a:gd name="connsiteX3" fmla="*/ 178784 w 178784"/>
                      <a:gd name="connsiteY3" fmla="*/ 272034 h 282225"/>
                    </a:gdLst>
                    <a:ahLst/>
                    <a:cxnLst>
                      <a:cxn ang="0">
                        <a:pos x="connsiteX0" y="connsiteY0"/>
                      </a:cxn>
                      <a:cxn ang="0">
                        <a:pos x="connsiteX1" y="connsiteY1"/>
                      </a:cxn>
                      <a:cxn ang="0">
                        <a:pos x="connsiteX2" y="connsiteY2"/>
                      </a:cxn>
                      <a:cxn ang="0">
                        <a:pos x="connsiteX3" y="connsiteY3"/>
                      </a:cxn>
                    </a:cxnLst>
                    <a:rect l="l" t="t" r="r" b="b"/>
                    <a:pathLst>
                      <a:path w="178784" h="282225">
                        <a:moveTo>
                          <a:pt x="164973" y="282226"/>
                        </a:moveTo>
                        <a:lnTo>
                          <a:pt x="0" y="10573"/>
                        </a:lnTo>
                        <a:lnTo>
                          <a:pt x="12954" y="0"/>
                        </a:lnTo>
                        <a:lnTo>
                          <a:pt x="178784" y="27203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28" name="Freeform: Shape 227">
                    <a:extLst>
                      <a:ext uri="{FF2B5EF4-FFF2-40B4-BE49-F238E27FC236}">
                        <a16:creationId xmlns:a16="http://schemas.microsoft.com/office/drawing/2014/main" id="{46058E4F-19D9-49F1-BE03-8F0D5224079C}"/>
                      </a:ext>
                    </a:extLst>
                  </p:cNvPr>
                  <p:cNvSpPr/>
                  <p:nvPr/>
                </p:nvSpPr>
                <p:spPr>
                  <a:xfrm>
                    <a:off x="6578765" y="2667549"/>
                    <a:ext cx="67216" cy="72726"/>
                  </a:xfrm>
                  <a:custGeom>
                    <a:avLst/>
                    <a:gdLst>
                      <a:gd name="connsiteX0" fmla="*/ 4439 w 67216"/>
                      <a:gd name="connsiteY0" fmla="*/ 59935 h 72726"/>
                      <a:gd name="connsiteX1" fmla="*/ 16631 w 67216"/>
                      <a:gd name="connsiteY1" fmla="*/ 8881 h 72726"/>
                      <a:gd name="connsiteX2" fmla="*/ 62637 w 67216"/>
                      <a:gd name="connsiteY2" fmla="*/ 12595 h 72726"/>
                      <a:gd name="connsiteX3" fmla="*/ 50254 w 67216"/>
                      <a:gd name="connsiteY3" fmla="*/ 64126 h 72726"/>
                      <a:gd name="connsiteX4" fmla="*/ 4439 w 67216"/>
                      <a:gd name="connsiteY4" fmla="*/ 59935 h 72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2726">
                        <a:moveTo>
                          <a:pt x="4439" y="59935"/>
                        </a:moveTo>
                        <a:cubicBezTo>
                          <a:pt x="-4705" y="44790"/>
                          <a:pt x="724" y="21930"/>
                          <a:pt x="16631" y="8881"/>
                        </a:cubicBezTo>
                        <a:cubicBezTo>
                          <a:pt x="32633" y="-4264"/>
                          <a:pt x="53302" y="-2645"/>
                          <a:pt x="62637" y="12595"/>
                        </a:cubicBezTo>
                        <a:cubicBezTo>
                          <a:pt x="72066" y="27931"/>
                          <a:pt x="66446" y="51076"/>
                          <a:pt x="50254" y="64126"/>
                        </a:cubicBezTo>
                        <a:cubicBezTo>
                          <a:pt x="34062" y="77080"/>
                          <a:pt x="13583" y="75175"/>
                          <a:pt x="4439" y="5993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21" name="Graphic 220">
                  <a:extLst>
                    <a:ext uri="{FF2B5EF4-FFF2-40B4-BE49-F238E27FC236}">
                      <a16:creationId xmlns:a16="http://schemas.microsoft.com/office/drawing/2014/main" id="{09BC77D6-DA99-466D-922F-0B7D8E267488}"/>
                    </a:ext>
                  </a:extLst>
                </p:cNvPr>
                <p:cNvGrpSpPr/>
                <p:nvPr/>
              </p:nvGrpSpPr>
              <p:grpSpPr>
                <a:xfrm>
                  <a:off x="6605682" y="2327938"/>
                  <a:ext cx="207938" cy="378685"/>
                  <a:chOff x="6605682" y="2327938"/>
                  <a:chExt cx="207938" cy="378685"/>
                </a:xfrm>
                <a:grpFill/>
              </p:grpSpPr>
              <p:sp>
                <p:nvSpPr>
                  <p:cNvPr id="225" name="Freeform: Shape 224">
                    <a:extLst>
                      <a:ext uri="{FF2B5EF4-FFF2-40B4-BE49-F238E27FC236}">
                        <a16:creationId xmlns:a16="http://schemas.microsoft.com/office/drawing/2014/main" id="{02ACCB17-9A2F-436F-8C4F-20FE276E5918}"/>
                      </a:ext>
                    </a:extLst>
                  </p:cNvPr>
                  <p:cNvSpPr/>
                  <p:nvPr/>
                </p:nvSpPr>
                <p:spPr>
                  <a:xfrm>
                    <a:off x="6605682" y="2363724"/>
                    <a:ext cx="178784" cy="342900"/>
                  </a:xfrm>
                  <a:custGeom>
                    <a:avLst/>
                    <a:gdLst>
                      <a:gd name="connsiteX0" fmla="*/ 12954 w 178784"/>
                      <a:gd name="connsiteY0" fmla="*/ 342900 h 342900"/>
                      <a:gd name="connsiteX1" fmla="*/ 0 w 178784"/>
                      <a:gd name="connsiteY1" fmla="*/ 337566 h 342900"/>
                      <a:gd name="connsiteX2" fmla="*/ 164973 w 178784"/>
                      <a:gd name="connsiteY2" fmla="*/ 0 h 342900"/>
                      <a:gd name="connsiteX3" fmla="*/ 178784 w 178784"/>
                      <a:gd name="connsiteY3" fmla="*/ 4667 h 342900"/>
                    </a:gdLst>
                    <a:ahLst/>
                    <a:cxnLst>
                      <a:cxn ang="0">
                        <a:pos x="connsiteX0" y="connsiteY0"/>
                      </a:cxn>
                      <a:cxn ang="0">
                        <a:pos x="connsiteX1" y="connsiteY1"/>
                      </a:cxn>
                      <a:cxn ang="0">
                        <a:pos x="connsiteX2" y="connsiteY2"/>
                      </a:cxn>
                      <a:cxn ang="0">
                        <a:pos x="connsiteX3" y="connsiteY3"/>
                      </a:cxn>
                    </a:cxnLst>
                    <a:rect l="l" t="t" r="r" b="b"/>
                    <a:pathLst>
                      <a:path w="178784" h="342900">
                        <a:moveTo>
                          <a:pt x="12954" y="342900"/>
                        </a:moveTo>
                        <a:lnTo>
                          <a:pt x="0" y="337566"/>
                        </a:lnTo>
                        <a:lnTo>
                          <a:pt x="164973" y="0"/>
                        </a:lnTo>
                        <a:lnTo>
                          <a:pt x="178784" y="4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26" name="Freeform: Shape 225">
                    <a:extLst>
                      <a:ext uri="{FF2B5EF4-FFF2-40B4-BE49-F238E27FC236}">
                        <a16:creationId xmlns:a16="http://schemas.microsoft.com/office/drawing/2014/main" id="{4A51325B-66E9-4E40-980C-26D2DDBE4F61}"/>
                      </a:ext>
                    </a:extLst>
                  </p:cNvPr>
                  <p:cNvSpPr/>
                  <p:nvPr/>
                </p:nvSpPr>
                <p:spPr>
                  <a:xfrm>
                    <a:off x="6741977" y="2327938"/>
                    <a:ext cx="71643" cy="76097"/>
                  </a:xfrm>
                  <a:custGeom>
                    <a:avLst/>
                    <a:gdLst>
                      <a:gd name="connsiteX0" fmla="*/ 4770 w 71643"/>
                      <a:gd name="connsiteY0" fmla="*/ 27689 h 76097"/>
                      <a:gd name="connsiteX1" fmla="*/ 53538 w 71643"/>
                      <a:gd name="connsiteY1" fmla="*/ 1400 h 76097"/>
                      <a:gd name="connsiteX2" fmla="*/ 66778 w 71643"/>
                      <a:gd name="connsiteY2" fmla="*/ 48644 h 76097"/>
                      <a:gd name="connsiteX3" fmla="*/ 17724 w 71643"/>
                      <a:gd name="connsiteY3" fmla="*/ 74552 h 76097"/>
                      <a:gd name="connsiteX4" fmla="*/ 4770 w 71643"/>
                      <a:gd name="connsiteY4" fmla="*/ 27689 h 76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43" h="76097">
                        <a:moveTo>
                          <a:pt x="4770" y="27689"/>
                        </a:moveTo>
                        <a:cubicBezTo>
                          <a:pt x="14581" y="7591"/>
                          <a:pt x="36393" y="-4220"/>
                          <a:pt x="53538" y="1400"/>
                        </a:cubicBezTo>
                        <a:cubicBezTo>
                          <a:pt x="70874" y="7115"/>
                          <a:pt x="76779" y="28356"/>
                          <a:pt x="66778" y="48644"/>
                        </a:cubicBezTo>
                        <a:cubicBezTo>
                          <a:pt x="56777" y="68932"/>
                          <a:pt x="34774" y="80457"/>
                          <a:pt x="17724" y="74552"/>
                        </a:cubicBezTo>
                        <a:cubicBezTo>
                          <a:pt x="770" y="68646"/>
                          <a:pt x="-5041" y="47787"/>
                          <a:pt x="4770" y="2768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222" name="Graphic 220">
                  <a:extLst>
                    <a:ext uri="{FF2B5EF4-FFF2-40B4-BE49-F238E27FC236}">
                      <a16:creationId xmlns:a16="http://schemas.microsoft.com/office/drawing/2014/main" id="{E078EEA5-57CF-4CBD-88FF-E84AEAFAA8C3}"/>
                    </a:ext>
                  </a:extLst>
                </p:cNvPr>
                <p:cNvGrpSpPr/>
                <p:nvPr/>
              </p:nvGrpSpPr>
              <p:grpSpPr>
                <a:xfrm>
                  <a:off x="6777513" y="2231573"/>
                  <a:ext cx="405860" cy="142627"/>
                  <a:chOff x="6777513" y="2231573"/>
                  <a:chExt cx="405860" cy="142627"/>
                </a:xfrm>
                <a:grpFill/>
              </p:grpSpPr>
              <p:sp>
                <p:nvSpPr>
                  <p:cNvPr id="223" name="Freeform: Shape 222">
                    <a:extLst>
                      <a:ext uri="{FF2B5EF4-FFF2-40B4-BE49-F238E27FC236}">
                        <a16:creationId xmlns:a16="http://schemas.microsoft.com/office/drawing/2014/main" id="{3F3AB6ED-E476-42A4-A5FB-80071B93C3ED}"/>
                      </a:ext>
                    </a:extLst>
                  </p:cNvPr>
                  <p:cNvSpPr/>
                  <p:nvPr/>
                </p:nvSpPr>
                <p:spPr>
                  <a:xfrm>
                    <a:off x="6777513" y="2263711"/>
                    <a:ext cx="364712" cy="110489"/>
                  </a:xfrm>
                  <a:custGeom>
                    <a:avLst/>
                    <a:gdLst>
                      <a:gd name="connsiteX0" fmla="*/ 364712 w 364712"/>
                      <a:gd name="connsiteY0" fmla="*/ 17526 h 110489"/>
                      <a:gd name="connsiteX1" fmla="*/ 0 w 364712"/>
                      <a:gd name="connsiteY1" fmla="*/ 110490 h 110489"/>
                      <a:gd name="connsiteX2" fmla="*/ 0 w 364712"/>
                      <a:gd name="connsiteY2" fmla="*/ 94202 h 110489"/>
                      <a:gd name="connsiteX3" fmla="*/ 364712 w 364712"/>
                      <a:gd name="connsiteY3" fmla="*/ 0 h 110489"/>
                    </a:gdLst>
                    <a:ahLst/>
                    <a:cxnLst>
                      <a:cxn ang="0">
                        <a:pos x="connsiteX0" y="connsiteY0"/>
                      </a:cxn>
                      <a:cxn ang="0">
                        <a:pos x="connsiteX1" y="connsiteY1"/>
                      </a:cxn>
                      <a:cxn ang="0">
                        <a:pos x="connsiteX2" y="connsiteY2"/>
                      </a:cxn>
                      <a:cxn ang="0">
                        <a:pos x="connsiteX3" y="connsiteY3"/>
                      </a:cxn>
                    </a:cxnLst>
                    <a:rect l="l" t="t" r="r" b="b"/>
                    <a:pathLst>
                      <a:path w="364712" h="110489">
                        <a:moveTo>
                          <a:pt x="364712" y="17526"/>
                        </a:moveTo>
                        <a:lnTo>
                          <a:pt x="0" y="110490"/>
                        </a:lnTo>
                        <a:lnTo>
                          <a:pt x="0" y="94202"/>
                        </a:lnTo>
                        <a:lnTo>
                          <a:pt x="36471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24" name="Freeform: Shape 223">
                    <a:extLst>
                      <a:ext uri="{FF2B5EF4-FFF2-40B4-BE49-F238E27FC236}">
                        <a16:creationId xmlns:a16="http://schemas.microsoft.com/office/drawing/2014/main" id="{05B2BD49-C9AB-4ECC-B12B-3D81404814CD}"/>
                      </a:ext>
                    </a:extLst>
                  </p:cNvPr>
                  <p:cNvSpPr/>
                  <p:nvPr/>
                </p:nvSpPr>
                <p:spPr>
                  <a:xfrm>
                    <a:off x="7101649" y="2231573"/>
                    <a:ext cx="81724" cy="81639"/>
                  </a:xfrm>
                  <a:custGeom>
                    <a:avLst/>
                    <a:gdLst>
                      <a:gd name="connsiteX0" fmla="*/ 40577 w 81724"/>
                      <a:gd name="connsiteY0" fmla="*/ 1467 h 81639"/>
                      <a:gd name="connsiteX1" fmla="*/ 81725 w 81724"/>
                      <a:gd name="connsiteY1" fmla="*/ 30328 h 81639"/>
                      <a:gd name="connsiteX2" fmla="*/ 40577 w 81724"/>
                      <a:gd name="connsiteY2" fmla="*/ 80334 h 81639"/>
                      <a:gd name="connsiteX3" fmla="*/ 0 w 81724"/>
                      <a:gd name="connsiteY3" fmla="*/ 51283 h 81639"/>
                      <a:gd name="connsiteX4" fmla="*/ 40577 w 81724"/>
                      <a:gd name="connsiteY4" fmla="*/ 1467 h 816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724" h="81639">
                        <a:moveTo>
                          <a:pt x="40577" y="1467"/>
                        </a:moveTo>
                        <a:cubicBezTo>
                          <a:pt x="63246" y="-4534"/>
                          <a:pt x="81725" y="8420"/>
                          <a:pt x="81725" y="30328"/>
                        </a:cubicBezTo>
                        <a:cubicBezTo>
                          <a:pt x="81725" y="52235"/>
                          <a:pt x="63246" y="74619"/>
                          <a:pt x="40577" y="80334"/>
                        </a:cubicBezTo>
                        <a:cubicBezTo>
                          <a:pt x="18098" y="85954"/>
                          <a:pt x="0" y="72905"/>
                          <a:pt x="0" y="51283"/>
                        </a:cubicBezTo>
                        <a:cubicBezTo>
                          <a:pt x="0" y="29661"/>
                          <a:pt x="18098" y="7373"/>
                          <a:pt x="40577" y="146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nvGrpSpPr>
              <p:cNvPr id="166" name="Graphic 220">
                <a:extLst>
                  <a:ext uri="{FF2B5EF4-FFF2-40B4-BE49-F238E27FC236}">
                    <a16:creationId xmlns:a16="http://schemas.microsoft.com/office/drawing/2014/main" id="{B5868222-2022-4157-9232-296817D8FD35}"/>
                  </a:ext>
                </a:extLst>
              </p:cNvPr>
              <p:cNvGrpSpPr/>
              <p:nvPr/>
            </p:nvGrpSpPr>
            <p:grpSpPr>
              <a:xfrm>
                <a:off x="7742874" y="2038540"/>
                <a:ext cx="312131" cy="474609"/>
                <a:chOff x="7742874" y="2038540"/>
                <a:chExt cx="312131" cy="474609"/>
              </a:xfrm>
              <a:grpFill/>
            </p:grpSpPr>
            <p:sp>
              <p:nvSpPr>
                <p:cNvPr id="215" name="Freeform: Shape 214">
                  <a:extLst>
                    <a:ext uri="{FF2B5EF4-FFF2-40B4-BE49-F238E27FC236}">
                      <a16:creationId xmlns:a16="http://schemas.microsoft.com/office/drawing/2014/main" id="{5263D932-076C-4A8D-9FA6-0F76018AEBBC}"/>
                    </a:ext>
                  </a:extLst>
                </p:cNvPr>
                <p:cNvSpPr/>
                <p:nvPr/>
              </p:nvSpPr>
              <p:spPr>
                <a:xfrm>
                  <a:off x="7783448" y="2038540"/>
                  <a:ext cx="271557" cy="432530"/>
                </a:xfrm>
                <a:custGeom>
                  <a:avLst/>
                  <a:gdLst>
                    <a:gd name="connsiteX0" fmla="*/ 19431 w 271557"/>
                    <a:gd name="connsiteY0" fmla="*/ 432530 h 432530"/>
                    <a:gd name="connsiteX1" fmla="*/ 0 w 271557"/>
                    <a:gd name="connsiteY1" fmla="*/ 426720 h 432530"/>
                    <a:gd name="connsiteX2" fmla="*/ 250508 w 271557"/>
                    <a:gd name="connsiteY2" fmla="*/ 0 h 432530"/>
                    <a:gd name="connsiteX3" fmla="*/ 271558 w 271557"/>
                    <a:gd name="connsiteY3" fmla="*/ 4667 h 432530"/>
                  </a:gdLst>
                  <a:ahLst/>
                  <a:cxnLst>
                    <a:cxn ang="0">
                      <a:pos x="connsiteX0" y="connsiteY0"/>
                    </a:cxn>
                    <a:cxn ang="0">
                      <a:pos x="connsiteX1" y="connsiteY1"/>
                    </a:cxn>
                    <a:cxn ang="0">
                      <a:pos x="connsiteX2" y="connsiteY2"/>
                    </a:cxn>
                    <a:cxn ang="0">
                      <a:pos x="connsiteX3" y="connsiteY3"/>
                    </a:cxn>
                  </a:cxnLst>
                  <a:rect l="l" t="t" r="r" b="b"/>
                  <a:pathLst>
                    <a:path w="271557" h="432530">
                      <a:moveTo>
                        <a:pt x="19431" y="432530"/>
                      </a:moveTo>
                      <a:lnTo>
                        <a:pt x="0" y="426720"/>
                      </a:lnTo>
                      <a:lnTo>
                        <a:pt x="250508" y="0"/>
                      </a:lnTo>
                      <a:lnTo>
                        <a:pt x="271558" y="4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16" name="Freeform: Shape 215">
                  <a:extLst>
                    <a:ext uri="{FF2B5EF4-FFF2-40B4-BE49-F238E27FC236}">
                      <a16:creationId xmlns:a16="http://schemas.microsoft.com/office/drawing/2014/main" id="{3587D87A-2D23-414B-BC7B-549043B10FB7}"/>
                    </a:ext>
                  </a:extLst>
                </p:cNvPr>
                <p:cNvSpPr/>
                <p:nvPr/>
              </p:nvSpPr>
              <p:spPr>
                <a:xfrm>
                  <a:off x="7742874" y="2423007"/>
                  <a:ext cx="101432" cy="90142"/>
                </a:xfrm>
                <a:custGeom>
                  <a:avLst/>
                  <a:gdLst>
                    <a:gd name="connsiteX0" fmla="*/ 94486 w 101432"/>
                    <a:gd name="connsiteY0" fmla="*/ 58445 h 90142"/>
                    <a:gd name="connsiteX1" fmla="*/ 25049 w 101432"/>
                    <a:gd name="connsiteY1" fmla="*/ 88068 h 90142"/>
                    <a:gd name="connsiteX2" fmla="*/ 6665 w 101432"/>
                    <a:gd name="connsiteY2" fmla="*/ 32061 h 90142"/>
                    <a:gd name="connsiteX3" fmla="*/ 75721 w 101432"/>
                    <a:gd name="connsiteY3" fmla="*/ 1867 h 90142"/>
                    <a:gd name="connsiteX4" fmla="*/ 94486 w 101432"/>
                    <a:gd name="connsiteY4" fmla="*/ 58445 h 901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32" h="90142">
                      <a:moveTo>
                        <a:pt x="94486" y="58445"/>
                      </a:moveTo>
                      <a:cubicBezTo>
                        <a:pt x="80294" y="82353"/>
                        <a:pt x="49147" y="95498"/>
                        <a:pt x="25049" y="88068"/>
                      </a:cubicBezTo>
                      <a:cubicBezTo>
                        <a:pt x="1046" y="80639"/>
                        <a:pt x="-7051" y="55683"/>
                        <a:pt x="6665" y="32061"/>
                      </a:cubicBezTo>
                      <a:cubicBezTo>
                        <a:pt x="20476" y="8344"/>
                        <a:pt x="51337" y="-5182"/>
                        <a:pt x="75721" y="1867"/>
                      </a:cubicBezTo>
                      <a:cubicBezTo>
                        <a:pt x="100296" y="9011"/>
                        <a:pt x="108773" y="34442"/>
                        <a:pt x="94486" y="58445"/>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7" name="Graphic 220">
                <a:extLst>
                  <a:ext uri="{FF2B5EF4-FFF2-40B4-BE49-F238E27FC236}">
                    <a16:creationId xmlns:a16="http://schemas.microsoft.com/office/drawing/2014/main" id="{B292F3D8-CC70-4E84-BE32-55199430E334}"/>
                  </a:ext>
                </a:extLst>
              </p:cNvPr>
              <p:cNvGrpSpPr/>
              <p:nvPr/>
            </p:nvGrpSpPr>
            <p:grpSpPr>
              <a:xfrm>
                <a:off x="7300436" y="2458402"/>
                <a:ext cx="492728" cy="141178"/>
                <a:chOff x="7300436" y="2458402"/>
                <a:chExt cx="492728" cy="141178"/>
              </a:xfrm>
              <a:grpFill/>
            </p:grpSpPr>
            <p:sp>
              <p:nvSpPr>
                <p:cNvPr id="213" name="Freeform: Shape 212">
                  <a:extLst>
                    <a:ext uri="{FF2B5EF4-FFF2-40B4-BE49-F238E27FC236}">
                      <a16:creationId xmlns:a16="http://schemas.microsoft.com/office/drawing/2014/main" id="{638E2364-0936-4F46-A6FA-07FD6C8408D0}"/>
                    </a:ext>
                  </a:extLst>
                </p:cNvPr>
                <p:cNvSpPr/>
                <p:nvPr/>
              </p:nvSpPr>
              <p:spPr>
                <a:xfrm>
                  <a:off x="7343870" y="2458402"/>
                  <a:ext cx="449294" cy="108489"/>
                </a:xfrm>
                <a:custGeom>
                  <a:avLst/>
                  <a:gdLst>
                    <a:gd name="connsiteX0" fmla="*/ 449294 w 449294"/>
                    <a:gd name="connsiteY0" fmla="*/ 19431 h 108489"/>
                    <a:gd name="connsiteX1" fmla="*/ 0 w 449294"/>
                    <a:gd name="connsiteY1" fmla="*/ 108490 h 108489"/>
                    <a:gd name="connsiteX2" fmla="*/ 0 w 449294"/>
                    <a:gd name="connsiteY2" fmla="*/ 90392 h 108489"/>
                    <a:gd name="connsiteX3" fmla="*/ 449294 w 449294"/>
                    <a:gd name="connsiteY3" fmla="*/ 0 h 108489"/>
                  </a:gdLst>
                  <a:ahLst/>
                  <a:cxnLst>
                    <a:cxn ang="0">
                      <a:pos x="connsiteX0" y="connsiteY0"/>
                    </a:cxn>
                    <a:cxn ang="0">
                      <a:pos x="connsiteX1" y="connsiteY1"/>
                    </a:cxn>
                    <a:cxn ang="0">
                      <a:pos x="connsiteX2" y="connsiteY2"/>
                    </a:cxn>
                    <a:cxn ang="0">
                      <a:pos x="connsiteX3" y="connsiteY3"/>
                    </a:cxn>
                  </a:cxnLst>
                  <a:rect l="l" t="t" r="r" b="b"/>
                  <a:pathLst>
                    <a:path w="449294" h="108489">
                      <a:moveTo>
                        <a:pt x="449294" y="19431"/>
                      </a:moveTo>
                      <a:lnTo>
                        <a:pt x="0" y="108490"/>
                      </a:lnTo>
                      <a:lnTo>
                        <a:pt x="0" y="90392"/>
                      </a:lnTo>
                      <a:lnTo>
                        <a:pt x="449294"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14" name="Freeform: Shape 213">
                  <a:extLst>
                    <a:ext uri="{FF2B5EF4-FFF2-40B4-BE49-F238E27FC236}">
                      <a16:creationId xmlns:a16="http://schemas.microsoft.com/office/drawing/2014/main" id="{8AF18F7E-BD95-44E1-8E1B-C06A04BC43A2}"/>
                    </a:ext>
                  </a:extLst>
                </p:cNvPr>
                <p:cNvSpPr/>
                <p:nvPr/>
              </p:nvSpPr>
              <p:spPr>
                <a:xfrm>
                  <a:off x="7300436" y="2516066"/>
                  <a:ext cx="87534" cy="83513"/>
                </a:xfrm>
                <a:custGeom>
                  <a:avLst/>
                  <a:gdLst>
                    <a:gd name="connsiteX0" fmla="*/ 43434 w 87534"/>
                    <a:gd name="connsiteY0" fmla="*/ 82639 h 83513"/>
                    <a:gd name="connsiteX1" fmla="*/ 0 w 87534"/>
                    <a:gd name="connsiteY1" fmla="*/ 50540 h 83513"/>
                    <a:gd name="connsiteX2" fmla="*/ 43434 w 87534"/>
                    <a:gd name="connsiteY2" fmla="*/ 1010 h 83513"/>
                    <a:gd name="connsiteX3" fmla="*/ 87535 w 87534"/>
                    <a:gd name="connsiteY3" fmla="*/ 33014 h 83513"/>
                    <a:gd name="connsiteX4" fmla="*/ 43434 w 87534"/>
                    <a:gd name="connsiteY4" fmla="*/ 82639 h 83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534" h="83513">
                      <a:moveTo>
                        <a:pt x="43434" y="82639"/>
                      </a:moveTo>
                      <a:cubicBezTo>
                        <a:pt x="19335" y="87306"/>
                        <a:pt x="0" y="72828"/>
                        <a:pt x="0" y="50540"/>
                      </a:cubicBezTo>
                      <a:cubicBezTo>
                        <a:pt x="0" y="28156"/>
                        <a:pt x="19335" y="6058"/>
                        <a:pt x="43434" y="1010"/>
                      </a:cubicBezTo>
                      <a:cubicBezTo>
                        <a:pt x="67723" y="-4039"/>
                        <a:pt x="87535" y="10344"/>
                        <a:pt x="87535" y="33014"/>
                      </a:cubicBezTo>
                      <a:cubicBezTo>
                        <a:pt x="87535" y="55683"/>
                        <a:pt x="67723" y="77876"/>
                        <a:pt x="43434" y="8263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8" name="Graphic 220">
                <a:extLst>
                  <a:ext uri="{FF2B5EF4-FFF2-40B4-BE49-F238E27FC236}">
                    <a16:creationId xmlns:a16="http://schemas.microsoft.com/office/drawing/2014/main" id="{D7183AD7-ADD7-407F-B592-92BB84535FB9}"/>
                  </a:ext>
                </a:extLst>
              </p:cNvPr>
              <p:cNvGrpSpPr/>
              <p:nvPr/>
            </p:nvGrpSpPr>
            <p:grpSpPr>
              <a:xfrm>
                <a:off x="7101676" y="2231552"/>
                <a:ext cx="250575" cy="332482"/>
                <a:chOff x="7101676" y="2231552"/>
                <a:chExt cx="250575" cy="332482"/>
              </a:xfrm>
              <a:grpFill/>
            </p:grpSpPr>
            <p:sp>
              <p:nvSpPr>
                <p:cNvPr id="211" name="Freeform: Shape 210">
                  <a:extLst>
                    <a:ext uri="{FF2B5EF4-FFF2-40B4-BE49-F238E27FC236}">
                      <a16:creationId xmlns:a16="http://schemas.microsoft.com/office/drawing/2014/main" id="{BB729FDE-54C1-4E5E-AAD0-5B97A02711E4}"/>
                    </a:ext>
                  </a:extLst>
                </p:cNvPr>
                <p:cNvSpPr/>
                <p:nvPr/>
              </p:nvSpPr>
              <p:spPr>
                <a:xfrm>
                  <a:off x="7134415" y="2266092"/>
                  <a:ext cx="217836" cy="297941"/>
                </a:xfrm>
                <a:custGeom>
                  <a:avLst/>
                  <a:gdLst>
                    <a:gd name="connsiteX0" fmla="*/ 201073 w 217836"/>
                    <a:gd name="connsiteY0" fmla="*/ 297942 h 297941"/>
                    <a:gd name="connsiteX1" fmla="*/ 0 w 217836"/>
                    <a:gd name="connsiteY1" fmla="*/ 12763 h 297941"/>
                    <a:gd name="connsiteX2" fmla="*/ 15621 w 217836"/>
                    <a:gd name="connsiteY2" fmla="*/ 0 h 297941"/>
                    <a:gd name="connsiteX3" fmla="*/ 217837 w 217836"/>
                    <a:gd name="connsiteY3" fmla="*/ 285559 h 297941"/>
                  </a:gdLst>
                  <a:ahLst/>
                  <a:cxnLst>
                    <a:cxn ang="0">
                      <a:pos x="connsiteX0" y="connsiteY0"/>
                    </a:cxn>
                    <a:cxn ang="0">
                      <a:pos x="connsiteX1" y="connsiteY1"/>
                    </a:cxn>
                    <a:cxn ang="0">
                      <a:pos x="connsiteX2" y="connsiteY2"/>
                    </a:cxn>
                    <a:cxn ang="0">
                      <a:pos x="connsiteX3" y="connsiteY3"/>
                    </a:cxn>
                  </a:cxnLst>
                  <a:rect l="l" t="t" r="r" b="b"/>
                  <a:pathLst>
                    <a:path w="217836" h="297941">
                      <a:moveTo>
                        <a:pt x="201073" y="297942"/>
                      </a:moveTo>
                      <a:lnTo>
                        <a:pt x="0" y="12763"/>
                      </a:lnTo>
                      <a:lnTo>
                        <a:pt x="15621" y="0"/>
                      </a:lnTo>
                      <a:lnTo>
                        <a:pt x="217837" y="28555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12" name="Freeform: Shape 211">
                  <a:extLst>
                    <a:ext uri="{FF2B5EF4-FFF2-40B4-BE49-F238E27FC236}">
                      <a16:creationId xmlns:a16="http://schemas.microsoft.com/office/drawing/2014/main" id="{6AFC46D4-9FEA-4475-8A2B-86D201CED4D3}"/>
                    </a:ext>
                  </a:extLst>
                </p:cNvPr>
                <p:cNvSpPr/>
                <p:nvPr/>
              </p:nvSpPr>
              <p:spPr>
                <a:xfrm>
                  <a:off x="7101676" y="2231552"/>
                  <a:ext cx="81634" cy="81618"/>
                </a:xfrm>
                <a:custGeom>
                  <a:avLst/>
                  <a:gdLst>
                    <a:gd name="connsiteX0" fmla="*/ 5402 w 81634"/>
                    <a:gd name="connsiteY0" fmla="*/ 69497 h 81618"/>
                    <a:gd name="connsiteX1" fmla="*/ 20166 w 81634"/>
                    <a:gd name="connsiteY1" fmla="*/ 12061 h 81618"/>
                    <a:gd name="connsiteX2" fmla="*/ 76078 w 81634"/>
                    <a:gd name="connsiteY2" fmla="*/ 11871 h 81618"/>
                    <a:gd name="connsiteX3" fmla="*/ 60933 w 81634"/>
                    <a:gd name="connsiteY3" fmla="*/ 69878 h 81618"/>
                    <a:gd name="connsiteX4" fmla="*/ 5402 w 81634"/>
                    <a:gd name="connsiteY4" fmla="*/ 69497 h 81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4" h="81618">
                      <a:moveTo>
                        <a:pt x="5402" y="69497"/>
                      </a:moveTo>
                      <a:cubicBezTo>
                        <a:pt x="-5742" y="53590"/>
                        <a:pt x="925" y="27968"/>
                        <a:pt x="20166" y="12061"/>
                      </a:cubicBezTo>
                      <a:cubicBezTo>
                        <a:pt x="39597" y="-3941"/>
                        <a:pt x="64743" y="-4036"/>
                        <a:pt x="76078" y="11871"/>
                      </a:cubicBezTo>
                      <a:cubicBezTo>
                        <a:pt x="87507" y="27873"/>
                        <a:pt x="80745" y="53971"/>
                        <a:pt x="60933" y="69878"/>
                      </a:cubicBezTo>
                      <a:cubicBezTo>
                        <a:pt x="41406" y="85689"/>
                        <a:pt x="16546" y="85499"/>
                        <a:pt x="5402" y="6949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69" name="Graphic 220">
                <a:extLst>
                  <a:ext uri="{FF2B5EF4-FFF2-40B4-BE49-F238E27FC236}">
                    <a16:creationId xmlns:a16="http://schemas.microsoft.com/office/drawing/2014/main" id="{ACE325F9-91D1-4DB2-A790-2E34D7FD3516}"/>
                  </a:ext>
                </a:extLst>
              </p:cNvPr>
              <p:cNvGrpSpPr/>
              <p:nvPr/>
            </p:nvGrpSpPr>
            <p:grpSpPr>
              <a:xfrm>
                <a:off x="7134415" y="1840372"/>
                <a:ext cx="253612" cy="434483"/>
                <a:chOff x="7134415" y="1840372"/>
                <a:chExt cx="253612" cy="434483"/>
              </a:xfrm>
              <a:grpFill/>
            </p:grpSpPr>
            <p:sp>
              <p:nvSpPr>
                <p:cNvPr id="209" name="Freeform: Shape 208">
                  <a:extLst>
                    <a:ext uri="{FF2B5EF4-FFF2-40B4-BE49-F238E27FC236}">
                      <a16:creationId xmlns:a16="http://schemas.microsoft.com/office/drawing/2014/main" id="{D01A70BF-6597-4C4F-A7A7-798F23538E74}"/>
                    </a:ext>
                  </a:extLst>
                </p:cNvPr>
                <p:cNvSpPr/>
                <p:nvPr/>
              </p:nvSpPr>
              <p:spPr>
                <a:xfrm>
                  <a:off x="7134415" y="1881663"/>
                  <a:ext cx="217836" cy="393192"/>
                </a:xfrm>
                <a:custGeom>
                  <a:avLst/>
                  <a:gdLst>
                    <a:gd name="connsiteX0" fmla="*/ 15621 w 217836"/>
                    <a:gd name="connsiteY0" fmla="*/ 393192 h 393192"/>
                    <a:gd name="connsiteX1" fmla="*/ 0 w 217836"/>
                    <a:gd name="connsiteY1" fmla="*/ 388430 h 393192"/>
                    <a:gd name="connsiteX2" fmla="*/ 201073 w 217836"/>
                    <a:gd name="connsiteY2" fmla="*/ 0 h 393192"/>
                    <a:gd name="connsiteX3" fmla="*/ 217837 w 217836"/>
                    <a:gd name="connsiteY3" fmla="*/ 3810 h 393192"/>
                  </a:gdLst>
                  <a:ahLst/>
                  <a:cxnLst>
                    <a:cxn ang="0">
                      <a:pos x="connsiteX0" y="connsiteY0"/>
                    </a:cxn>
                    <a:cxn ang="0">
                      <a:pos x="connsiteX1" y="connsiteY1"/>
                    </a:cxn>
                    <a:cxn ang="0">
                      <a:pos x="connsiteX2" y="connsiteY2"/>
                    </a:cxn>
                    <a:cxn ang="0">
                      <a:pos x="connsiteX3" y="connsiteY3"/>
                    </a:cxn>
                  </a:cxnLst>
                  <a:rect l="l" t="t" r="r" b="b"/>
                  <a:pathLst>
                    <a:path w="217836" h="393192">
                      <a:moveTo>
                        <a:pt x="15621" y="393192"/>
                      </a:moveTo>
                      <a:lnTo>
                        <a:pt x="0" y="388430"/>
                      </a:lnTo>
                      <a:lnTo>
                        <a:pt x="201073" y="0"/>
                      </a:lnTo>
                      <a:lnTo>
                        <a:pt x="217837" y="3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10" name="Freeform: Shape 209">
                  <a:extLst>
                    <a:ext uri="{FF2B5EF4-FFF2-40B4-BE49-F238E27FC236}">
                      <a16:creationId xmlns:a16="http://schemas.microsoft.com/office/drawing/2014/main" id="{971FC4BD-5401-4E14-AA0F-71750BFDF1AE}"/>
                    </a:ext>
                  </a:extLst>
                </p:cNvPr>
                <p:cNvSpPr/>
                <p:nvPr/>
              </p:nvSpPr>
              <p:spPr>
                <a:xfrm>
                  <a:off x="7300417" y="1840372"/>
                  <a:ext cx="87610" cy="86212"/>
                </a:xfrm>
                <a:custGeom>
                  <a:avLst/>
                  <a:gdLst>
                    <a:gd name="connsiteX0" fmla="*/ 5829 w 87610"/>
                    <a:gd name="connsiteY0" fmla="*/ 34719 h 86212"/>
                    <a:gd name="connsiteX1" fmla="*/ 65455 w 87610"/>
                    <a:gd name="connsiteY1" fmla="*/ 810 h 86212"/>
                    <a:gd name="connsiteX2" fmla="*/ 81648 w 87610"/>
                    <a:gd name="connsiteY2" fmla="*/ 51769 h 86212"/>
                    <a:gd name="connsiteX3" fmla="*/ 21640 w 87610"/>
                    <a:gd name="connsiteY3" fmla="*/ 85297 h 86212"/>
                    <a:gd name="connsiteX4" fmla="*/ 5829 w 87610"/>
                    <a:gd name="connsiteY4" fmla="*/ 34719 h 86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10" h="86212">
                      <a:moveTo>
                        <a:pt x="5829" y="34719"/>
                      </a:moveTo>
                      <a:cubicBezTo>
                        <a:pt x="17830" y="11478"/>
                        <a:pt x="44500" y="-3762"/>
                        <a:pt x="65455" y="810"/>
                      </a:cubicBezTo>
                      <a:cubicBezTo>
                        <a:pt x="86601" y="5382"/>
                        <a:pt x="93935" y="28242"/>
                        <a:pt x="81648" y="51769"/>
                      </a:cubicBezTo>
                      <a:cubicBezTo>
                        <a:pt x="69456" y="75201"/>
                        <a:pt x="42500" y="90155"/>
                        <a:pt x="21640" y="85297"/>
                      </a:cubicBezTo>
                      <a:cubicBezTo>
                        <a:pt x="971" y="80439"/>
                        <a:pt x="-6173" y="57865"/>
                        <a:pt x="5829" y="3471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0" name="Graphic 220">
                <a:extLst>
                  <a:ext uri="{FF2B5EF4-FFF2-40B4-BE49-F238E27FC236}">
                    <a16:creationId xmlns:a16="http://schemas.microsoft.com/office/drawing/2014/main" id="{B8254536-C780-410C-8E54-D13A73B086DB}"/>
                  </a:ext>
                </a:extLst>
              </p:cNvPr>
              <p:cNvGrpSpPr/>
              <p:nvPr/>
            </p:nvGrpSpPr>
            <p:grpSpPr>
              <a:xfrm>
                <a:off x="7990141" y="2703195"/>
                <a:ext cx="621601" cy="138151"/>
                <a:chOff x="7990141" y="2703195"/>
                <a:chExt cx="621601" cy="138151"/>
              </a:xfrm>
              <a:grpFill/>
            </p:grpSpPr>
            <p:sp>
              <p:nvSpPr>
                <p:cNvPr id="207" name="Freeform: Shape 206">
                  <a:extLst>
                    <a:ext uri="{FF2B5EF4-FFF2-40B4-BE49-F238E27FC236}">
                      <a16:creationId xmlns:a16="http://schemas.microsoft.com/office/drawing/2014/main" id="{8F46B408-E01F-46ED-A39F-4A7C323CB6E9}"/>
                    </a:ext>
                  </a:extLst>
                </p:cNvPr>
                <p:cNvSpPr/>
                <p:nvPr/>
              </p:nvSpPr>
              <p:spPr>
                <a:xfrm>
                  <a:off x="8044433" y="2703195"/>
                  <a:ext cx="567308" cy="102012"/>
                </a:xfrm>
                <a:custGeom>
                  <a:avLst/>
                  <a:gdLst>
                    <a:gd name="connsiteX0" fmla="*/ 567309 w 567308"/>
                    <a:gd name="connsiteY0" fmla="*/ 22003 h 102012"/>
                    <a:gd name="connsiteX1" fmla="*/ 0 w 567308"/>
                    <a:gd name="connsiteY1" fmla="*/ 102013 h 102012"/>
                    <a:gd name="connsiteX2" fmla="*/ 0 w 567308"/>
                    <a:gd name="connsiteY2" fmla="*/ 81820 h 102012"/>
                    <a:gd name="connsiteX3" fmla="*/ 567309 w 567308"/>
                    <a:gd name="connsiteY3" fmla="*/ 0 h 102012"/>
                  </a:gdLst>
                  <a:ahLst/>
                  <a:cxnLst>
                    <a:cxn ang="0">
                      <a:pos x="connsiteX0" y="connsiteY0"/>
                    </a:cxn>
                    <a:cxn ang="0">
                      <a:pos x="connsiteX1" y="connsiteY1"/>
                    </a:cxn>
                    <a:cxn ang="0">
                      <a:pos x="connsiteX2" y="connsiteY2"/>
                    </a:cxn>
                    <a:cxn ang="0">
                      <a:pos x="connsiteX3" y="connsiteY3"/>
                    </a:cxn>
                  </a:cxnLst>
                  <a:rect l="l" t="t" r="r" b="b"/>
                  <a:pathLst>
                    <a:path w="567308" h="102012">
                      <a:moveTo>
                        <a:pt x="567309" y="22003"/>
                      </a:moveTo>
                      <a:lnTo>
                        <a:pt x="0" y="102013"/>
                      </a:lnTo>
                      <a:lnTo>
                        <a:pt x="0" y="81820"/>
                      </a:lnTo>
                      <a:lnTo>
                        <a:pt x="567309"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08" name="Freeform: Shape 207">
                  <a:extLst>
                    <a:ext uri="{FF2B5EF4-FFF2-40B4-BE49-F238E27FC236}">
                      <a16:creationId xmlns:a16="http://schemas.microsoft.com/office/drawing/2014/main" id="{A57BBAB5-75B4-443F-84CF-3EA68BCB66A9}"/>
                    </a:ext>
                  </a:extLst>
                </p:cNvPr>
                <p:cNvSpPr/>
                <p:nvPr/>
              </p:nvSpPr>
              <p:spPr>
                <a:xfrm>
                  <a:off x="7990141" y="2748646"/>
                  <a:ext cx="109537" cy="92699"/>
                </a:xfrm>
                <a:custGeom>
                  <a:avLst/>
                  <a:gdLst>
                    <a:gd name="connsiteX0" fmla="*/ 54293 w 109537"/>
                    <a:gd name="connsiteY0" fmla="*/ 92090 h 92699"/>
                    <a:gd name="connsiteX1" fmla="*/ 0 w 109537"/>
                    <a:gd name="connsiteY1" fmla="*/ 54180 h 92699"/>
                    <a:gd name="connsiteX2" fmla="*/ 54293 w 109537"/>
                    <a:gd name="connsiteY2" fmla="*/ 745 h 92699"/>
                    <a:gd name="connsiteX3" fmla="*/ 109538 w 109537"/>
                    <a:gd name="connsiteY3" fmla="*/ 38559 h 92699"/>
                    <a:gd name="connsiteX4" fmla="*/ 54293 w 109537"/>
                    <a:gd name="connsiteY4" fmla="*/ 92090 h 92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7" h="92699">
                      <a:moveTo>
                        <a:pt x="54293" y="92090"/>
                      </a:moveTo>
                      <a:cubicBezTo>
                        <a:pt x="24194" y="96185"/>
                        <a:pt x="0" y="79231"/>
                        <a:pt x="0" y="54180"/>
                      </a:cubicBezTo>
                      <a:cubicBezTo>
                        <a:pt x="0" y="29129"/>
                        <a:pt x="24194" y="5317"/>
                        <a:pt x="54293" y="745"/>
                      </a:cubicBezTo>
                      <a:cubicBezTo>
                        <a:pt x="84677" y="-3827"/>
                        <a:pt x="109538" y="13127"/>
                        <a:pt x="109538" y="38559"/>
                      </a:cubicBezTo>
                      <a:cubicBezTo>
                        <a:pt x="109538" y="63991"/>
                        <a:pt x="84677" y="87994"/>
                        <a:pt x="54293" y="9209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1" name="Graphic 220">
                <a:extLst>
                  <a:ext uri="{FF2B5EF4-FFF2-40B4-BE49-F238E27FC236}">
                    <a16:creationId xmlns:a16="http://schemas.microsoft.com/office/drawing/2014/main" id="{47EC95E7-5ED7-4366-8A03-870F14C58DEC}"/>
                  </a:ext>
                </a:extLst>
              </p:cNvPr>
              <p:cNvGrpSpPr/>
              <p:nvPr/>
            </p:nvGrpSpPr>
            <p:grpSpPr>
              <a:xfrm>
                <a:off x="7742832" y="2423069"/>
                <a:ext cx="312173" cy="378518"/>
                <a:chOff x="7742832" y="2423069"/>
                <a:chExt cx="312173" cy="378518"/>
              </a:xfrm>
              <a:grpFill/>
            </p:grpSpPr>
            <p:sp>
              <p:nvSpPr>
                <p:cNvPr id="205" name="Freeform: Shape 204">
                  <a:extLst>
                    <a:ext uri="{FF2B5EF4-FFF2-40B4-BE49-F238E27FC236}">
                      <a16:creationId xmlns:a16="http://schemas.microsoft.com/office/drawing/2014/main" id="{0D882472-1271-4106-AFFB-9F18519BE3BE}"/>
                    </a:ext>
                  </a:extLst>
                </p:cNvPr>
                <p:cNvSpPr/>
                <p:nvPr/>
              </p:nvSpPr>
              <p:spPr>
                <a:xfrm>
                  <a:off x="7783448" y="2461355"/>
                  <a:ext cx="271557" cy="340233"/>
                </a:xfrm>
                <a:custGeom>
                  <a:avLst/>
                  <a:gdLst>
                    <a:gd name="connsiteX0" fmla="*/ 250508 w 271557"/>
                    <a:gd name="connsiteY0" fmla="*/ 340233 h 340233"/>
                    <a:gd name="connsiteX1" fmla="*/ 0 w 271557"/>
                    <a:gd name="connsiteY1" fmla="*/ 13621 h 340233"/>
                    <a:gd name="connsiteX2" fmla="*/ 19431 w 271557"/>
                    <a:gd name="connsiteY2" fmla="*/ 0 h 340233"/>
                    <a:gd name="connsiteX3" fmla="*/ 271558 w 271557"/>
                    <a:gd name="connsiteY3" fmla="*/ 327184 h 340233"/>
                  </a:gdLst>
                  <a:ahLst/>
                  <a:cxnLst>
                    <a:cxn ang="0">
                      <a:pos x="connsiteX0" y="connsiteY0"/>
                    </a:cxn>
                    <a:cxn ang="0">
                      <a:pos x="connsiteX1" y="connsiteY1"/>
                    </a:cxn>
                    <a:cxn ang="0">
                      <a:pos x="connsiteX2" y="connsiteY2"/>
                    </a:cxn>
                    <a:cxn ang="0">
                      <a:pos x="connsiteX3" y="connsiteY3"/>
                    </a:cxn>
                  </a:cxnLst>
                  <a:rect l="l" t="t" r="r" b="b"/>
                  <a:pathLst>
                    <a:path w="271557" h="340233">
                      <a:moveTo>
                        <a:pt x="250508" y="340233"/>
                      </a:moveTo>
                      <a:lnTo>
                        <a:pt x="0" y="13621"/>
                      </a:lnTo>
                      <a:lnTo>
                        <a:pt x="19431" y="0"/>
                      </a:lnTo>
                      <a:lnTo>
                        <a:pt x="271558" y="327184"/>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06" name="Freeform: Shape 205">
                  <a:extLst>
                    <a:ext uri="{FF2B5EF4-FFF2-40B4-BE49-F238E27FC236}">
                      <a16:creationId xmlns:a16="http://schemas.microsoft.com/office/drawing/2014/main" id="{81D2C8E5-CB2D-4515-AF11-759F474AF9A7}"/>
                    </a:ext>
                  </a:extLst>
                </p:cNvPr>
                <p:cNvSpPr/>
                <p:nvPr/>
              </p:nvSpPr>
              <p:spPr>
                <a:xfrm>
                  <a:off x="7742832" y="2423069"/>
                  <a:ext cx="101432" cy="90092"/>
                </a:xfrm>
                <a:custGeom>
                  <a:avLst/>
                  <a:gdLst>
                    <a:gd name="connsiteX0" fmla="*/ 6707 w 101432"/>
                    <a:gd name="connsiteY0" fmla="*/ 75624 h 90092"/>
                    <a:gd name="connsiteX1" fmla="*/ 25091 w 101432"/>
                    <a:gd name="connsiteY1" fmla="*/ 12282 h 90092"/>
                    <a:gd name="connsiteX2" fmla="*/ 94528 w 101432"/>
                    <a:gd name="connsiteY2" fmla="*/ 14187 h 90092"/>
                    <a:gd name="connsiteX3" fmla="*/ 75763 w 101432"/>
                    <a:gd name="connsiteY3" fmla="*/ 78195 h 90092"/>
                    <a:gd name="connsiteX4" fmla="*/ 6707 w 101432"/>
                    <a:gd name="connsiteY4" fmla="*/ 75624 h 900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432" h="90092">
                      <a:moveTo>
                        <a:pt x="6707" y="75624"/>
                      </a:moveTo>
                      <a:cubicBezTo>
                        <a:pt x="-7104" y="57526"/>
                        <a:pt x="1088" y="29237"/>
                        <a:pt x="25091" y="12282"/>
                      </a:cubicBezTo>
                      <a:cubicBezTo>
                        <a:pt x="49189" y="-4767"/>
                        <a:pt x="80431" y="-4005"/>
                        <a:pt x="94528" y="14187"/>
                      </a:cubicBezTo>
                      <a:cubicBezTo>
                        <a:pt x="108720" y="32475"/>
                        <a:pt x="100338" y="61241"/>
                        <a:pt x="75763" y="78195"/>
                      </a:cubicBezTo>
                      <a:cubicBezTo>
                        <a:pt x="51475" y="95055"/>
                        <a:pt x="20614" y="93816"/>
                        <a:pt x="6707" y="75624"/>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2" name="Graphic 220">
                <a:extLst>
                  <a:ext uri="{FF2B5EF4-FFF2-40B4-BE49-F238E27FC236}">
                    <a16:creationId xmlns:a16="http://schemas.microsoft.com/office/drawing/2014/main" id="{79A8F061-16C2-4EB6-B9F4-B336A0F5E4B0}"/>
                  </a:ext>
                </a:extLst>
              </p:cNvPr>
              <p:cNvGrpSpPr/>
              <p:nvPr/>
            </p:nvGrpSpPr>
            <p:grpSpPr>
              <a:xfrm>
                <a:off x="7783448" y="1993011"/>
                <a:ext cx="316242" cy="478059"/>
                <a:chOff x="7783448" y="1993011"/>
                <a:chExt cx="316242" cy="478059"/>
              </a:xfrm>
              <a:grpFill/>
            </p:grpSpPr>
            <p:sp>
              <p:nvSpPr>
                <p:cNvPr id="203" name="Freeform: Shape 202">
                  <a:extLst>
                    <a:ext uri="{FF2B5EF4-FFF2-40B4-BE49-F238E27FC236}">
                      <a16:creationId xmlns:a16="http://schemas.microsoft.com/office/drawing/2014/main" id="{F61E7DE1-6C5E-410A-89C8-6014B43B0B80}"/>
                    </a:ext>
                  </a:extLst>
                </p:cNvPr>
                <p:cNvSpPr/>
                <p:nvPr/>
              </p:nvSpPr>
              <p:spPr>
                <a:xfrm>
                  <a:off x="7783448" y="2038540"/>
                  <a:ext cx="271557" cy="432530"/>
                </a:xfrm>
                <a:custGeom>
                  <a:avLst/>
                  <a:gdLst>
                    <a:gd name="connsiteX0" fmla="*/ 19431 w 271557"/>
                    <a:gd name="connsiteY0" fmla="*/ 432530 h 432530"/>
                    <a:gd name="connsiteX1" fmla="*/ 0 w 271557"/>
                    <a:gd name="connsiteY1" fmla="*/ 426720 h 432530"/>
                    <a:gd name="connsiteX2" fmla="*/ 250508 w 271557"/>
                    <a:gd name="connsiteY2" fmla="*/ 0 h 432530"/>
                    <a:gd name="connsiteX3" fmla="*/ 271558 w 271557"/>
                    <a:gd name="connsiteY3" fmla="*/ 4667 h 432530"/>
                  </a:gdLst>
                  <a:ahLst/>
                  <a:cxnLst>
                    <a:cxn ang="0">
                      <a:pos x="connsiteX0" y="connsiteY0"/>
                    </a:cxn>
                    <a:cxn ang="0">
                      <a:pos x="connsiteX1" y="connsiteY1"/>
                    </a:cxn>
                    <a:cxn ang="0">
                      <a:pos x="connsiteX2" y="connsiteY2"/>
                    </a:cxn>
                    <a:cxn ang="0">
                      <a:pos x="connsiteX3" y="connsiteY3"/>
                    </a:cxn>
                  </a:cxnLst>
                  <a:rect l="l" t="t" r="r" b="b"/>
                  <a:pathLst>
                    <a:path w="271557" h="432530">
                      <a:moveTo>
                        <a:pt x="19431" y="432530"/>
                      </a:moveTo>
                      <a:lnTo>
                        <a:pt x="0" y="426720"/>
                      </a:lnTo>
                      <a:lnTo>
                        <a:pt x="250508" y="0"/>
                      </a:lnTo>
                      <a:lnTo>
                        <a:pt x="271558" y="4667"/>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04" name="Freeform: Shape 203">
                  <a:extLst>
                    <a:ext uri="{FF2B5EF4-FFF2-40B4-BE49-F238E27FC236}">
                      <a16:creationId xmlns:a16="http://schemas.microsoft.com/office/drawing/2014/main" id="{039356EF-0F0A-4D54-BBC9-68A52ABC5F6C}"/>
                    </a:ext>
                  </a:extLst>
                </p:cNvPr>
                <p:cNvSpPr/>
                <p:nvPr/>
              </p:nvSpPr>
              <p:spPr>
                <a:xfrm>
                  <a:off x="7990154" y="1993011"/>
                  <a:ext cx="109536" cy="95598"/>
                </a:xfrm>
                <a:custGeom>
                  <a:avLst/>
                  <a:gdLst>
                    <a:gd name="connsiteX0" fmla="*/ 7226 w 109536"/>
                    <a:gd name="connsiteY0" fmla="*/ 37338 h 95598"/>
                    <a:gd name="connsiteX1" fmla="*/ 81807 w 109536"/>
                    <a:gd name="connsiteY1" fmla="*/ 1143 h 95598"/>
                    <a:gd name="connsiteX2" fmla="*/ 102095 w 109536"/>
                    <a:gd name="connsiteY2" fmla="*/ 58674 h 95598"/>
                    <a:gd name="connsiteX3" fmla="*/ 27038 w 109536"/>
                    <a:gd name="connsiteY3" fmla="*/ 94297 h 95598"/>
                    <a:gd name="connsiteX4" fmla="*/ 7226 w 109536"/>
                    <a:gd name="connsiteY4" fmla="*/ 37338 h 955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6" h="95598">
                      <a:moveTo>
                        <a:pt x="7226" y="37338"/>
                      </a:moveTo>
                      <a:cubicBezTo>
                        <a:pt x="22180" y="11716"/>
                        <a:pt x="55518" y="-4572"/>
                        <a:pt x="81807" y="1143"/>
                      </a:cubicBezTo>
                      <a:cubicBezTo>
                        <a:pt x="108286" y="6858"/>
                        <a:pt x="117430" y="32670"/>
                        <a:pt x="102095" y="58674"/>
                      </a:cubicBezTo>
                      <a:cubicBezTo>
                        <a:pt x="86759" y="84487"/>
                        <a:pt x="53136" y="100393"/>
                        <a:pt x="27038" y="94297"/>
                      </a:cubicBezTo>
                      <a:cubicBezTo>
                        <a:pt x="1130" y="88201"/>
                        <a:pt x="-7633" y="62770"/>
                        <a:pt x="7226" y="3733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3" name="Graphic 220">
                <a:extLst>
                  <a:ext uri="{FF2B5EF4-FFF2-40B4-BE49-F238E27FC236}">
                    <a16:creationId xmlns:a16="http://schemas.microsoft.com/office/drawing/2014/main" id="{58645197-793E-4D0E-BBF6-6BEA05D90958}"/>
                  </a:ext>
                </a:extLst>
              </p:cNvPr>
              <p:cNvGrpSpPr/>
              <p:nvPr/>
            </p:nvGrpSpPr>
            <p:grpSpPr>
              <a:xfrm>
                <a:off x="6166770" y="1975199"/>
                <a:ext cx="173486" cy="267497"/>
                <a:chOff x="6166770" y="1975199"/>
                <a:chExt cx="173486" cy="267497"/>
              </a:xfrm>
              <a:grpFill/>
            </p:grpSpPr>
            <p:sp>
              <p:nvSpPr>
                <p:cNvPr id="201" name="Freeform: Shape 200">
                  <a:extLst>
                    <a:ext uri="{FF2B5EF4-FFF2-40B4-BE49-F238E27FC236}">
                      <a16:creationId xmlns:a16="http://schemas.microsoft.com/office/drawing/2014/main" id="{8CD57766-975F-4A60-914B-1DB3B3CEC498}"/>
                    </a:ext>
                  </a:extLst>
                </p:cNvPr>
                <p:cNvSpPr/>
                <p:nvPr/>
              </p:nvSpPr>
              <p:spPr>
                <a:xfrm>
                  <a:off x="6166770" y="1975199"/>
                  <a:ext cx="149161" cy="238125"/>
                </a:xfrm>
                <a:custGeom>
                  <a:avLst/>
                  <a:gdLst>
                    <a:gd name="connsiteX0" fmla="*/ 137732 w 149161"/>
                    <a:gd name="connsiteY0" fmla="*/ 238125 h 238125"/>
                    <a:gd name="connsiteX1" fmla="*/ 0 w 149161"/>
                    <a:gd name="connsiteY1" fmla="*/ 11240 h 238125"/>
                    <a:gd name="connsiteX2" fmla="*/ 10763 w 149161"/>
                    <a:gd name="connsiteY2" fmla="*/ 0 h 238125"/>
                    <a:gd name="connsiteX3" fmla="*/ 149162 w 149161"/>
                    <a:gd name="connsiteY3" fmla="*/ 227076 h 238125"/>
                  </a:gdLst>
                  <a:ahLst/>
                  <a:cxnLst>
                    <a:cxn ang="0">
                      <a:pos x="connsiteX0" y="connsiteY0"/>
                    </a:cxn>
                    <a:cxn ang="0">
                      <a:pos x="connsiteX1" y="connsiteY1"/>
                    </a:cxn>
                    <a:cxn ang="0">
                      <a:pos x="connsiteX2" y="connsiteY2"/>
                    </a:cxn>
                    <a:cxn ang="0">
                      <a:pos x="connsiteX3" y="connsiteY3"/>
                    </a:cxn>
                  </a:cxnLst>
                  <a:rect l="l" t="t" r="r" b="b"/>
                  <a:pathLst>
                    <a:path w="149161" h="238125">
                      <a:moveTo>
                        <a:pt x="137732" y="238125"/>
                      </a:moveTo>
                      <a:lnTo>
                        <a:pt x="0" y="11240"/>
                      </a:lnTo>
                      <a:lnTo>
                        <a:pt x="10763" y="0"/>
                      </a:lnTo>
                      <a:lnTo>
                        <a:pt x="149162" y="22707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02" name="Freeform: Shape 201">
                  <a:extLst>
                    <a:ext uri="{FF2B5EF4-FFF2-40B4-BE49-F238E27FC236}">
                      <a16:creationId xmlns:a16="http://schemas.microsoft.com/office/drawing/2014/main" id="{318195D6-4B0C-41F3-BB85-51FBF692E49D}"/>
                    </a:ext>
                  </a:extLst>
                </p:cNvPr>
                <p:cNvSpPr/>
                <p:nvPr/>
              </p:nvSpPr>
              <p:spPr>
                <a:xfrm>
                  <a:off x="6280562" y="2172827"/>
                  <a:ext cx="59694" cy="69869"/>
                </a:xfrm>
                <a:custGeom>
                  <a:avLst/>
                  <a:gdLst>
                    <a:gd name="connsiteX0" fmla="*/ 55658 w 59694"/>
                    <a:gd name="connsiteY0" fmla="*/ 9922 h 69869"/>
                    <a:gd name="connsiteX1" fmla="*/ 44609 w 59694"/>
                    <a:gd name="connsiteY1" fmla="*/ 59547 h 69869"/>
                    <a:gd name="connsiteX2" fmla="*/ 3938 w 59694"/>
                    <a:gd name="connsiteY2" fmla="*/ 59833 h 69869"/>
                    <a:gd name="connsiteX3" fmla="*/ 14796 w 59694"/>
                    <a:gd name="connsiteY3" fmla="*/ 10588 h 69869"/>
                    <a:gd name="connsiteX4" fmla="*/ 55658 w 59694"/>
                    <a:gd name="connsiteY4" fmla="*/ 9922 h 69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94" h="69869">
                      <a:moveTo>
                        <a:pt x="55658" y="9922"/>
                      </a:moveTo>
                      <a:cubicBezTo>
                        <a:pt x="63945" y="23542"/>
                        <a:pt x="59087" y="45736"/>
                        <a:pt x="44609" y="59547"/>
                      </a:cubicBezTo>
                      <a:cubicBezTo>
                        <a:pt x="30322" y="73263"/>
                        <a:pt x="12129" y="73263"/>
                        <a:pt x="3938" y="59833"/>
                      </a:cubicBezTo>
                      <a:cubicBezTo>
                        <a:pt x="-4159" y="46402"/>
                        <a:pt x="604" y="24400"/>
                        <a:pt x="14796" y="10588"/>
                      </a:cubicBezTo>
                      <a:cubicBezTo>
                        <a:pt x="28988" y="-3223"/>
                        <a:pt x="47372" y="-3604"/>
                        <a:pt x="55658" y="9922"/>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4" name="Graphic 220">
                <a:extLst>
                  <a:ext uri="{FF2B5EF4-FFF2-40B4-BE49-F238E27FC236}">
                    <a16:creationId xmlns:a16="http://schemas.microsoft.com/office/drawing/2014/main" id="{5EB74C44-3077-413D-8F44-A85E021B6A9F}"/>
                  </a:ext>
                </a:extLst>
              </p:cNvPr>
              <p:cNvGrpSpPr/>
              <p:nvPr/>
            </p:nvGrpSpPr>
            <p:grpSpPr>
              <a:xfrm>
                <a:off x="6144065" y="2205894"/>
                <a:ext cx="171866" cy="349074"/>
                <a:chOff x="6144065" y="2205894"/>
                <a:chExt cx="171866" cy="349074"/>
              </a:xfrm>
              <a:grpFill/>
            </p:grpSpPr>
            <p:sp>
              <p:nvSpPr>
                <p:cNvPr id="199" name="Freeform: Shape 198">
                  <a:extLst>
                    <a:ext uri="{FF2B5EF4-FFF2-40B4-BE49-F238E27FC236}">
                      <a16:creationId xmlns:a16="http://schemas.microsoft.com/office/drawing/2014/main" id="{98E3253D-2605-4988-BFAA-701B04B44010}"/>
                    </a:ext>
                  </a:extLst>
                </p:cNvPr>
                <p:cNvSpPr/>
                <p:nvPr/>
              </p:nvSpPr>
              <p:spPr>
                <a:xfrm>
                  <a:off x="6166770" y="2205894"/>
                  <a:ext cx="149161" cy="317849"/>
                </a:xfrm>
                <a:custGeom>
                  <a:avLst/>
                  <a:gdLst>
                    <a:gd name="connsiteX0" fmla="*/ 10763 w 149161"/>
                    <a:gd name="connsiteY0" fmla="*/ 317849 h 317849"/>
                    <a:gd name="connsiteX1" fmla="*/ 0 w 149161"/>
                    <a:gd name="connsiteY1" fmla="*/ 313373 h 317849"/>
                    <a:gd name="connsiteX2" fmla="*/ 137732 w 149161"/>
                    <a:gd name="connsiteY2" fmla="*/ 0 h 317849"/>
                    <a:gd name="connsiteX3" fmla="*/ 149162 w 149161"/>
                    <a:gd name="connsiteY3" fmla="*/ 3905 h 317849"/>
                  </a:gdLst>
                  <a:ahLst/>
                  <a:cxnLst>
                    <a:cxn ang="0">
                      <a:pos x="connsiteX0" y="connsiteY0"/>
                    </a:cxn>
                    <a:cxn ang="0">
                      <a:pos x="connsiteX1" y="connsiteY1"/>
                    </a:cxn>
                    <a:cxn ang="0">
                      <a:pos x="connsiteX2" y="connsiteY2"/>
                    </a:cxn>
                    <a:cxn ang="0">
                      <a:pos x="connsiteX3" y="connsiteY3"/>
                    </a:cxn>
                  </a:cxnLst>
                  <a:rect l="l" t="t" r="r" b="b"/>
                  <a:pathLst>
                    <a:path w="149161" h="317849">
                      <a:moveTo>
                        <a:pt x="10763" y="317849"/>
                      </a:moveTo>
                      <a:lnTo>
                        <a:pt x="0" y="313373"/>
                      </a:lnTo>
                      <a:lnTo>
                        <a:pt x="137732" y="0"/>
                      </a:lnTo>
                      <a:lnTo>
                        <a:pt x="149162" y="3905"/>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200" name="Freeform: Shape 199">
                  <a:extLst>
                    <a:ext uri="{FF2B5EF4-FFF2-40B4-BE49-F238E27FC236}">
                      <a16:creationId xmlns:a16="http://schemas.microsoft.com/office/drawing/2014/main" id="{BE8A3A61-07B7-4A77-850F-1850977109DA}"/>
                    </a:ext>
                  </a:extLst>
                </p:cNvPr>
                <p:cNvSpPr/>
                <p:nvPr/>
              </p:nvSpPr>
              <p:spPr>
                <a:xfrm>
                  <a:off x="6144065" y="2487923"/>
                  <a:ext cx="56367" cy="67045"/>
                </a:xfrm>
                <a:custGeom>
                  <a:avLst/>
                  <a:gdLst>
                    <a:gd name="connsiteX0" fmla="*/ 52518 w 56367"/>
                    <a:gd name="connsiteY0" fmla="*/ 43727 h 67045"/>
                    <a:gd name="connsiteX1" fmla="*/ 13942 w 56367"/>
                    <a:gd name="connsiteY1" fmla="*/ 65444 h 67045"/>
                    <a:gd name="connsiteX2" fmla="*/ 3751 w 56367"/>
                    <a:gd name="connsiteY2" fmla="*/ 23534 h 67045"/>
                    <a:gd name="connsiteX3" fmla="*/ 42136 w 56367"/>
                    <a:gd name="connsiteY3" fmla="*/ 1531 h 67045"/>
                    <a:gd name="connsiteX4" fmla="*/ 52518 w 56367"/>
                    <a:gd name="connsiteY4" fmla="*/ 43727 h 67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7045">
                      <a:moveTo>
                        <a:pt x="52518" y="43727"/>
                      </a:moveTo>
                      <a:cubicBezTo>
                        <a:pt x="44708" y="61443"/>
                        <a:pt x="27373" y="71063"/>
                        <a:pt x="13942" y="65444"/>
                      </a:cubicBezTo>
                      <a:cubicBezTo>
                        <a:pt x="607" y="59824"/>
                        <a:pt x="-3965" y="41060"/>
                        <a:pt x="3751" y="23534"/>
                      </a:cubicBezTo>
                      <a:cubicBezTo>
                        <a:pt x="11466" y="5912"/>
                        <a:pt x="28611" y="-3994"/>
                        <a:pt x="42136" y="1531"/>
                      </a:cubicBezTo>
                      <a:cubicBezTo>
                        <a:pt x="55757" y="6960"/>
                        <a:pt x="60424" y="25915"/>
                        <a:pt x="52518" y="4372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5" name="Graphic 220">
                <a:extLst>
                  <a:ext uri="{FF2B5EF4-FFF2-40B4-BE49-F238E27FC236}">
                    <a16:creationId xmlns:a16="http://schemas.microsoft.com/office/drawing/2014/main" id="{E2AF7145-5C71-4ED3-A076-62414D8E415B}"/>
                  </a:ext>
                </a:extLst>
              </p:cNvPr>
              <p:cNvGrpSpPr/>
              <p:nvPr/>
            </p:nvGrpSpPr>
            <p:grpSpPr>
              <a:xfrm>
                <a:off x="5893022" y="2514218"/>
                <a:ext cx="279082" cy="104069"/>
                <a:chOff x="5893022" y="2514218"/>
                <a:chExt cx="279082" cy="104069"/>
              </a:xfrm>
              <a:grpFill/>
            </p:grpSpPr>
            <p:sp>
              <p:nvSpPr>
                <p:cNvPr id="197" name="Freeform: Shape 196">
                  <a:extLst>
                    <a:ext uri="{FF2B5EF4-FFF2-40B4-BE49-F238E27FC236}">
                      <a16:creationId xmlns:a16="http://schemas.microsoft.com/office/drawing/2014/main" id="{DBAF4568-9A17-4F51-80DC-4176178E9BCB}"/>
                    </a:ext>
                  </a:extLst>
                </p:cNvPr>
                <p:cNvSpPr/>
                <p:nvPr/>
              </p:nvSpPr>
              <p:spPr>
                <a:xfrm>
                  <a:off x="5918073" y="2514218"/>
                  <a:ext cx="254031" cy="79343"/>
                </a:xfrm>
                <a:custGeom>
                  <a:avLst/>
                  <a:gdLst>
                    <a:gd name="connsiteX0" fmla="*/ 254032 w 254031"/>
                    <a:gd name="connsiteY0" fmla="*/ 14478 h 79343"/>
                    <a:gd name="connsiteX1" fmla="*/ 0 w 254031"/>
                    <a:gd name="connsiteY1" fmla="*/ 79343 h 79343"/>
                    <a:gd name="connsiteX2" fmla="*/ 0 w 254031"/>
                    <a:gd name="connsiteY2" fmla="*/ 65532 h 79343"/>
                    <a:gd name="connsiteX3" fmla="*/ 254032 w 254031"/>
                    <a:gd name="connsiteY3" fmla="*/ 0 h 79343"/>
                  </a:gdLst>
                  <a:ahLst/>
                  <a:cxnLst>
                    <a:cxn ang="0">
                      <a:pos x="connsiteX0" y="connsiteY0"/>
                    </a:cxn>
                    <a:cxn ang="0">
                      <a:pos x="connsiteX1" y="connsiteY1"/>
                    </a:cxn>
                    <a:cxn ang="0">
                      <a:pos x="connsiteX2" y="connsiteY2"/>
                    </a:cxn>
                    <a:cxn ang="0">
                      <a:pos x="connsiteX3" y="connsiteY3"/>
                    </a:cxn>
                  </a:cxnLst>
                  <a:rect l="l" t="t" r="r" b="b"/>
                  <a:pathLst>
                    <a:path w="254031" h="79343">
                      <a:moveTo>
                        <a:pt x="254032" y="14478"/>
                      </a:moveTo>
                      <a:lnTo>
                        <a:pt x="0" y="79343"/>
                      </a:lnTo>
                      <a:lnTo>
                        <a:pt x="0" y="65532"/>
                      </a:lnTo>
                      <a:lnTo>
                        <a:pt x="25403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98" name="Freeform: Shape 197">
                  <a:extLst>
                    <a:ext uri="{FF2B5EF4-FFF2-40B4-BE49-F238E27FC236}">
                      <a16:creationId xmlns:a16="http://schemas.microsoft.com/office/drawing/2014/main" id="{CCD29287-22C2-41C7-8EE0-A90C89957371}"/>
                    </a:ext>
                  </a:extLst>
                </p:cNvPr>
                <p:cNvSpPr/>
                <p:nvPr/>
              </p:nvSpPr>
              <p:spPr>
                <a:xfrm>
                  <a:off x="5893022" y="2554929"/>
                  <a:ext cx="50387" cy="63359"/>
                </a:xfrm>
                <a:custGeom>
                  <a:avLst/>
                  <a:gdLst>
                    <a:gd name="connsiteX0" fmla="*/ 25051 w 50387"/>
                    <a:gd name="connsiteY0" fmla="*/ 62731 h 63359"/>
                    <a:gd name="connsiteX1" fmla="*/ 0 w 50387"/>
                    <a:gd name="connsiteY1" fmla="*/ 38157 h 63359"/>
                    <a:gd name="connsiteX2" fmla="*/ 25051 w 50387"/>
                    <a:gd name="connsiteY2" fmla="*/ 724 h 63359"/>
                    <a:gd name="connsiteX3" fmla="*/ 50387 w 50387"/>
                    <a:gd name="connsiteY3" fmla="*/ 25203 h 63359"/>
                    <a:gd name="connsiteX4" fmla="*/ 25051 w 50387"/>
                    <a:gd name="connsiteY4" fmla="*/ 62731 h 633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387" h="63359">
                      <a:moveTo>
                        <a:pt x="25051" y="62731"/>
                      </a:moveTo>
                      <a:cubicBezTo>
                        <a:pt x="11144" y="66160"/>
                        <a:pt x="0" y="55207"/>
                        <a:pt x="0" y="38157"/>
                      </a:cubicBezTo>
                      <a:cubicBezTo>
                        <a:pt x="0" y="21107"/>
                        <a:pt x="11144" y="4438"/>
                        <a:pt x="25051" y="724"/>
                      </a:cubicBezTo>
                      <a:cubicBezTo>
                        <a:pt x="39053" y="-2991"/>
                        <a:pt x="50387" y="7963"/>
                        <a:pt x="50387" y="25203"/>
                      </a:cubicBezTo>
                      <a:cubicBezTo>
                        <a:pt x="50387" y="42443"/>
                        <a:pt x="39053" y="59207"/>
                        <a:pt x="25051" y="6273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6" name="Graphic 220">
                <a:extLst>
                  <a:ext uri="{FF2B5EF4-FFF2-40B4-BE49-F238E27FC236}">
                    <a16:creationId xmlns:a16="http://schemas.microsoft.com/office/drawing/2014/main" id="{7C7517EA-9978-4ED4-A687-404CDF82BE20}"/>
                  </a:ext>
                </a:extLst>
              </p:cNvPr>
              <p:cNvGrpSpPr/>
              <p:nvPr/>
            </p:nvGrpSpPr>
            <p:grpSpPr>
              <a:xfrm>
                <a:off x="6578765" y="1754885"/>
                <a:ext cx="205701" cy="395437"/>
                <a:chOff x="6578765" y="1754885"/>
                <a:chExt cx="205701" cy="395437"/>
              </a:xfrm>
              <a:grpFill/>
            </p:grpSpPr>
            <p:sp>
              <p:nvSpPr>
                <p:cNvPr id="195" name="Freeform: Shape 194">
                  <a:extLst>
                    <a:ext uri="{FF2B5EF4-FFF2-40B4-BE49-F238E27FC236}">
                      <a16:creationId xmlns:a16="http://schemas.microsoft.com/office/drawing/2014/main" id="{1E04C06A-9BA1-4D59-AC6A-CD18054D9088}"/>
                    </a:ext>
                  </a:extLst>
                </p:cNvPr>
                <p:cNvSpPr/>
                <p:nvPr/>
              </p:nvSpPr>
              <p:spPr>
                <a:xfrm>
                  <a:off x="6605682" y="1754885"/>
                  <a:ext cx="178784" cy="360140"/>
                </a:xfrm>
                <a:custGeom>
                  <a:avLst/>
                  <a:gdLst>
                    <a:gd name="connsiteX0" fmla="*/ 12954 w 178784"/>
                    <a:gd name="connsiteY0" fmla="*/ 360140 h 360140"/>
                    <a:gd name="connsiteX1" fmla="*/ 0 w 178784"/>
                    <a:gd name="connsiteY1" fmla="*/ 356330 h 360140"/>
                    <a:gd name="connsiteX2" fmla="*/ 164973 w 178784"/>
                    <a:gd name="connsiteY2" fmla="*/ 0 h 360140"/>
                    <a:gd name="connsiteX3" fmla="*/ 178784 w 178784"/>
                    <a:gd name="connsiteY3" fmla="*/ 3048 h 360140"/>
                  </a:gdLst>
                  <a:ahLst/>
                  <a:cxnLst>
                    <a:cxn ang="0">
                      <a:pos x="connsiteX0" y="connsiteY0"/>
                    </a:cxn>
                    <a:cxn ang="0">
                      <a:pos x="connsiteX1" y="connsiteY1"/>
                    </a:cxn>
                    <a:cxn ang="0">
                      <a:pos x="connsiteX2" y="connsiteY2"/>
                    </a:cxn>
                    <a:cxn ang="0">
                      <a:pos x="connsiteX3" y="connsiteY3"/>
                    </a:cxn>
                  </a:cxnLst>
                  <a:rect l="l" t="t" r="r" b="b"/>
                  <a:pathLst>
                    <a:path w="178784" h="360140">
                      <a:moveTo>
                        <a:pt x="12954" y="360140"/>
                      </a:moveTo>
                      <a:lnTo>
                        <a:pt x="0" y="356330"/>
                      </a:lnTo>
                      <a:lnTo>
                        <a:pt x="164973" y="0"/>
                      </a:lnTo>
                      <a:lnTo>
                        <a:pt x="178784" y="3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96" name="Freeform: Shape 195">
                  <a:extLst>
                    <a:ext uri="{FF2B5EF4-FFF2-40B4-BE49-F238E27FC236}">
                      <a16:creationId xmlns:a16="http://schemas.microsoft.com/office/drawing/2014/main" id="{6FB4CC71-0C48-40C1-ACDA-180A5D19B4BA}"/>
                    </a:ext>
                  </a:extLst>
                </p:cNvPr>
                <p:cNvSpPr/>
                <p:nvPr/>
              </p:nvSpPr>
              <p:spPr>
                <a:xfrm>
                  <a:off x="6578765" y="2075716"/>
                  <a:ext cx="67216" cy="74607"/>
                </a:xfrm>
                <a:custGeom>
                  <a:avLst/>
                  <a:gdLst>
                    <a:gd name="connsiteX0" fmla="*/ 62637 w 67216"/>
                    <a:gd name="connsiteY0" fmla="*/ 46168 h 74607"/>
                    <a:gd name="connsiteX1" fmla="*/ 16631 w 67216"/>
                    <a:gd name="connsiteY1" fmla="*/ 73505 h 74607"/>
                    <a:gd name="connsiteX2" fmla="*/ 4439 w 67216"/>
                    <a:gd name="connsiteY2" fmla="*/ 28642 h 74607"/>
                    <a:gd name="connsiteX3" fmla="*/ 50254 w 67216"/>
                    <a:gd name="connsiteY3" fmla="*/ 1019 h 74607"/>
                    <a:gd name="connsiteX4" fmla="*/ 62637 w 67216"/>
                    <a:gd name="connsiteY4" fmla="*/ 46168 h 74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4607">
                      <a:moveTo>
                        <a:pt x="62637" y="46168"/>
                      </a:moveTo>
                      <a:cubicBezTo>
                        <a:pt x="53302" y="66266"/>
                        <a:pt x="32633" y="78458"/>
                        <a:pt x="16631" y="73505"/>
                      </a:cubicBezTo>
                      <a:cubicBezTo>
                        <a:pt x="724" y="68552"/>
                        <a:pt x="-4705" y="48549"/>
                        <a:pt x="4439" y="28642"/>
                      </a:cubicBezTo>
                      <a:cubicBezTo>
                        <a:pt x="13678" y="8639"/>
                        <a:pt x="34157" y="-3743"/>
                        <a:pt x="50254" y="1019"/>
                      </a:cubicBezTo>
                      <a:cubicBezTo>
                        <a:pt x="66446" y="5782"/>
                        <a:pt x="72066" y="26070"/>
                        <a:pt x="62637" y="4616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7" name="Graphic 220">
                <a:extLst>
                  <a:ext uri="{FF2B5EF4-FFF2-40B4-BE49-F238E27FC236}">
                    <a16:creationId xmlns:a16="http://schemas.microsoft.com/office/drawing/2014/main" id="{8C3497DA-42DD-4C72-B8D8-4EDC63EECBA1}"/>
                  </a:ext>
                </a:extLst>
              </p:cNvPr>
              <p:cNvGrpSpPr/>
              <p:nvPr/>
            </p:nvGrpSpPr>
            <p:grpSpPr>
              <a:xfrm>
                <a:off x="6280594" y="2105215"/>
                <a:ext cx="331565" cy="137532"/>
                <a:chOff x="6280594" y="2105215"/>
                <a:chExt cx="331565" cy="137532"/>
              </a:xfrm>
              <a:grpFill/>
            </p:grpSpPr>
            <p:sp>
              <p:nvSpPr>
                <p:cNvPr id="193" name="Freeform: Shape 192">
                  <a:extLst>
                    <a:ext uri="{FF2B5EF4-FFF2-40B4-BE49-F238E27FC236}">
                      <a16:creationId xmlns:a16="http://schemas.microsoft.com/office/drawing/2014/main" id="{4CBB82F2-3661-47C6-ACBF-DA8FFC9D2643}"/>
                    </a:ext>
                  </a:extLst>
                </p:cNvPr>
                <p:cNvSpPr/>
                <p:nvPr/>
              </p:nvSpPr>
              <p:spPr>
                <a:xfrm>
                  <a:off x="6310217" y="2105215"/>
                  <a:ext cx="301942" cy="110109"/>
                </a:xfrm>
                <a:custGeom>
                  <a:avLst/>
                  <a:gdLst>
                    <a:gd name="connsiteX0" fmla="*/ 301943 w 301942"/>
                    <a:gd name="connsiteY0" fmla="*/ 15812 h 110109"/>
                    <a:gd name="connsiteX1" fmla="*/ 0 w 301942"/>
                    <a:gd name="connsiteY1" fmla="*/ 110109 h 110109"/>
                    <a:gd name="connsiteX2" fmla="*/ 0 w 301942"/>
                    <a:gd name="connsiteY2" fmla="*/ 95155 h 110109"/>
                    <a:gd name="connsiteX3" fmla="*/ 301943 w 301942"/>
                    <a:gd name="connsiteY3" fmla="*/ 0 h 110109"/>
                  </a:gdLst>
                  <a:ahLst/>
                  <a:cxnLst>
                    <a:cxn ang="0">
                      <a:pos x="connsiteX0" y="connsiteY0"/>
                    </a:cxn>
                    <a:cxn ang="0">
                      <a:pos x="connsiteX1" y="connsiteY1"/>
                    </a:cxn>
                    <a:cxn ang="0">
                      <a:pos x="connsiteX2" y="connsiteY2"/>
                    </a:cxn>
                    <a:cxn ang="0">
                      <a:pos x="connsiteX3" y="connsiteY3"/>
                    </a:cxn>
                  </a:cxnLst>
                  <a:rect l="l" t="t" r="r" b="b"/>
                  <a:pathLst>
                    <a:path w="301942" h="110109">
                      <a:moveTo>
                        <a:pt x="301943" y="15812"/>
                      </a:moveTo>
                      <a:lnTo>
                        <a:pt x="0" y="110109"/>
                      </a:lnTo>
                      <a:lnTo>
                        <a:pt x="0" y="95155"/>
                      </a:lnTo>
                      <a:lnTo>
                        <a:pt x="301943"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94" name="Freeform: Shape 193">
                  <a:extLst>
                    <a:ext uri="{FF2B5EF4-FFF2-40B4-BE49-F238E27FC236}">
                      <a16:creationId xmlns:a16="http://schemas.microsoft.com/office/drawing/2014/main" id="{CC703B5F-11B9-41AF-A301-7F63FC23474E}"/>
                    </a:ext>
                  </a:extLst>
                </p:cNvPr>
                <p:cNvSpPr/>
                <p:nvPr/>
              </p:nvSpPr>
              <p:spPr>
                <a:xfrm>
                  <a:off x="6280594" y="2172819"/>
                  <a:ext cx="59626" cy="69929"/>
                </a:xfrm>
                <a:custGeom>
                  <a:avLst/>
                  <a:gdLst>
                    <a:gd name="connsiteX0" fmla="*/ 29623 w 59626"/>
                    <a:gd name="connsiteY0" fmla="*/ 68699 h 69929"/>
                    <a:gd name="connsiteX1" fmla="*/ 0 w 59626"/>
                    <a:gd name="connsiteY1" fmla="*/ 44315 h 69929"/>
                    <a:gd name="connsiteX2" fmla="*/ 29623 w 59626"/>
                    <a:gd name="connsiteY2" fmla="*/ 1357 h 69929"/>
                    <a:gd name="connsiteX3" fmla="*/ 59627 w 59626"/>
                    <a:gd name="connsiteY3" fmla="*/ 25646 h 69929"/>
                    <a:gd name="connsiteX4" fmla="*/ 29623 w 59626"/>
                    <a:gd name="connsiteY4" fmla="*/ 68699 h 699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26" h="69929">
                      <a:moveTo>
                        <a:pt x="29623" y="68699"/>
                      </a:moveTo>
                      <a:cubicBezTo>
                        <a:pt x="13240" y="73747"/>
                        <a:pt x="0" y="62794"/>
                        <a:pt x="0" y="44315"/>
                      </a:cubicBezTo>
                      <a:cubicBezTo>
                        <a:pt x="0" y="25837"/>
                        <a:pt x="13240" y="6596"/>
                        <a:pt x="29623" y="1357"/>
                      </a:cubicBezTo>
                      <a:cubicBezTo>
                        <a:pt x="46101" y="-3977"/>
                        <a:pt x="59627" y="6882"/>
                        <a:pt x="59627" y="25646"/>
                      </a:cubicBezTo>
                      <a:cubicBezTo>
                        <a:pt x="59627" y="44315"/>
                        <a:pt x="46196" y="63651"/>
                        <a:pt x="29623" y="68699"/>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8" name="Graphic 220">
                <a:extLst>
                  <a:ext uri="{FF2B5EF4-FFF2-40B4-BE49-F238E27FC236}">
                    <a16:creationId xmlns:a16="http://schemas.microsoft.com/office/drawing/2014/main" id="{661EB04F-BDD7-4783-8A40-4CE1246FD3B8}"/>
                  </a:ext>
                </a:extLst>
              </p:cNvPr>
              <p:cNvGrpSpPr/>
              <p:nvPr/>
            </p:nvGrpSpPr>
            <p:grpSpPr>
              <a:xfrm>
                <a:off x="6144160" y="1946507"/>
                <a:ext cx="171771" cy="266817"/>
                <a:chOff x="6144160" y="1946507"/>
                <a:chExt cx="171771" cy="266817"/>
              </a:xfrm>
              <a:grpFill/>
            </p:grpSpPr>
            <p:sp>
              <p:nvSpPr>
                <p:cNvPr id="191" name="Freeform: Shape 190">
                  <a:extLst>
                    <a:ext uri="{FF2B5EF4-FFF2-40B4-BE49-F238E27FC236}">
                      <a16:creationId xmlns:a16="http://schemas.microsoft.com/office/drawing/2014/main" id="{9BEBE9AE-82C2-4A63-97B2-461D3731FDEA}"/>
                    </a:ext>
                  </a:extLst>
                </p:cNvPr>
                <p:cNvSpPr/>
                <p:nvPr/>
              </p:nvSpPr>
              <p:spPr>
                <a:xfrm>
                  <a:off x="6166770" y="1975199"/>
                  <a:ext cx="149161" cy="238125"/>
                </a:xfrm>
                <a:custGeom>
                  <a:avLst/>
                  <a:gdLst>
                    <a:gd name="connsiteX0" fmla="*/ 137732 w 149161"/>
                    <a:gd name="connsiteY0" fmla="*/ 238125 h 238125"/>
                    <a:gd name="connsiteX1" fmla="*/ 0 w 149161"/>
                    <a:gd name="connsiteY1" fmla="*/ 11240 h 238125"/>
                    <a:gd name="connsiteX2" fmla="*/ 10763 w 149161"/>
                    <a:gd name="connsiteY2" fmla="*/ 0 h 238125"/>
                    <a:gd name="connsiteX3" fmla="*/ 149162 w 149161"/>
                    <a:gd name="connsiteY3" fmla="*/ 227076 h 238125"/>
                  </a:gdLst>
                  <a:ahLst/>
                  <a:cxnLst>
                    <a:cxn ang="0">
                      <a:pos x="connsiteX0" y="connsiteY0"/>
                    </a:cxn>
                    <a:cxn ang="0">
                      <a:pos x="connsiteX1" y="connsiteY1"/>
                    </a:cxn>
                    <a:cxn ang="0">
                      <a:pos x="connsiteX2" y="connsiteY2"/>
                    </a:cxn>
                    <a:cxn ang="0">
                      <a:pos x="connsiteX3" y="connsiteY3"/>
                    </a:cxn>
                  </a:cxnLst>
                  <a:rect l="l" t="t" r="r" b="b"/>
                  <a:pathLst>
                    <a:path w="149161" h="238125">
                      <a:moveTo>
                        <a:pt x="137732" y="238125"/>
                      </a:moveTo>
                      <a:lnTo>
                        <a:pt x="0" y="11240"/>
                      </a:lnTo>
                      <a:lnTo>
                        <a:pt x="10763" y="0"/>
                      </a:lnTo>
                      <a:lnTo>
                        <a:pt x="149162" y="227076"/>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92" name="Freeform: Shape 191">
                  <a:extLst>
                    <a:ext uri="{FF2B5EF4-FFF2-40B4-BE49-F238E27FC236}">
                      <a16:creationId xmlns:a16="http://schemas.microsoft.com/office/drawing/2014/main" id="{576A04BD-72C6-4ACD-AAD0-0F65CE9280E4}"/>
                    </a:ext>
                  </a:extLst>
                </p:cNvPr>
                <p:cNvSpPr/>
                <p:nvPr/>
              </p:nvSpPr>
              <p:spPr>
                <a:xfrm>
                  <a:off x="6144160" y="1946507"/>
                  <a:ext cx="56367" cy="68644"/>
                </a:xfrm>
                <a:custGeom>
                  <a:avLst/>
                  <a:gdLst>
                    <a:gd name="connsiteX0" fmla="*/ 3751 w 56367"/>
                    <a:gd name="connsiteY0" fmla="*/ 59648 h 68644"/>
                    <a:gd name="connsiteX1" fmla="*/ 13942 w 56367"/>
                    <a:gd name="connsiteY1" fmla="*/ 11357 h 68644"/>
                    <a:gd name="connsiteX2" fmla="*/ 52518 w 56367"/>
                    <a:gd name="connsiteY2" fmla="*/ 8880 h 68644"/>
                    <a:gd name="connsiteX3" fmla="*/ 42136 w 56367"/>
                    <a:gd name="connsiteY3" fmla="*/ 57648 h 68644"/>
                    <a:gd name="connsiteX4" fmla="*/ 3751 w 56367"/>
                    <a:gd name="connsiteY4" fmla="*/ 59648 h 686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367" h="68644">
                      <a:moveTo>
                        <a:pt x="3751" y="59648"/>
                      </a:moveTo>
                      <a:cubicBezTo>
                        <a:pt x="-3965" y="46885"/>
                        <a:pt x="607" y="25358"/>
                        <a:pt x="13942" y="11357"/>
                      </a:cubicBezTo>
                      <a:cubicBezTo>
                        <a:pt x="27372" y="-2740"/>
                        <a:pt x="44613" y="-3883"/>
                        <a:pt x="52518" y="8880"/>
                      </a:cubicBezTo>
                      <a:cubicBezTo>
                        <a:pt x="60424" y="21739"/>
                        <a:pt x="55757" y="43551"/>
                        <a:pt x="42136" y="57648"/>
                      </a:cubicBezTo>
                      <a:cubicBezTo>
                        <a:pt x="28611" y="71459"/>
                        <a:pt x="11466" y="72412"/>
                        <a:pt x="3751" y="59648"/>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79" name="Graphic 220">
                <a:extLst>
                  <a:ext uri="{FF2B5EF4-FFF2-40B4-BE49-F238E27FC236}">
                    <a16:creationId xmlns:a16="http://schemas.microsoft.com/office/drawing/2014/main" id="{FD06E9C6-6287-4445-9280-634587AB62D9}"/>
                  </a:ext>
                </a:extLst>
              </p:cNvPr>
              <p:cNvGrpSpPr/>
              <p:nvPr/>
            </p:nvGrpSpPr>
            <p:grpSpPr>
              <a:xfrm>
                <a:off x="7101751" y="1881663"/>
                <a:ext cx="250501" cy="431535"/>
                <a:chOff x="7101751" y="1881663"/>
                <a:chExt cx="250501" cy="431535"/>
              </a:xfrm>
              <a:grpFill/>
            </p:grpSpPr>
            <p:sp>
              <p:nvSpPr>
                <p:cNvPr id="189" name="Freeform: Shape 188">
                  <a:extLst>
                    <a:ext uri="{FF2B5EF4-FFF2-40B4-BE49-F238E27FC236}">
                      <a16:creationId xmlns:a16="http://schemas.microsoft.com/office/drawing/2014/main" id="{F71D156B-D10A-400D-87B9-B95CE89CAB49}"/>
                    </a:ext>
                  </a:extLst>
                </p:cNvPr>
                <p:cNvSpPr/>
                <p:nvPr/>
              </p:nvSpPr>
              <p:spPr>
                <a:xfrm>
                  <a:off x="7134415" y="1881663"/>
                  <a:ext cx="217836" cy="393192"/>
                </a:xfrm>
                <a:custGeom>
                  <a:avLst/>
                  <a:gdLst>
                    <a:gd name="connsiteX0" fmla="*/ 15621 w 217836"/>
                    <a:gd name="connsiteY0" fmla="*/ 393192 h 393192"/>
                    <a:gd name="connsiteX1" fmla="*/ 0 w 217836"/>
                    <a:gd name="connsiteY1" fmla="*/ 388430 h 393192"/>
                    <a:gd name="connsiteX2" fmla="*/ 201073 w 217836"/>
                    <a:gd name="connsiteY2" fmla="*/ 0 h 393192"/>
                    <a:gd name="connsiteX3" fmla="*/ 217837 w 217836"/>
                    <a:gd name="connsiteY3" fmla="*/ 3810 h 393192"/>
                  </a:gdLst>
                  <a:ahLst/>
                  <a:cxnLst>
                    <a:cxn ang="0">
                      <a:pos x="connsiteX0" y="connsiteY0"/>
                    </a:cxn>
                    <a:cxn ang="0">
                      <a:pos x="connsiteX1" y="connsiteY1"/>
                    </a:cxn>
                    <a:cxn ang="0">
                      <a:pos x="connsiteX2" y="connsiteY2"/>
                    </a:cxn>
                    <a:cxn ang="0">
                      <a:pos x="connsiteX3" y="connsiteY3"/>
                    </a:cxn>
                  </a:cxnLst>
                  <a:rect l="l" t="t" r="r" b="b"/>
                  <a:pathLst>
                    <a:path w="217836" h="393192">
                      <a:moveTo>
                        <a:pt x="15621" y="393192"/>
                      </a:moveTo>
                      <a:lnTo>
                        <a:pt x="0" y="388430"/>
                      </a:lnTo>
                      <a:lnTo>
                        <a:pt x="201073" y="0"/>
                      </a:lnTo>
                      <a:lnTo>
                        <a:pt x="217837" y="381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90" name="Freeform: Shape 189">
                  <a:extLst>
                    <a:ext uri="{FF2B5EF4-FFF2-40B4-BE49-F238E27FC236}">
                      <a16:creationId xmlns:a16="http://schemas.microsoft.com/office/drawing/2014/main" id="{E9CE2AD4-A920-4328-B718-E343655A9A17}"/>
                    </a:ext>
                  </a:extLst>
                </p:cNvPr>
                <p:cNvSpPr/>
                <p:nvPr/>
              </p:nvSpPr>
              <p:spPr>
                <a:xfrm>
                  <a:off x="7101751" y="2231595"/>
                  <a:ext cx="81637" cy="81603"/>
                </a:xfrm>
                <a:custGeom>
                  <a:avLst/>
                  <a:gdLst>
                    <a:gd name="connsiteX0" fmla="*/ 76098 w 81637"/>
                    <a:gd name="connsiteY0" fmla="*/ 51547 h 81603"/>
                    <a:gd name="connsiteX1" fmla="*/ 20187 w 81637"/>
                    <a:gd name="connsiteY1" fmla="*/ 80122 h 81603"/>
                    <a:gd name="connsiteX2" fmla="*/ 5423 w 81637"/>
                    <a:gd name="connsiteY2" fmla="*/ 30306 h 81603"/>
                    <a:gd name="connsiteX3" fmla="*/ 61049 w 81637"/>
                    <a:gd name="connsiteY3" fmla="*/ 1350 h 81603"/>
                    <a:gd name="connsiteX4" fmla="*/ 76098 w 81637"/>
                    <a:gd name="connsiteY4" fmla="*/ 51547 h 81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637" h="81603">
                      <a:moveTo>
                        <a:pt x="76098" y="51547"/>
                      </a:moveTo>
                      <a:cubicBezTo>
                        <a:pt x="64668" y="73359"/>
                        <a:pt x="39618" y="86123"/>
                        <a:pt x="20187" y="80122"/>
                      </a:cubicBezTo>
                      <a:cubicBezTo>
                        <a:pt x="851" y="74121"/>
                        <a:pt x="-5721" y="51928"/>
                        <a:pt x="5423" y="30306"/>
                      </a:cubicBezTo>
                      <a:cubicBezTo>
                        <a:pt x="16567" y="8589"/>
                        <a:pt x="41427" y="-4365"/>
                        <a:pt x="61049" y="1350"/>
                      </a:cubicBezTo>
                      <a:cubicBezTo>
                        <a:pt x="80670" y="7160"/>
                        <a:pt x="87528" y="29639"/>
                        <a:pt x="76098" y="51547"/>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80" name="Graphic 220">
                <a:extLst>
                  <a:ext uri="{FF2B5EF4-FFF2-40B4-BE49-F238E27FC236}">
                    <a16:creationId xmlns:a16="http://schemas.microsoft.com/office/drawing/2014/main" id="{8D31051D-47DE-4174-9F39-B83B5BF7B332}"/>
                  </a:ext>
                </a:extLst>
              </p:cNvPr>
              <p:cNvGrpSpPr/>
              <p:nvPr/>
            </p:nvGrpSpPr>
            <p:grpSpPr>
              <a:xfrm>
                <a:off x="6741985" y="2263711"/>
                <a:ext cx="400240" cy="140340"/>
                <a:chOff x="6741985" y="2263711"/>
                <a:chExt cx="400240" cy="140340"/>
              </a:xfrm>
              <a:grpFill/>
            </p:grpSpPr>
            <p:sp>
              <p:nvSpPr>
                <p:cNvPr id="187" name="Freeform: Shape 186">
                  <a:extLst>
                    <a:ext uri="{FF2B5EF4-FFF2-40B4-BE49-F238E27FC236}">
                      <a16:creationId xmlns:a16="http://schemas.microsoft.com/office/drawing/2014/main" id="{44B46382-D656-4CC9-B6B7-121DB58DCAFF}"/>
                    </a:ext>
                  </a:extLst>
                </p:cNvPr>
                <p:cNvSpPr/>
                <p:nvPr/>
              </p:nvSpPr>
              <p:spPr>
                <a:xfrm>
                  <a:off x="6777513" y="2263711"/>
                  <a:ext cx="364712" cy="110489"/>
                </a:xfrm>
                <a:custGeom>
                  <a:avLst/>
                  <a:gdLst>
                    <a:gd name="connsiteX0" fmla="*/ 364712 w 364712"/>
                    <a:gd name="connsiteY0" fmla="*/ 17526 h 110489"/>
                    <a:gd name="connsiteX1" fmla="*/ 0 w 364712"/>
                    <a:gd name="connsiteY1" fmla="*/ 110490 h 110489"/>
                    <a:gd name="connsiteX2" fmla="*/ 0 w 364712"/>
                    <a:gd name="connsiteY2" fmla="*/ 94202 h 110489"/>
                    <a:gd name="connsiteX3" fmla="*/ 364712 w 364712"/>
                    <a:gd name="connsiteY3" fmla="*/ 0 h 110489"/>
                  </a:gdLst>
                  <a:ahLst/>
                  <a:cxnLst>
                    <a:cxn ang="0">
                      <a:pos x="connsiteX0" y="connsiteY0"/>
                    </a:cxn>
                    <a:cxn ang="0">
                      <a:pos x="connsiteX1" y="connsiteY1"/>
                    </a:cxn>
                    <a:cxn ang="0">
                      <a:pos x="connsiteX2" y="connsiteY2"/>
                    </a:cxn>
                    <a:cxn ang="0">
                      <a:pos x="connsiteX3" y="connsiteY3"/>
                    </a:cxn>
                  </a:cxnLst>
                  <a:rect l="l" t="t" r="r" b="b"/>
                  <a:pathLst>
                    <a:path w="364712" h="110489">
                      <a:moveTo>
                        <a:pt x="364712" y="17526"/>
                      </a:moveTo>
                      <a:lnTo>
                        <a:pt x="0" y="110490"/>
                      </a:lnTo>
                      <a:lnTo>
                        <a:pt x="0" y="94202"/>
                      </a:lnTo>
                      <a:lnTo>
                        <a:pt x="364712" y="0"/>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88" name="Freeform: Shape 187">
                  <a:extLst>
                    <a:ext uri="{FF2B5EF4-FFF2-40B4-BE49-F238E27FC236}">
                      <a16:creationId xmlns:a16="http://schemas.microsoft.com/office/drawing/2014/main" id="{E52DC7D9-36F3-4047-81A4-8B258F92941F}"/>
                    </a:ext>
                  </a:extLst>
                </p:cNvPr>
                <p:cNvSpPr/>
                <p:nvPr/>
              </p:nvSpPr>
              <p:spPr>
                <a:xfrm>
                  <a:off x="6741985" y="2327946"/>
                  <a:ext cx="71532" cy="76105"/>
                </a:xfrm>
                <a:custGeom>
                  <a:avLst/>
                  <a:gdLst>
                    <a:gd name="connsiteX0" fmla="*/ 35528 w 71532"/>
                    <a:gd name="connsiteY0" fmla="*/ 75020 h 76105"/>
                    <a:gd name="connsiteX1" fmla="*/ 0 w 71532"/>
                    <a:gd name="connsiteY1" fmla="*/ 47207 h 76105"/>
                    <a:gd name="connsiteX2" fmla="*/ 35528 w 71532"/>
                    <a:gd name="connsiteY2" fmla="*/ 1201 h 76105"/>
                    <a:gd name="connsiteX3" fmla="*/ 71533 w 71532"/>
                    <a:gd name="connsiteY3" fmla="*/ 28824 h 76105"/>
                    <a:gd name="connsiteX4" fmla="*/ 35528 w 71532"/>
                    <a:gd name="connsiteY4" fmla="*/ 75020 h 76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32" h="76105">
                      <a:moveTo>
                        <a:pt x="35528" y="75020"/>
                      </a:moveTo>
                      <a:cubicBezTo>
                        <a:pt x="15812" y="79973"/>
                        <a:pt x="0" y="67495"/>
                        <a:pt x="0" y="47207"/>
                      </a:cubicBezTo>
                      <a:cubicBezTo>
                        <a:pt x="0" y="26919"/>
                        <a:pt x="15907" y="6345"/>
                        <a:pt x="35528" y="1201"/>
                      </a:cubicBezTo>
                      <a:cubicBezTo>
                        <a:pt x="55340" y="-4037"/>
                        <a:pt x="71533" y="8345"/>
                        <a:pt x="71533" y="28824"/>
                      </a:cubicBezTo>
                      <a:cubicBezTo>
                        <a:pt x="71628" y="49398"/>
                        <a:pt x="55436" y="70067"/>
                        <a:pt x="35528" y="75020"/>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81" name="Graphic 220">
                <a:extLst>
                  <a:ext uri="{FF2B5EF4-FFF2-40B4-BE49-F238E27FC236}">
                    <a16:creationId xmlns:a16="http://schemas.microsoft.com/office/drawing/2014/main" id="{16F887DA-518C-46F8-BB0F-413289ECB999}"/>
                  </a:ext>
                </a:extLst>
              </p:cNvPr>
              <p:cNvGrpSpPr/>
              <p:nvPr/>
            </p:nvGrpSpPr>
            <p:grpSpPr>
              <a:xfrm>
                <a:off x="6578765" y="2075790"/>
                <a:ext cx="205701" cy="296125"/>
                <a:chOff x="6578765" y="2075790"/>
                <a:chExt cx="205701" cy="296125"/>
              </a:xfrm>
              <a:grpFill/>
            </p:grpSpPr>
            <p:sp>
              <p:nvSpPr>
                <p:cNvPr id="185" name="Freeform: Shape 184">
                  <a:extLst>
                    <a:ext uri="{FF2B5EF4-FFF2-40B4-BE49-F238E27FC236}">
                      <a16:creationId xmlns:a16="http://schemas.microsoft.com/office/drawing/2014/main" id="{B9E733E6-012B-42AB-82C3-36B9713C660A}"/>
                    </a:ext>
                  </a:extLst>
                </p:cNvPr>
                <p:cNvSpPr/>
                <p:nvPr/>
              </p:nvSpPr>
              <p:spPr>
                <a:xfrm>
                  <a:off x="6605682" y="2107120"/>
                  <a:ext cx="178784" cy="264794"/>
                </a:xfrm>
                <a:custGeom>
                  <a:avLst/>
                  <a:gdLst>
                    <a:gd name="connsiteX0" fmla="*/ 164973 w 178784"/>
                    <a:gd name="connsiteY0" fmla="*/ 264795 h 264794"/>
                    <a:gd name="connsiteX1" fmla="*/ 0 w 178784"/>
                    <a:gd name="connsiteY1" fmla="*/ 12002 h 264794"/>
                    <a:gd name="connsiteX2" fmla="*/ 12954 w 178784"/>
                    <a:gd name="connsiteY2" fmla="*/ 0 h 264794"/>
                    <a:gd name="connsiteX3" fmla="*/ 178784 w 178784"/>
                    <a:gd name="connsiteY3" fmla="*/ 253079 h 264794"/>
                  </a:gdLst>
                  <a:ahLst/>
                  <a:cxnLst>
                    <a:cxn ang="0">
                      <a:pos x="connsiteX0" y="connsiteY0"/>
                    </a:cxn>
                    <a:cxn ang="0">
                      <a:pos x="connsiteX1" y="connsiteY1"/>
                    </a:cxn>
                    <a:cxn ang="0">
                      <a:pos x="connsiteX2" y="connsiteY2"/>
                    </a:cxn>
                    <a:cxn ang="0">
                      <a:pos x="connsiteX3" y="connsiteY3"/>
                    </a:cxn>
                  </a:cxnLst>
                  <a:rect l="l" t="t" r="r" b="b"/>
                  <a:pathLst>
                    <a:path w="178784" h="264794">
                      <a:moveTo>
                        <a:pt x="164973" y="264795"/>
                      </a:moveTo>
                      <a:lnTo>
                        <a:pt x="0" y="12002"/>
                      </a:lnTo>
                      <a:lnTo>
                        <a:pt x="12954" y="0"/>
                      </a:lnTo>
                      <a:lnTo>
                        <a:pt x="178784" y="253079"/>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86" name="Freeform: Shape 185">
                  <a:extLst>
                    <a:ext uri="{FF2B5EF4-FFF2-40B4-BE49-F238E27FC236}">
                      <a16:creationId xmlns:a16="http://schemas.microsoft.com/office/drawing/2014/main" id="{48695F69-3113-47AD-AF25-B5C7008F35CC}"/>
                    </a:ext>
                  </a:extLst>
                </p:cNvPr>
                <p:cNvSpPr/>
                <p:nvPr/>
              </p:nvSpPr>
              <p:spPr>
                <a:xfrm>
                  <a:off x="6578765" y="2075790"/>
                  <a:ext cx="67216" cy="74533"/>
                </a:xfrm>
                <a:custGeom>
                  <a:avLst/>
                  <a:gdLst>
                    <a:gd name="connsiteX0" fmla="*/ 4439 w 67216"/>
                    <a:gd name="connsiteY0" fmla="*/ 64191 h 74533"/>
                    <a:gd name="connsiteX1" fmla="*/ 16631 w 67216"/>
                    <a:gd name="connsiteY1" fmla="*/ 11709 h 74533"/>
                    <a:gd name="connsiteX2" fmla="*/ 62637 w 67216"/>
                    <a:gd name="connsiteY2" fmla="*/ 10185 h 74533"/>
                    <a:gd name="connsiteX3" fmla="*/ 50254 w 67216"/>
                    <a:gd name="connsiteY3" fmla="*/ 63144 h 74533"/>
                    <a:gd name="connsiteX4" fmla="*/ 4439 w 67216"/>
                    <a:gd name="connsiteY4" fmla="*/ 64191 h 745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16" h="74533">
                      <a:moveTo>
                        <a:pt x="4439" y="64191"/>
                      </a:moveTo>
                      <a:cubicBezTo>
                        <a:pt x="-4705" y="50095"/>
                        <a:pt x="724" y="26568"/>
                        <a:pt x="16631" y="11709"/>
                      </a:cubicBezTo>
                      <a:cubicBezTo>
                        <a:pt x="32633" y="-3246"/>
                        <a:pt x="53302" y="-4008"/>
                        <a:pt x="62637" y="10185"/>
                      </a:cubicBezTo>
                      <a:cubicBezTo>
                        <a:pt x="72066" y="24472"/>
                        <a:pt x="66446" y="48189"/>
                        <a:pt x="50254" y="63144"/>
                      </a:cubicBezTo>
                      <a:cubicBezTo>
                        <a:pt x="34062" y="77908"/>
                        <a:pt x="13583" y="78384"/>
                        <a:pt x="4439" y="6419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nvGrpSpPr>
              <p:cNvPr id="182" name="Graphic 220">
                <a:extLst>
                  <a:ext uri="{FF2B5EF4-FFF2-40B4-BE49-F238E27FC236}">
                    <a16:creationId xmlns:a16="http://schemas.microsoft.com/office/drawing/2014/main" id="{08538136-F5AE-41F7-8E65-CA1CECE57CF2}"/>
                  </a:ext>
                </a:extLst>
              </p:cNvPr>
              <p:cNvGrpSpPr/>
              <p:nvPr/>
            </p:nvGrpSpPr>
            <p:grpSpPr>
              <a:xfrm>
                <a:off x="6605682" y="1717055"/>
                <a:ext cx="207938" cy="397970"/>
                <a:chOff x="6605682" y="1717055"/>
                <a:chExt cx="207938" cy="397970"/>
              </a:xfrm>
              <a:grpFill/>
            </p:grpSpPr>
            <p:sp>
              <p:nvSpPr>
                <p:cNvPr id="183" name="Freeform: Shape 182">
                  <a:extLst>
                    <a:ext uri="{FF2B5EF4-FFF2-40B4-BE49-F238E27FC236}">
                      <a16:creationId xmlns:a16="http://schemas.microsoft.com/office/drawing/2014/main" id="{25F67D40-2EED-47B3-BDBD-246EB164AFF8}"/>
                    </a:ext>
                  </a:extLst>
                </p:cNvPr>
                <p:cNvSpPr/>
                <p:nvPr/>
              </p:nvSpPr>
              <p:spPr>
                <a:xfrm>
                  <a:off x="6605682" y="1754885"/>
                  <a:ext cx="178784" cy="360140"/>
                </a:xfrm>
                <a:custGeom>
                  <a:avLst/>
                  <a:gdLst>
                    <a:gd name="connsiteX0" fmla="*/ 12954 w 178784"/>
                    <a:gd name="connsiteY0" fmla="*/ 360140 h 360140"/>
                    <a:gd name="connsiteX1" fmla="*/ 0 w 178784"/>
                    <a:gd name="connsiteY1" fmla="*/ 356330 h 360140"/>
                    <a:gd name="connsiteX2" fmla="*/ 164973 w 178784"/>
                    <a:gd name="connsiteY2" fmla="*/ 0 h 360140"/>
                    <a:gd name="connsiteX3" fmla="*/ 178784 w 178784"/>
                    <a:gd name="connsiteY3" fmla="*/ 3048 h 360140"/>
                  </a:gdLst>
                  <a:ahLst/>
                  <a:cxnLst>
                    <a:cxn ang="0">
                      <a:pos x="connsiteX0" y="connsiteY0"/>
                    </a:cxn>
                    <a:cxn ang="0">
                      <a:pos x="connsiteX1" y="connsiteY1"/>
                    </a:cxn>
                    <a:cxn ang="0">
                      <a:pos x="connsiteX2" y="connsiteY2"/>
                    </a:cxn>
                    <a:cxn ang="0">
                      <a:pos x="connsiteX3" y="connsiteY3"/>
                    </a:cxn>
                  </a:cxnLst>
                  <a:rect l="l" t="t" r="r" b="b"/>
                  <a:pathLst>
                    <a:path w="178784" h="360140">
                      <a:moveTo>
                        <a:pt x="12954" y="360140"/>
                      </a:moveTo>
                      <a:lnTo>
                        <a:pt x="0" y="356330"/>
                      </a:lnTo>
                      <a:lnTo>
                        <a:pt x="164973" y="0"/>
                      </a:lnTo>
                      <a:lnTo>
                        <a:pt x="178784" y="3048"/>
                      </a:ln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sp>
              <p:nvSpPr>
                <p:cNvPr id="184" name="Freeform: Shape 183">
                  <a:extLst>
                    <a:ext uri="{FF2B5EF4-FFF2-40B4-BE49-F238E27FC236}">
                      <a16:creationId xmlns:a16="http://schemas.microsoft.com/office/drawing/2014/main" id="{FE02E254-AE27-4232-BFB3-42DAA594A85E}"/>
                    </a:ext>
                  </a:extLst>
                </p:cNvPr>
                <p:cNvSpPr/>
                <p:nvPr/>
              </p:nvSpPr>
              <p:spPr>
                <a:xfrm>
                  <a:off x="6741977" y="1717055"/>
                  <a:ext cx="71643" cy="78422"/>
                </a:xfrm>
                <a:custGeom>
                  <a:avLst/>
                  <a:gdLst>
                    <a:gd name="connsiteX0" fmla="*/ 4770 w 71643"/>
                    <a:gd name="connsiteY0" fmla="*/ 32401 h 78422"/>
                    <a:gd name="connsiteX1" fmla="*/ 53538 w 71643"/>
                    <a:gd name="connsiteY1" fmla="*/ 588 h 78422"/>
                    <a:gd name="connsiteX2" fmla="*/ 66778 w 71643"/>
                    <a:gd name="connsiteY2" fmla="*/ 46308 h 78422"/>
                    <a:gd name="connsiteX3" fmla="*/ 17724 w 71643"/>
                    <a:gd name="connsiteY3" fmla="*/ 77740 h 78422"/>
                    <a:gd name="connsiteX4" fmla="*/ 4770 w 71643"/>
                    <a:gd name="connsiteY4" fmla="*/ 32401 h 784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643" h="78422">
                      <a:moveTo>
                        <a:pt x="4770" y="32401"/>
                      </a:moveTo>
                      <a:cubicBezTo>
                        <a:pt x="14581" y="11160"/>
                        <a:pt x="36393" y="-3127"/>
                        <a:pt x="53538" y="588"/>
                      </a:cubicBezTo>
                      <a:cubicBezTo>
                        <a:pt x="70874" y="4302"/>
                        <a:pt x="76779" y="24876"/>
                        <a:pt x="66778" y="46308"/>
                      </a:cubicBezTo>
                      <a:cubicBezTo>
                        <a:pt x="56777" y="67739"/>
                        <a:pt x="34774" y="81741"/>
                        <a:pt x="17724" y="77740"/>
                      </a:cubicBezTo>
                      <a:cubicBezTo>
                        <a:pt x="770" y="73835"/>
                        <a:pt x="-5041" y="53547"/>
                        <a:pt x="4770" y="32401"/>
                      </a:cubicBezTo>
                      <a:close/>
                    </a:path>
                  </a:pathLst>
                </a:custGeom>
                <a:grpFill/>
                <a:ln w="9525"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000000"/>
                    </a:solidFill>
                    <a:effectLst/>
                    <a:uLnTx/>
                    <a:uFillTx/>
                    <a:latin typeface="Segoe UI"/>
                    <a:ea typeface="+mn-ea"/>
                    <a:cs typeface="+mn-cs"/>
                  </a:endParaRPr>
                </a:p>
              </p:txBody>
            </p:sp>
          </p:grpSp>
        </p:grpSp>
      </p:grpSp>
      <p:pic>
        <p:nvPicPr>
          <p:cNvPr id="20" name="Picture 19">
            <a:extLst>
              <a:ext uri="{FF2B5EF4-FFF2-40B4-BE49-F238E27FC236}">
                <a16:creationId xmlns:a16="http://schemas.microsoft.com/office/drawing/2014/main" id="{521F15F8-77D5-4770-BBB6-82662698FC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72780" y="4410216"/>
            <a:ext cx="4726534" cy="1366339"/>
          </a:xfrm>
          <a:prstGeom prst="rect">
            <a:avLst/>
          </a:prstGeom>
        </p:spPr>
      </p:pic>
      <p:sp>
        <p:nvSpPr>
          <p:cNvPr id="2" name="Title 1">
            <a:extLst>
              <a:ext uri="{FF2B5EF4-FFF2-40B4-BE49-F238E27FC236}">
                <a16:creationId xmlns:a16="http://schemas.microsoft.com/office/drawing/2014/main" id="{5CF9334A-EA13-477B-965D-8D0FF76B3E56}"/>
              </a:ext>
            </a:extLst>
          </p:cNvPr>
          <p:cNvSpPr>
            <a:spLocks noGrp="1"/>
          </p:cNvSpPr>
          <p:nvPr>
            <p:ph type="title"/>
          </p:nvPr>
        </p:nvSpPr>
        <p:spPr/>
        <p:txBody>
          <a:bodyPr/>
          <a:lstStyle/>
          <a:p>
            <a:r>
              <a:rPr lang="en-US" dirty="0"/>
              <a:t>Accelerate App Modernization</a:t>
            </a:r>
          </a:p>
        </p:txBody>
      </p:sp>
      <p:sp>
        <p:nvSpPr>
          <p:cNvPr id="4" name="TextBox 3">
            <a:extLst>
              <a:ext uri="{FF2B5EF4-FFF2-40B4-BE49-F238E27FC236}">
                <a16:creationId xmlns:a16="http://schemas.microsoft.com/office/drawing/2014/main" id="{6577B8B5-E2A9-4D1A-B249-A686AFD9F8BC}"/>
              </a:ext>
            </a:extLst>
          </p:cNvPr>
          <p:cNvSpPr txBox="1"/>
          <p:nvPr/>
        </p:nvSpPr>
        <p:spPr>
          <a:xfrm>
            <a:off x="420604" y="1146310"/>
            <a:ext cx="5675397" cy="787908"/>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GB" sz="1600" b="0" i="0" u="none" strike="noStrike" kern="1200" cap="none" spc="0" normalizeH="0" baseline="0" noProof="0">
                <a:ln>
                  <a:noFill/>
                </a:ln>
                <a:solidFill>
                  <a:schemeClr val="accent1"/>
                </a:solidFill>
                <a:effectLst/>
                <a:uLnTx/>
                <a:uFillTx/>
                <a:latin typeface="Segoe UI Semibold"/>
                <a:ea typeface="+mn-ea"/>
                <a:cs typeface="Segoe UI" panose="020B0502040204020203" pitchFamily="34" charset="0"/>
              </a:rPr>
              <a:t>500</a:t>
            </a:r>
            <a:r>
              <a:rPr kumimoji="0" lang="en-GB" sz="1600" b="0" i="0" u="none" strike="noStrike" kern="1200" cap="none" spc="0" normalizeH="0" baseline="0" noProof="0">
                <a:ln>
                  <a:noFill/>
                </a:ln>
                <a:effectLst/>
                <a:uLnTx/>
                <a:uFillTx/>
                <a:latin typeface="Segoe UI Semibold"/>
                <a:ea typeface="+mn-ea"/>
                <a:cs typeface="Segoe UI" panose="020B0502040204020203" pitchFamily="34" charset="0"/>
              </a:rPr>
              <a:t> </a:t>
            </a:r>
            <a:r>
              <a:rPr kumimoji="0" lang="en-GB" sz="1600" b="0" i="0" u="none" strike="noStrike" kern="1200" cap="none" spc="0" normalizeH="0" baseline="0" noProof="0">
                <a:ln>
                  <a:noFill/>
                </a:ln>
                <a:effectLst/>
                <a:uLnTx/>
                <a:uFillTx/>
                <a:latin typeface="Segoe UI" panose="020B0502040204020203" pitchFamily="34" charset="0"/>
                <a:ea typeface="+mn-ea"/>
                <a:cs typeface="Segoe UI" panose="020B0502040204020203" pitchFamily="34" charset="0"/>
              </a:rPr>
              <a:t>million new apps will be built in the next 5 years – more than all apps built in the last 40 years!</a:t>
            </a:r>
            <a:r>
              <a:rPr kumimoji="0" lang="en-GB" sz="1600" b="0" i="0" u="none" strike="noStrike" kern="1200" cap="none" spc="0" normalizeH="0" baseline="30000" noProof="0">
                <a:ln>
                  <a:noFill/>
                </a:ln>
                <a:effectLst/>
                <a:uLnTx/>
                <a:uFillTx/>
                <a:latin typeface="Segoe UI" panose="020B0502040204020203" pitchFamily="34" charset="0"/>
                <a:ea typeface="+mn-ea"/>
                <a:cs typeface="Segoe UI" panose="020B0502040204020203" pitchFamily="34" charset="0"/>
              </a:rPr>
              <a:t>1</a:t>
            </a:r>
          </a:p>
        </p:txBody>
      </p:sp>
      <p:sp>
        <p:nvSpPr>
          <p:cNvPr id="6" name="TextBox 5">
            <a:extLst>
              <a:ext uri="{FF2B5EF4-FFF2-40B4-BE49-F238E27FC236}">
                <a16:creationId xmlns:a16="http://schemas.microsoft.com/office/drawing/2014/main" id="{FE65CD05-B4CA-435F-B03F-228EC0819E7C}"/>
              </a:ext>
            </a:extLst>
          </p:cNvPr>
          <p:cNvSpPr txBox="1"/>
          <p:nvPr/>
        </p:nvSpPr>
        <p:spPr>
          <a:xfrm>
            <a:off x="420604" y="2041514"/>
            <a:ext cx="5272626" cy="787908"/>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GB" sz="1600" b="0" i="0" u="none" strike="noStrike" kern="1200" cap="none" spc="0" normalizeH="0" baseline="0" noProof="0">
                <a:ln>
                  <a:noFill/>
                </a:ln>
                <a:effectLst/>
                <a:uLnTx/>
                <a:uFillTx/>
                <a:latin typeface="Segoe UI" panose="020B0502040204020203" pitchFamily="34" charset="0"/>
                <a:ea typeface="+mn-ea"/>
                <a:cs typeface="Segoe UI" panose="020B0502040204020203" pitchFamily="34" charset="0"/>
              </a:rPr>
              <a:t>Demand for mobile apps is growing </a:t>
            </a:r>
            <a:r>
              <a:rPr kumimoji="0" lang="en-GB" sz="1600" b="0" i="0" u="none" strike="noStrike" kern="1200" cap="none" spc="0" normalizeH="0" baseline="0" noProof="0">
                <a:ln>
                  <a:noFill/>
                </a:ln>
                <a:solidFill>
                  <a:schemeClr val="accent1"/>
                </a:solidFill>
                <a:effectLst/>
                <a:uLnTx/>
                <a:uFillTx/>
                <a:latin typeface="Segoe UI Semibold"/>
                <a:ea typeface="+mn-ea"/>
                <a:cs typeface="Segoe UI" panose="020B0502040204020203" pitchFamily="34" charset="0"/>
              </a:rPr>
              <a:t>5x</a:t>
            </a:r>
            <a:r>
              <a:rPr kumimoji="0" lang="en-GB" sz="1600" b="0" i="0" u="none" strike="noStrike" kern="1200" cap="none" spc="0" normalizeH="0" baseline="0" noProof="0">
                <a:ln>
                  <a:noFill/>
                </a:ln>
                <a:effectLst/>
                <a:uLnTx/>
                <a:uFillTx/>
                <a:latin typeface="Segoe UI" panose="020B0502040204020203" pitchFamily="34" charset="0"/>
                <a:ea typeface="+mn-ea"/>
                <a:cs typeface="Segoe UI" panose="020B0502040204020203" pitchFamily="34" charset="0"/>
              </a:rPr>
              <a:t> faster than IT departments can deliver</a:t>
            </a:r>
            <a:r>
              <a:rPr kumimoji="0" lang="en-GB" sz="1600" b="0" i="0" u="none" strike="noStrike" kern="1200" cap="none" spc="0" normalizeH="0" baseline="30000" noProof="0">
                <a:ln>
                  <a:noFill/>
                </a:ln>
                <a:effectLst/>
                <a:uLnTx/>
                <a:uFillTx/>
                <a:latin typeface="Segoe UI" panose="020B0502040204020203" pitchFamily="34" charset="0"/>
                <a:ea typeface="+mn-ea"/>
                <a:cs typeface="Segoe UI" panose="020B0502040204020203" pitchFamily="34" charset="0"/>
              </a:rPr>
              <a:t> 2</a:t>
            </a:r>
          </a:p>
        </p:txBody>
      </p:sp>
      <p:sp>
        <p:nvSpPr>
          <p:cNvPr id="8" name="TextBox 7">
            <a:extLst>
              <a:ext uri="{FF2B5EF4-FFF2-40B4-BE49-F238E27FC236}">
                <a16:creationId xmlns:a16="http://schemas.microsoft.com/office/drawing/2014/main" id="{0530F62B-7E17-4ECB-94AD-8B6CB0B3829E}"/>
              </a:ext>
            </a:extLst>
          </p:cNvPr>
          <p:cNvSpPr txBox="1"/>
          <p:nvPr/>
        </p:nvSpPr>
        <p:spPr>
          <a:xfrm>
            <a:off x="420604" y="3585702"/>
            <a:ext cx="6484206" cy="541687"/>
          </a:xfrm>
          <a:prstGeom prst="rect">
            <a:avLst/>
          </a:prstGeom>
          <a:noFill/>
        </p:spPr>
        <p:txBody>
          <a:bodyPr wrap="square" lIns="182880" tIns="146304" rIns="182880" bIns="146304" rtlCol="0">
            <a:spAutoFit/>
          </a:bodyPr>
          <a:lstStyle/>
          <a:p>
            <a:pPr marL="0" marR="0" lvl="0" indent="0" algn="l" defTabSz="914400" rtl="0" eaLnBrk="1" fontAlgn="auto" latinLnBrk="0" hangingPunct="1">
              <a:lnSpc>
                <a:spcPct val="100000"/>
              </a:lnSpc>
              <a:spcBef>
                <a:spcPts val="1800"/>
              </a:spcBef>
              <a:spcAft>
                <a:spcPts val="0"/>
              </a:spcAft>
              <a:buClrTx/>
              <a:buSzTx/>
              <a:buFontTx/>
              <a:buNone/>
              <a:tabLst/>
              <a:defRPr/>
            </a:pPr>
            <a:r>
              <a:rPr kumimoji="0" lang="en-US" sz="1600" b="0" i="0" u="none" strike="noStrike" kern="1200" cap="none" spc="0" normalizeH="0" baseline="0" noProof="0" dirty="0">
                <a:ln>
                  <a:noFill/>
                </a:ln>
                <a:solidFill>
                  <a:schemeClr val="accent1"/>
                </a:solidFill>
                <a:effectLst/>
                <a:uLnTx/>
                <a:uFillTx/>
                <a:latin typeface="Segoe UI Semibold"/>
                <a:ea typeface="+mn-ea"/>
                <a:cs typeface="Segoe UI" panose="020B0502040204020203" pitchFamily="34" charset="0"/>
              </a:rPr>
              <a:t>86</a:t>
            </a:r>
            <a:r>
              <a:rPr kumimoji="0" lang="en-US" sz="1600" b="0" i="0" u="none" strike="noStrike" kern="1200" cap="none" spc="0" normalizeH="0" baseline="30000" noProof="0" dirty="0">
                <a:ln>
                  <a:noFill/>
                </a:ln>
                <a:solidFill>
                  <a:schemeClr val="accent1"/>
                </a:solidFill>
                <a:effectLst/>
                <a:uLnTx/>
                <a:uFillTx/>
                <a:latin typeface="Segoe UI Semibold"/>
                <a:ea typeface="+mn-ea"/>
                <a:cs typeface="Segoe UI" panose="020B0502040204020203" pitchFamily="34" charset="0"/>
              </a:rPr>
              <a:t>%</a:t>
            </a:r>
            <a:r>
              <a:rPr kumimoji="0" lang="en-US" sz="1600" b="0" i="0" u="none" strike="noStrike" kern="1200" cap="none" spc="0" normalizeH="0" baseline="0" noProof="0" dirty="0">
                <a:ln>
                  <a:noFill/>
                </a:ln>
                <a:solidFill>
                  <a:schemeClr val="accent1"/>
                </a:solidFill>
                <a:effectLst/>
                <a:uLnTx/>
                <a:uFillTx/>
                <a:latin typeface="Segoe UI" panose="020B0502040204020203" pitchFamily="34" charset="0"/>
                <a:ea typeface="+mn-ea"/>
                <a:cs typeface="Segoe UI" panose="020B0502040204020203" pitchFamily="34" charset="0"/>
              </a:rPr>
              <a:t> </a:t>
            </a:r>
            <a:r>
              <a:rPr kumimoji="0" lang="en-US" sz="16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of organizations struggle to find technical talent</a:t>
            </a:r>
            <a:r>
              <a:rPr kumimoji="0" lang="en-US" sz="1600" b="0" i="0" u="none" strike="noStrike" kern="1200" cap="none" spc="0" normalizeH="0" baseline="30000" noProof="0" dirty="0">
                <a:ln>
                  <a:noFill/>
                </a:ln>
                <a:effectLst/>
                <a:uLnTx/>
                <a:uFillTx/>
                <a:latin typeface="Segoe UI" panose="020B0502040204020203" pitchFamily="34" charset="0"/>
                <a:ea typeface="+mn-ea"/>
                <a:cs typeface="Segoe UI" panose="020B0502040204020203" pitchFamily="34" charset="0"/>
              </a:rPr>
              <a:t>3</a:t>
            </a:r>
            <a:endParaRPr kumimoji="0" lang="en-GB" sz="1600" b="0" i="0" u="none" strike="noStrike" kern="1200" cap="none" spc="0" normalizeH="0" baseline="30000" noProof="0" dirty="0">
              <a:ln>
                <a:noFill/>
              </a:ln>
              <a:effectLst/>
              <a:uLnTx/>
              <a:uFillTx/>
              <a:latin typeface="Segoe UI" panose="020B0502040204020203" pitchFamily="34" charset="0"/>
              <a:ea typeface="+mn-ea"/>
              <a:cs typeface="Segoe UI" panose="020B0502040204020203" pitchFamily="34" charset="0"/>
            </a:endParaRPr>
          </a:p>
        </p:txBody>
      </p:sp>
      <p:sp>
        <p:nvSpPr>
          <p:cNvPr id="12" name="TextBox 11">
            <a:extLst>
              <a:ext uri="{FF2B5EF4-FFF2-40B4-BE49-F238E27FC236}">
                <a16:creationId xmlns:a16="http://schemas.microsoft.com/office/drawing/2014/main" id="{2200AE4C-5A45-437C-BBFB-EF45C0F128F0}"/>
              </a:ext>
            </a:extLst>
          </p:cNvPr>
          <p:cNvSpPr txBox="1"/>
          <p:nvPr/>
        </p:nvSpPr>
        <p:spPr>
          <a:xfrm>
            <a:off x="420604" y="2936718"/>
            <a:ext cx="8701626" cy="541687"/>
          </a:xfrm>
          <a:prstGeom prst="rect">
            <a:avLst/>
          </a:prstGeom>
          <a:noFill/>
        </p:spPr>
        <p:txBody>
          <a:bodyPr wrap="square" lIns="182880" tIns="146304" rIns="182880" bIns="146304" rtlCol="0">
            <a:spAutoFit/>
          </a:bodyPr>
          <a:lstStyle/>
          <a:p>
            <a:pPr marL="0" marR="0" lvl="0" indent="0" algn="l" defTabSz="914367" rtl="0" eaLnBrk="1" fontAlgn="auto" latinLnBrk="0" hangingPunct="1">
              <a:lnSpc>
                <a:spcPct val="100000"/>
              </a:lnSpc>
              <a:spcBef>
                <a:spcPts val="1800"/>
              </a:spcBef>
              <a:spcAft>
                <a:spcPts val="0"/>
              </a:spcAft>
              <a:buClrTx/>
              <a:buSzTx/>
              <a:buFontTx/>
              <a:buNone/>
              <a:tabLst/>
              <a:defRPr/>
            </a:pPr>
            <a:r>
              <a:rPr kumimoji="0" lang="en-US" sz="16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Over </a:t>
            </a:r>
            <a:r>
              <a:rPr kumimoji="0" lang="en-US" sz="1600" b="0" i="0" u="none" strike="noStrike" kern="1200" cap="none" spc="0" normalizeH="0" baseline="0" noProof="0" dirty="0">
                <a:ln>
                  <a:noFill/>
                </a:ln>
                <a:solidFill>
                  <a:schemeClr val="accent1"/>
                </a:solidFill>
                <a:effectLst/>
                <a:uLnTx/>
                <a:uFillTx/>
                <a:latin typeface="Segoe UI Semibold"/>
                <a:ea typeface="+mn-ea"/>
                <a:cs typeface="Segoe UI" panose="020B0502040204020203" pitchFamily="34" charset="0"/>
              </a:rPr>
              <a:t>85% </a:t>
            </a:r>
            <a:r>
              <a:rPr kumimoji="0" lang="en-US" sz="1600" b="0" i="0" u="none" strike="noStrike" kern="1200" cap="none" spc="0" normalizeH="0" baseline="0" noProof="0" dirty="0">
                <a:ln>
                  <a:noFill/>
                </a:ln>
                <a:effectLst/>
                <a:uLnTx/>
                <a:uFillTx/>
                <a:latin typeface="Segoe UI" panose="020B0502040204020203" pitchFamily="34" charset="0"/>
                <a:ea typeface="+mn-ea"/>
                <a:cs typeface="Segoe UI" panose="020B0502040204020203" pitchFamily="34" charset="0"/>
              </a:rPr>
              <a:t>of organizations struggle to analyze unstructured data</a:t>
            </a:r>
            <a:r>
              <a:rPr kumimoji="0" lang="en-US" sz="1600" b="0" i="0" u="none" strike="noStrike" kern="1200" cap="none" spc="0" normalizeH="0" baseline="30000" noProof="0" dirty="0">
                <a:ln>
                  <a:noFill/>
                </a:ln>
                <a:effectLst/>
                <a:uLnTx/>
                <a:uFillTx/>
                <a:latin typeface="Segoe UI" panose="020B0502040204020203" pitchFamily="34" charset="0"/>
                <a:ea typeface="+mn-ea"/>
                <a:cs typeface="Segoe UI" panose="020B0502040204020203" pitchFamily="34" charset="0"/>
              </a:rPr>
              <a:t>4</a:t>
            </a:r>
          </a:p>
        </p:txBody>
      </p:sp>
      <p:sp>
        <p:nvSpPr>
          <p:cNvPr id="13" name="TextBox 12">
            <a:extLst>
              <a:ext uri="{FF2B5EF4-FFF2-40B4-BE49-F238E27FC236}">
                <a16:creationId xmlns:a16="http://schemas.microsoft.com/office/drawing/2014/main" id="{118906ED-5F25-4B36-A5E2-196BD0308F6C}"/>
              </a:ext>
            </a:extLst>
          </p:cNvPr>
          <p:cNvSpPr txBox="1"/>
          <p:nvPr/>
        </p:nvSpPr>
        <p:spPr>
          <a:xfrm>
            <a:off x="772888" y="6333944"/>
            <a:ext cx="2890215" cy="607859"/>
          </a:xfrm>
          <a:prstGeom prst="rect">
            <a:avLst/>
          </a:prstGeom>
          <a:noFill/>
        </p:spPr>
        <p:txBody>
          <a:bodyPr wrap="none" lIns="0" tIns="0" rIns="0" bIns="0" rtlCol="0">
            <a:spAutoFit/>
          </a:bodyPr>
          <a:lstStyle/>
          <a:p>
            <a:pPr marR="0" lvl="0" algn="l" defTabSz="914400" rtl="0" eaLnBrk="1" fontAlgn="auto" latinLnBrk="0" hangingPunct="1">
              <a:lnSpc>
                <a:spcPct val="100000"/>
              </a:lnSpc>
              <a:spcBef>
                <a:spcPts val="0"/>
              </a:spcBef>
              <a:spcAft>
                <a:spcPts val="300"/>
              </a:spcAft>
              <a:buClrTx/>
              <a:buSzTx/>
              <a:tabLst/>
              <a:defRPr/>
            </a:pPr>
            <a:r>
              <a:rPr kumimoji="0" lang="en-GB" sz="800" b="0" i="0" u="none" strike="noStrike" kern="1200" cap="none" spc="0" normalizeH="0" baseline="0" noProof="0" dirty="0">
                <a:ln>
                  <a:noFill/>
                </a:ln>
                <a:effectLst/>
                <a:uLnTx/>
                <a:uFillTx/>
                <a:latin typeface="Segoe UI"/>
                <a:ea typeface="+mn-ea"/>
                <a:cs typeface="+mn-cs"/>
              </a:rPr>
              <a:t>1. Satya Nadella, Microsoft FY19 Q4 earnings call – Jul 2019</a:t>
            </a:r>
          </a:p>
          <a:p>
            <a:pPr marR="0" lvl="0" algn="l" defTabSz="914400" rtl="0" eaLnBrk="1" fontAlgn="auto" latinLnBrk="0" hangingPunct="1">
              <a:lnSpc>
                <a:spcPct val="100000"/>
              </a:lnSpc>
              <a:spcBef>
                <a:spcPts val="0"/>
              </a:spcBef>
              <a:spcAft>
                <a:spcPts val="300"/>
              </a:spcAft>
              <a:buClrTx/>
              <a:buSzTx/>
              <a:tabLst/>
              <a:defRPr/>
            </a:pPr>
            <a:r>
              <a:rPr kumimoji="0" lang="en-GB" sz="800" b="0" i="0" u="none" strike="noStrike" kern="1200" cap="none" spc="0" normalizeH="0" baseline="0" noProof="0" dirty="0">
                <a:ln>
                  <a:noFill/>
                </a:ln>
                <a:effectLst/>
                <a:uLnTx/>
                <a:uFillTx/>
                <a:latin typeface="Segoe UI"/>
                <a:ea typeface="+mn-ea"/>
                <a:cs typeface="+mn-cs"/>
              </a:rPr>
              <a:t>2. Gartner, How to Deliver Enterprise Mobile Apps Faster – 2017</a:t>
            </a:r>
          </a:p>
          <a:p>
            <a:pPr marR="0" lvl="0" algn="l" defTabSz="914400" rtl="0" eaLnBrk="1" fontAlgn="auto" latinLnBrk="0" hangingPunct="1">
              <a:lnSpc>
                <a:spcPct val="100000"/>
              </a:lnSpc>
              <a:spcBef>
                <a:spcPts val="0"/>
              </a:spcBef>
              <a:spcAft>
                <a:spcPts val="300"/>
              </a:spcAft>
              <a:buClrTx/>
              <a:buSzTx/>
              <a:tabLst/>
              <a:defRPr/>
            </a:pPr>
            <a:r>
              <a:rPr lang="en-US" sz="800" dirty="0">
                <a:latin typeface="Segoe UI"/>
              </a:rPr>
              <a:t>3. Indeed.com Survey</a:t>
            </a:r>
          </a:p>
          <a:p>
            <a:pPr marR="0" lvl="0" algn="l" defTabSz="914400" rtl="0" eaLnBrk="1" fontAlgn="auto" latinLnBrk="0" hangingPunct="1">
              <a:lnSpc>
                <a:spcPct val="100000"/>
              </a:lnSpc>
              <a:spcBef>
                <a:spcPts val="0"/>
              </a:spcBef>
              <a:spcAft>
                <a:spcPts val="300"/>
              </a:spcAft>
              <a:buClrTx/>
              <a:buSzTx/>
              <a:tabLst/>
              <a:defRPr/>
            </a:pPr>
            <a:r>
              <a:rPr kumimoji="0" lang="en-US" sz="800" b="0" i="0" u="none" strike="noStrike" kern="1200" cap="none" spc="0" normalizeH="0" baseline="0" noProof="0" dirty="0">
                <a:ln>
                  <a:noFill/>
                </a:ln>
                <a:effectLst/>
                <a:uLnTx/>
                <a:uFillTx/>
                <a:latin typeface="Segoe UI"/>
                <a:ea typeface="+mn-ea"/>
                <a:cs typeface="+mn-cs"/>
              </a:rPr>
              <a:t>4. IDG: Big Data Survey 2017</a:t>
            </a:r>
            <a:r>
              <a:rPr lang="en-US" sz="800" dirty="0">
                <a:latin typeface="Segoe UI"/>
              </a:rPr>
              <a:t> </a:t>
            </a:r>
          </a:p>
        </p:txBody>
      </p:sp>
      <p:grpSp>
        <p:nvGrpSpPr>
          <p:cNvPr id="14" name="Group 13">
            <a:extLst>
              <a:ext uri="{FF2B5EF4-FFF2-40B4-BE49-F238E27FC236}">
                <a16:creationId xmlns:a16="http://schemas.microsoft.com/office/drawing/2014/main" id="{0F109EA7-FB71-4E5E-A5CD-CF1E758A375C}"/>
              </a:ext>
            </a:extLst>
          </p:cNvPr>
          <p:cNvGrpSpPr/>
          <p:nvPr/>
        </p:nvGrpSpPr>
        <p:grpSpPr>
          <a:xfrm>
            <a:off x="-931175" y="4386147"/>
            <a:ext cx="9642969" cy="1413358"/>
            <a:chOff x="-696686" y="4585392"/>
            <a:chExt cx="9642969" cy="1413358"/>
          </a:xfrm>
        </p:grpSpPr>
        <p:sp>
          <p:nvSpPr>
            <p:cNvPr id="15" name="Hexagon 14">
              <a:extLst>
                <a:ext uri="{FF2B5EF4-FFF2-40B4-BE49-F238E27FC236}">
                  <a16:creationId xmlns:a16="http://schemas.microsoft.com/office/drawing/2014/main" id="{FFC5338F-AB0A-47FB-A62D-8BFE83276996}"/>
                </a:ext>
              </a:extLst>
            </p:cNvPr>
            <p:cNvSpPr/>
            <p:nvPr/>
          </p:nvSpPr>
          <p:spPr bwMode="auto">
            <a:xfrm>
              <a:off x="-696686" y="4585392"/>
              <a:ext cx="2641599" cy="1391102"/>
            </a:xfrm>
            <a:prstGeom prst="hexagon">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6" name="Freeform: Shape 15">
              <a:extLst>
                <a:ext uri="{FF2B5EF4-FFF2-40B4-BE49-F238E27FC236}">
                  <a16:creationId xmlns:a16="http://schemas.microsoft.com/office/drawing/2014/main" id="{B9D689F5-01EA-4ECE-93A8-5EFC1FD26343}"/>
                </a:ext>
              </a:extLst>
            </p:cNvPr>
            <p:cNvSpPr/>
            <p:nvPr/>
          </p:nvSpPr>
          <p:spPr bwMode="auto">
            <a:xfrm>
              <a:off x="1709441" y="4592271"/>
              <a:ext cx="7236842" cy="1406479"/>
            </a:xfrm>
            <a:custGeom>
              <a:avLst/>
              <a:gdLst>
                <a:gd name="connsiteX0" fmla="*/ 0 w 7236842"/>
                <a:gd name="connsiteY0" fmla="*/ 0 h 1406479"/>
                <a:gd name="connsiteX1" fmla="*/ 7236842 w 7236842"/>
                <a:gd name="connsiteY1" fmla="*/ 0 h 1406479"/>
                <a:gd name="connsiteX2" fmla="*/ 5827737 w 7236842"/>
                <a:gd name="connsiteY2" fmla="*/ 1406479 h 1406479"/>
                <a:gd name="connsiteX3" fmla="*/ 0 w 7236842"/>
                <a:gd name="connsiteY3" fmla="*/ 1406479 h 1406479"/>
                <a:gd name="connsiteX4" fmla="*/ 352717 w 7236842"/>
                <a:gd name="connsiteY4" fmla="*/ 703240 h 1406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6842" h="1406479">
                  <a:moveTo>
                    <a:pt x="0" y="0"/>
                  </a:moveTo>
                  <a:lnTo>
                    <a:pt x="7236842" y="0"/>
                  </a:lnTo>
                  <a:lnTo>
                    <a:pt x="5827737" y="1406479"/>
                  </a:lnTo>
                  <a:lnTo>
                    <a:pt x="0" y="1406479"/>
                  </a:lnTo>
                  <a:lnTo>
                    <a:pt x="352717" y="703240"/>
                  </a:lnTo>
                  <a:close/>
                </a:path>
              </a:pathLst>
            </a:custGeom>
            <a:solidFill>
              <a:schemeClr val="accent1">
                <a:lumMod val="50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solidFill>
                  <a:srgbClr val="000000"/>
                </a:solidFill>
                <a:effectLst/>
                <a:uLnTx/>
                <a:uFillTx/>
                <a:latin typeface="Segoe UI"/>
                <a:ea typeface="Segoe UI" pitchFamily="34" charset="0"/>
                <a:cs typeface="Segoe UI" pitchFamily="34" charset="0"/>
              </a:endParaRPr>
            </a:p>
          </p:txBody>
        </p:sp>
        <p:sp>
          <p:nvSpPr>
            <p:cNvPr id="17" name="Rectangle 16">
              <a:extLst>
                <a:ext uri="{FF2B5EF4-FFF2-40B4-BE49-F238E27FC236}">
                  <a16:creationId xmlns:a16="http://schemas.microsoft.com/office/drawing/2014/main" id="{DF4217B2-3FF1-4F99-8EC7-77BAE50D08CA}"/>
                </a:ext>
              </a:extLst>
            </p:cNvPr>
            <p:cNvSpPr/>
            <p:nvPr/>
          </p:nvSpPr>
          <p:spPr>
            <a:xfrm>
              <a:off x="2237041" y="4885581"/>
              <a:ext cx="6096000" cy="830997"/>
            </a:xfrm>
            <a:prstGeom prst="rect">
              <a:avLst/>
            </a:prstGeom>
          </p:spPr>
          <p:txBody>
            <a:bodyPr>
              <a:sp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r>
                <a:rPr kumimoji="0" lang="en-US" sz="2400" b="0" i="0" u="none" strike="noStrike" kern="1200" cap="none" spc="0" normalizeH="0" baseline="0" noProof="0">
                  <a:ln>
                    <a:noFill/>
                  </a:ln>
                  <a:solidFill>
                    <a:schemeClr val="bg1"/>
                  </a:solidFill>
                  <a:effectLst/>
                  <a:uLnTx/>
                  <a:uFillTx/>
                  <a:latin typeface="Segoe UI"/>
                  <a:ea typeface="+mn-ea"/>
                  <a:cs typeface="+mn-cs"/>
                </a:rPr>
                <a:t>of enterprise application development will be in the low-code category by 2024</a:t>
              </a:r>
              <a:endParaRPr kumimoji="0" lang="en-US" sz="2000" b="0" i="0" u="none" strike="noStrike" kern="1200" cap="none" spc="0" normalizeH="0" baseline="0" noProof="0">
                <a:ln>
                  <a:noFill/>
                </a:ln>
                <a:solidFill>
                  <a:schemeClr val="bg1"/>
                </a:solidFill>
                <a:effectLst/>
                <a:uLnTx/>
                <a:uFillTx/>
                <a:latin typeface="Segoe UI"/>
                <a:ea typeface="Segoe UI" pitchFamily="34" charset="0"/>
                <a:cs typeface="Segoe UI" pitchFamily="34" charset="0"/>
              </a:endParaRPr>
            </a:p>
          </p:txBody>
        </p:sp>
        <p:sp>
          <p:nvSpPr>
            <p:cNvPr id="18" name="Rectangle 17">
              <a:extLst>
                <a:ext uri="{FF2B5EF4-FFF2-40B4-BE49-F238E27FC236}">
                  <a16:creationId xmlns:a16="http://schemas.microsoft.com/office/drawing/2014/main" id="{43012E62-CC4A-49D7-90DE-4FC04DCC76AD}"/>
                </a:ext>
              </a:extLst>
            </p:cNvPr>
            <p:cNvSpPr/>
            <p:nvPr/>
          </p:nvSpPr>
          <p:spPr>
            <a:xfrm>
              <a:off x="517952" y="4826615"/>
              <a:ext cx="1298753" cy="923330"/>
            </a:xfrm>
            <a:prstGeom prst="rect">
              <a:avLst/>
            </a:prstGeom>
          </p:spPr>
          <p:txBody>
            <a:bodyPr wrap="none">
              <a:spAutoFit/>
            </a:bodyPr>
            <a:lstStyle/>
            <a:p>
              <a:pPr marL="0" marR="0" lvl="0" indent="0" algn="l" defTabSz="914367" rtl="0" eaLnBrk="1" fontAlgn="auto" latinLnBrk="0" hangingPunct="1">
                <a:lnSpc>
                  <a:spcPct val="100000"/>
                </a:lnSpc>
                <a:spcBef>
                  <a:spcPts val="0"/>
                </a:spcBef>
                <a:spcAft>
                  <a:spcPts val="0"/>
                </a:spcAft>
                <a:buClrTx/>
                <a:buSzTx/>
                <a:buFontTx/>
                <a:buNone/>
                <a:tabLst/>
                <a:defRPr/>
              </a:pPr>
              <a:r>
                <a:rPr kumimoji="0" lang="en-US" sz="5400" b="0" i="0" u="none" strike="noStrike" kern="1200" cap="none" spc="0" normalizeH="0" baseline="0" noProof="0" dirty="0">
                  <a:ln>
                    <a:noFill/>
                  </a:ln>
                  <a:solidFill>
                    <a:schemeClr val="bg1"/>
                  </a:solidFill>
                  <a:effectLst/>
                  <a:uLnTx/>
                  <a:uFillTx/>
                  <a:latin typeface="Segoe UI Semibold"/>
                  <a:ea typeface="+mn-ea"/>
                  <a:cs typeface="+mn-cs"/>
                </a:rPr>
                <a:t>65</a:t>
              </a:r>
              <a:r>
                <a:rPr kumimoji="0" lang="en-US" sz="3600" b="0" i="0" u="none" strike="noStrike" kern="1200" cap="none" spc="0" normalizeH="0" baseline="30000" noProof="0" dirty="0">
                  <a:ln>
                    <a:noFill/>
                  </a:ln>
                  <a:solidFill>
                    <a:schemeClr val="bg1"/>
                  </a:solidFill>
                  <a:effectLst/>
                  <a:uLnTx/>
                  <a:uFillTx/>
                  <a:latin typeface="Segoe UI Semibold"/>
                  <a:ea typeface="+mn-ea"/>
                  <a:cs typeface="+mn-cs"/>
                </a:rPr>
                <a:t>% </a:t>
              </a:r>
              <a:endParaRPr kumimoji="0" lang="en-US" sz="2400" b="0" i="0" u="none" strike="noStrike" kern="1200" cap="none" spc="0" normalizeH="0" baseline="30000" noProof="0" dirty="0">
                <a:ln>
                  <a:noFill/>
                </a:ln>
                <a:solidFill>
                  <a:schemeClr val="bg1"/>
                </a:solidFill>
                <a:effectLst/>
                <a:uLnTx/>
                <a:uFillTx/>
                <a:latin typeface="Segoe UI Semibold"/>
                <a:ea typeface="+mn-ea"/>
                <a:cs typeface="+mn-cs"/>
              </a:endParaRPr>
            </a:p>
          </p:txBody>
        </p:sp>
      </p:grpSp>
    </p:spTree>
    <p:extLst>
      <p:ext uri="{BB962C8B-B14F-4D97-AF65-F5344CB8AC3E}">
        <p14:creationId xmlns:p14="http://schemas.microsoft.com/office/powerpoint/2010/main" val="383387923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10" presetClass="exit" presetSubtype="0" fill="hold" nodeType="afterEffect">
                                  <p:stCondLst>
                                    <p:cond delay="0"/>
                                  </p:stCondLst>
                                  <p:childTnLst>
                                    <p:animEffect transition="out" filter="fade">
                                      <p:cBhvr>
                                        <p:cTn id="10" dur="500"/>
                                        <p:tgtEl>
                                          <p:spTgt spid="20"/>
                                        </p:tgtEl>
                                      </p:cBhvr>
                                    </p:animEffect>
                                    <p:set>
                                      <p:cBhvr>
                                        <p:cTn id="11"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CFFED-67E0-4BCE-9260-E812B86CC707}"/>
              </a:ext>
            </a:extLst>
          </p:cNvPr>
          <p:cNvSpPr>
            <a:spLocks noGrp="1"/>
          </p:cNvSpPr>
          <p:nvPr>
            <p:ph type="title"/>
          </p:nvPr>
        </p:nvSpPr>
        <p:spPr/>
        <p:txBody>
          <a:bodyPr/>
          <a:lstStyle/>
          <a:p>
            <a:r>
              <a:rPr lang="en-US" sz="3600" dirty="0"/>
              <a:t>Azure + Power Apps = Rapid Application Development</a:t>
            </a:r>
          </a:p>
        </p:txBody>
      </p:sp>
      <p:sp>
        <p:nvSpPr>
          <p:cNvPr id="95" name="Rectangle 22">
            <a:extLst>
              <a:ext uri="{FF2B5EF4-FFF2-40B4-BE49-F238E27FC236}">
                <a16:creationId xmlns:a16="http://schemas.microsoft.com/office/drawing/2014/main" id="{3D1B71B2-BB91-4021-A512-D704647E6482}"/>
              </a:ext>
              <a:ext uri="{C183D7F6-B498-43B3-948B-1728B52AA6E4}">
                <adec:decorative xmlns:adec="http://schemas.microsoft.com/office/drawing/2017/decorative" val="1"/>
              </a:ext>
            </a:extLst>
          </p:cNvPr>
          <p:cNvSpPr/>
          <p:nvPr/>
        </p:nvSpPr>
        <p:spPr bwMode="auto">
          <a:xfrm rot="5400000">
            <a:off x="1975884" y="2189717"/>
            <a:ext cx="4775199" cy="3469165"/>
          </a:xfrm>
          <a:custGeom>
            <a:avLst/>
            <a:gdLst>
              <a:gd name="connsiteX0" fmla="*/ 0 w 4960620"/>
              <a:gd name="connsiteY0" fmla="*/ 0 h 3809751"/>
              <a:gd name="connsiteX1" fmla="*/ 4960620 w 4960620"/>
              <a:gd name="connsiteY1" fmla="*/ 0 h 3809751"/>
              <a:gd name="connsiteX2" fmla="*/ 4960620 w 4960620"/>
              <a:gd name="connsiteY2" fmla="*/ 3809751 h 3809751"/>
              <a:gd name="connsiteX3" fmla="*/ 0 w 4960620"/>
              <a:gd name="connsiteY3" fmla="*/ 3809751 h 3809751"/>
              <a:gd name="connsiteX4" fmla="*/ 0 w 4960620"/>
              <a:gd name="connsiteY4" fmla="*/ 0 h 3809751"/>
              <a:gd name="connsiteX0" fmla="*/ 1958340 w 4960620"/>
              <a:gd name="connsiteY0" fmla="*/ 114300 h 3809751"/>
              <a:gd name="connsiteX1" fmla="*/ 4960620 w 4960620"/>
              <a:gd name="connsiteY1" fmla="*/ 0 h 3809751"/>
              <a:gd name="connsiteX2" fmla="*/ 4960620 w 4960620"/>
              <a:gd name="connsiteY2" fmla="*/ 3809751 h 3809751"/>
              <a:gd name="connsiteX3" fmla="*/ 0 w 4960620"/>
              <a:gd name="connsiteY3" fmla="*/ 3809751 h 3809751"/>
              <a:gd name="connsiteX4" fmla="*/ 1958340 w 4960620"/>
              <a:gd name="connsiteY4" fmla="*/ 114300 h 38097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2948770 w 4960620"/>
              <a:gd name="connsiteY1" fmla="*/ 25337 h 3695451"/>
              <a:gd name="connsiteX2" fmla="*/ 4960620 w 4960620"/>
              <a:gd name="connsiteY2" fmla="*/ 3695451 h 3695451"/>
              <a:gd name="connsiteX3" fmla="*/ 0 w 4960620"/>
              <a:gd name="connsiteY3" fmla="*/ 3695451 h 3695451"/>
              <a:gd name="connsiteX4" fmla="*/ 1958340 w 4960620"/>
              <a:gd name="connsiteY4" fmla="*/ 0 h 3695451"/>
              <a:gd name="connsiteX0" fmla="*/ 2012678 w 4960620"/>
              <a:gd name="connsiteY0" fmla="*/ 0 h 3675255"/>
              <a:gd name="connsiteX1" fmla="*/ 2948770 w 4960620"/>
              <a:gd name="connsiteY1" fmla="*/ 5141 h 3675255"/>
              <a:gd name="connsiteX2" fmla="*/ 4960620 w 4960620"/>
              <a:gd name="connsiteY2" fmla="*/ 3675255 h 3675255"/>
              <a:gd name="connsiteX3" fmla="*/ 0 w 4960620"/>
              <a:gd name="connsiteY3" fmla="*/ 3675255 h 3675255"/>
              <a:gd name="connsiteX4" fmla="*/ 2012678 w 4960620"/>
              <a:gd name="connsiteY4" fmla="*/ 0 h 36752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0620" h="3675255">
                <a:moveTo>
                  <a:pt x="2012678" y="0"/>
                </a:moveTo>
                <a:lnTo>
                  <a:pt x="2948770" y="5141"/>
                </a:lnTo>
                <a:cubicBezTo>
                  <a:pt x="3187530" y="2039598"/>
                  <a:pt x="4371340" y="3141938"/>
                  <a:pt x="4960620" y="3675255"/>
                </a:cubicBezTo>
                <a:lnTo>
                  <a:pt x="0" y="3675255"/>
                </a:lnTo>
                <a:cubicBezTo>
                  <a:pt x="698500" y="3007318"/>
                  <a:pt x="1847578" y="1932857"/>
                  <a:pt x="2012678" y="0"/>
                </a:cubicBezTo>
                <a:close/>
              </a:path>
            </a:pathLst>
          </a:custGeom>
          <a:gradFill>
            <a:gsLst>
              <a:gs pos="0">
                <a:schemeClr val="tx1">
                  <a:alpha val="0"/>
                </a:schemeClr>
              </a:gs>
              <a:gs pos="91000">
                <a:schemeClr val="bg1">
                  <a:alpha val="58000"/>
                </a:schemeClr>
              </a:gs>
            </a:gsLst>
            <a:lin ang="5400000" scaled="0"/>
          </a:gradFill>
          <a:ln>
            <a:noFill/>
            <a:headEnd type="none" w="med" len="med"/>
            <a:tailEnd type="none" w="med" len="med"/>
          </a:ln>
          <a:effectLst>
            <a:outerShdw blurRad="127000" dist="101600" algn="tl" rotWithShape="0">
              <a:prstClr val="black">
                <a:alpha val="5000"/>
              </a:prstClr>
            </a:outerShdw>
          </a:effectLst>
        </p:spPr>
        <p:txBody>
          <a:bodyPr rot="0" spcFirstLastPara="0" vertOverflow="overflow" horzOverflow="overflow" vert="horz" wrap="square" lIns="0" tIns="46625" rIns="0" bIns="46625" numCol="1" spcCol="0" rtlCol="0" fromWordArt="0" anchor="ctr" anchorCtr="0" forceAA="0" compatLnSpc="1">
            <a:prstTxWarp prst="textNoShape">
              <a:avLst/>
            </a:prstTxWarp>
            <a:noAutofit/>
          </a:bodyPr>
          <a:lstStyle/>
          <a:p>
            <a:pPr marL="0" marR="0" lvl="0" indent="0" algn="ctr" defTabSz="913073" rtl="0" eaLnBrk="1" fontAlgn="base" latinLnBrk="0" hangingPunct="1">
              <a:lnSpc>
                <a:spcPct val="90000"/>
              </a:lnSpc>
              <a:spcBef>
                <a:spcPct val="0"/>
              </a:spcBef>
              <a:spcAft>
                <a:spcPct val="0"/>
              </a:spcAft>
              <a:buClrTx/>
              <a:buSzTx/>
              <a:buFontTx/>
              <a:buNone/>
              <a:tabLst/>
              <a:defRPr/>
            </a:pPr>
            <a:endParaRPr kumimoji="0" lang="en-US" sz="1400" b="1" i="0" u="none" strike="noStrike" kern="1200" cap="none" spc="20" normalizeH="0" baseline="0" noProof="0" dirty="0">
              <a:ln>
                <a:noFill/>
              </a:ln>
              <a:solidFill>
                <a:srgbClr val="FFB900">
                  <a:lumMod val="50000"/>
                </a:srgbClr>
              </a:solidFill>
              <a:effectLst/>
              <a:uLnTx/>
              <a:uFillTx/>
              <a:latin typeface="Segoe UI Semibold" charset="0"/>
              <a:ea typeface="+mn-ea"/>
              <a:cs typeface="Segoe UI Semibold" charset="0"/>
            </a:endParaRPr>
          </a:p>
        </p:txBody>
      </p:sp>
      <p:sp>
        <p:nvSpPr>
          <p:cNvPr id="96" name="Rectangle 22">
            <a:extLst>
              <a:ext uri="{FF2B5EF4-FFF2-40B4-BE49-F238E27FC236}">
                <a16:creationId xmlns:a16="http://schemas.microsoft.com/office/drawing/2014/main" id="{C263A19F-74FF-46C9-ACF1-BCEA231B9488}"/>
              </a:ext>
              <a:ext uri="{C183D7F6-B498-43B3-948B-1728B52AA6E4}">
                <adec:decorative xmlns:adec="http://schemas.microsoft.com/office/drawing/2017/decorative" val="1"/>
              </a:ext>
            </a:extLst>
          </p:cNvPr>
          <p:cNvSpPr/>
          <p:nvPr/>
        </p:nvSpPr>
        <p:spPr bwMode="auto">
          <a:xfrm rot="16200000" flipH="1">
            <a:off x="5440920" y="2189718"/>
            <a:ext cx="4775198" cy="3469165"/>
          </a:xfrm>
          <a:custGeom>
            <a:avLst/>
            <a:gdLst>
              <a:gd name="connsiteX0" fmla="*/ 0 w 4960620"/>
              <a:gd name="connsiteY0" fmla="*/ 0 h 3809751"/>
              <a:gd name="connsiteX1" fmla="*/ 4960620 w 4960620"/>
              <a:gd name="connsiteY1" fmla="*/ 0 h 3809751"/>
              <a:gd name="connsiteX2" fmla="*/ 4960620 w 4960620"/>
              <a:gd name="connsiteY2" fmla="*/ 3809751 h 3809751"/>
              <a:gd name="connsiteX3" fmla="*/ 0 w 4960620"/>
              <a:gd name="connsiteY3" fmla="*/ 3809751 h 3809751"/>
              <a:gd name="connsiteX4" fmla="*/ 0 w 4960620"/>
              <a:gd name="connsiteY4" fmla="*/ 0 h 3809751"/>
              <a:gd name="connsiteX0" fmla="*/ 1958340 w 4960620"/>
              <a:gd name="connsiteY0" fmla="*/ 114300 h 3809751"/>
              <a:gd name="connsiteX1" fmla="*/ 4960620 w 4960620"/>
              <a:gd name="connsiteY1" fmla="*/ 0 h 3809751"/>
              <a:gd name="connsiteX2" fmla="*/ 4960620 w 4960620"/>
              <a:gd name="connsiteY2" fmla="*/ 3809751 h 3809751"/>
              <a:gd name="connsiteX3" fmla="*/ 0 w 4960620"/>
              <a:gd name="connsiteY3" fmla="*/ 3809751 h 3809751"/>
              <a:gd name="connsiteX4" fmla="*/ 1958340 w 4960620"/>
              <a:gd name="connsiteY4" fmla="*/ 114300 h 38097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3009900 w 4960620"/>
              <a:gd name="connsiteY1" fmla="*/ 15240 h 3695451"/>
              <a:gd name="connsiteX2" fmla="*/ 4960620 w 4960620"/>
              <a:gd name="connsiteY2" fmla="*/ 3695451 h 3695451"/>
              <a:gd name="connsiteX3" fmla="*/ 0 w 4960620"/>
              <a:gd name="connsiteY3" fmla="*/ 3695451 h 3695451"/>
              <a:gd name="connsiteX4" fmla="*/ 1958340 w 4960620"/>
              <a:gd name="connsiteY4" fmla="*/ 0 h 3695451"/>
              <a:gd name="connsiteX0" fmla="*/ 1958340 w 4960620"/>
              <a:gd name="connsiteY0" fmla="*/ 0 h 3695451"/>
              <a:gd name="connsiteX1" fmla="*/ 2948770 w 4960620"/>
              <a:gd name="connsiteY1" fmla="*/ 25337 h 3695451"/>
              <a:gd name="connsiteX2" fmla="*/ 4960620 w 4960620"/>
              <a:gd name="connsiteY2" fmla="*/ 3695451 h 3695451"/>
              <a:gd name="connsiteX3" fmla="*/ 0 w 4960620"/>
              <a:gd name="connsiteY3" fmla="*/ 3695451 h 3695451"/>
              <a:gd name="connsiteX4" fmla="*/ 1958340 w 4960620"/>
              <a:gd name="connsiteY4" fmla="*/ 0 h 3695451"/>
              <a:gd name="connsiteX0" fmla="*/ 2012678 w 4960620"/>
              <a:gd name="connsiteY0" fmla="*/ 0 h 3675255"/>
              <a:gd name="connsiteX1" fmla="*/ 2948770 w 4960620"/>
              <a:gd name="connsiteY1" fmla="*/ 5141 h 3675255"/>
              <a:gd name="connsiteX2" fmla="*/ 4960620 w 4960620"/>
              <a:gd name="connsiteY2" fmla="*/ 3675255 h 3675255"/>
              <a:gd name="connsiteX3" fmla="*/ 0 w 4960620"/>
              <a:gd name="connsiteY3" fmla="*/ 3675255 h 3675255"/>
              <a:gd name="connsiteX4" fmla="*/ 2012678 w 4960620"/>
              <a:gd name="connsiteY4" fmla="*/ 0 h 36752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0620" h="3675255">
                <a:moveTo>
                  <a:pt x="2012678" y="0"/>
                </a:moveTo>
                <a:lnTo>
                  <a:pt x="2948770" y="5141"/>
                </a:lnTo>
                <a:cubicBezTo>
                  <a:pt x="3187530" y="2039598"/>
                  <a:pt x="4371340" y="3141938"/>
                  <a:pt x="4960620" y="3675255"/>
                </a:cubicBezTo>
                <a:lnTo>
                  <a:pt x="0" y="3675255"/>
                </a:lnTo>
                <a:cubicBezTo>
                  <a:pt x="698500" y="3007318"/>
                  <a:pt x="1847578" y="1932857"/>
                  <a:pt x="2012678" y="0"/>
                </a:cubicBezTo>
                <a:close/>
              </a:path>
            </a:pathLst>
          </a:custGeom>
          <a:gradFill>
            <a:gsLst>
              <a:gs pos="0">
                <a:schemeClr val="tx1">
                  <a:alpha val="0"/>
                </a:schemeClr>
              </a:gs>
              <a:gs pos="91000">
                <a:schemeClr val="bg1">
                  <a:alpha val="58000"/>
                </a:schemeClr>
              </a:gs>
            </a:gsLst>
            <a:lin ang="5400000" scaled="0"/>
          </a:gradFill>
          <a:ln>
            <a:noFill/>
            <a:headEnd type="none" w="med" len="med"/>
            <a:tailEnd type="none" w="med" len="med"/>
          </a:ln>
          <a:effectLst>
            <a:outerShdw blurRad="127000" dist="101600" algn="tl" rotWithShape="0">
              <a:prstClr val="black">
                <a:alpha val="5000"/>
              </a:prstClr>
            </a:outerShdw>
          </a:effectLst>
        </p:spPr>
        <p:txBody>
          <a:bodyPr rot="0" spcFirstLastPara="0" vertOverflow="overflow" horzOverflow="overflow" vert="horz" wrap="square" lIns="0" tIns="46625" rIns="0" bIns="46625" numCol="1" spcCol="0" rtlCol="0" fromWordArt="0" anchor="ctr" anchorCtr="0" forceAA="0" compatLnSpc="1">
            <a:prstTxWarp prst="textNoShape">
              <a:avLst/>
            </a:prstTxWarp>
            <a:noAutofit/>
          </a:bodyPr>
          <a:lstStyle/>
          <a:p>
            <a:pPr marL="0" marR="0" lvl="0" indent="0" algn="ctr" defTabSz="913073" rtl="0" eaLnBrk="1" fontAlgn="base" latinLnBrk="0" hangingPunct="1">
              <a:lnSpc>
                <a:spcPct val="90000"/>
              </a:lnSpc>
              <a:spcBef>
                <a:spcPct val="0"/>
              </a:spcBef>
              <a:spcAft>
                <a:spcPct val="0"/>
              </a:spcAft>
              <a:buClrTx/>
              <a:buSzTx/>
              <a:buFontTx/>
              <a:buNone/>
              <a:tabLst/>
              <a:defRPr/>
            </a:pPr>
            <a:endParaRPr kumimoji="0" lang="en-US" sz="1400" b="1" i="0" u="none" strike="noStrike" kern="1200" cap="none" spc="20" normalizeH="0" baseline="0" noProof="0">
              <a:ln>
                <a:noFill/>
              </a:ln>
              <a:solidFill>
                <a:srgbClr val="FFB900">
                  <a:lumMod val="50000"/>
                </a:srgbClr>
              </a:solidFill>
              <a:effectLst/>
              <a:uLnTx/>
              <a:uFillTx/>
              <a:latin typeface="Segoe UI Semibold" charset="0"/>
              <a:ea typeface="+mn-ea"/>
              <a:cs typeface="Segoe UI Semibold" charset="0"/>
            </a:endParaRPr>
          </a:p>
        </p:txBody>
      </p:sp>
      <p:grpSp>
        <p:nvGrpSpPr>
          <p:cNvPr id="97" name="Group 96" descr="professional developer">
            <a:extLst>
              <a:ext uri="{FF2B5EF4-FFF2-40B4-BE49-F238E27FC236}">
                <a16:creationId xmlns:a16="http://schemas.microsoft.com/office/drawing/2014/main" id="{07234268-D1FE-4C4A-9FCC-FA81F26E5429}"/>
              </a:ext>
            </a:extLst>
          </p:cNvPr>
          <p:cNvGrpSpPr/>
          <p:nvPr/>
        </p:nvGrpSpPr>
        <p:grpSpPr>
          <a:xfrm>
            <a:off x="933773" y="2366010"/>
            <a:ext cx="3006654" cy="2470182"/>
            <a:chOff x="933773" y="2366010"/>
            <a:chExt cx="3006654" cy="2470182"/>
          </a:xfrm>
        </p:grpSpPr>
        <p:sp>
          <p:nvSpPr>
            <p:cNvPr id="98" name="Rectangle 97">
              <a:extLst>
                <a:ext uri="{FF2B5EF4-FFF2-40B4-BE49-F238E27FC236}">
                  <a16:creationId xmlns:a16="http://schemas.microsoft.com/office/drawing/2014/main" id="{22EEBF28-2CBF-4F01-B986-0B9B700D7308}"/>
                </a:ext>
              </a:extLst>
            </p:cNvPr>
            <p:cNvSpPr/>
            <p:nvPr/>
          </p:nvSpPr>
          <p:spPr bwMode="auto">
            <a:xfrm>
              <a:off x="933773" y="2366010"/>
              <a:ext cx="3006654"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t>Professional</a:t>
              </a:r>
              <a:b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br>
              <a: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t>developer</a:t>
              </a:r>
            </a:p>
          </p:txBody>
        </p:sp>
        <p:grpSp>
          <p:nvGrpSpPr>
            <p:cNvPr id="99" name="Group 98">
              <a:extLst>
                <a:ext uri="{FF2B5EF4-FFF2-40B4-BE49-F238E27FC236}">
                  <a16:creationId xmlns:a16="http://schemas.microsoft.com/office/drawing/2014/main" id="{5A907570-7D14-4C7A-B1A4-31F235C378CA}"/>
                </a:ext>
              </a:extLst>
            </p:cNvPr>
            <p:cNvGrpSpPr/>
            <p:nvPr/>
          </p:nvGrpSpPr>
          <p:grpSpPr>
            <a:xfrm>
              <a:off x="2167100" y="3386349"/>
              <a:ext cx="540000" cy="1449843"/>
              <a:chOff x="1888384" y="3397324"/>
              <a:chExt cx="540000" cy="1449843"/>
            </a:xfrm>
          </p:grpSpPr>
          <p:grpSp>
            <p:nvGrpSpPr>
              <p:cNvPr id="100" name="Group 99">
                <a:extLst>
                  <a:ext uri="{FF2B5EF4-FFF2-40B4-BE49-F238E27FC236}">
                    <a16:creationId xmlns:a16="http://schemas.microsoft.com/office/drawing/2014/main" id="{6FA393C2-52F6-4D80-B58B-5B6820308FE4}"/>
                  </a:ext>
                  <a:ext uri="{C183D7F6-B498-43B3-948B-1728B52AA6E4}">
                    <adec:decorative xmlns:adec="http://schemas.microsoft.com/office/drawing/2017/decorative" val="1"/>
                  </a:ext>
                </a:extLst>
              </p:cNvPr>
              <p:cNvGrpSpPr/>
              <p:nvPr/>
            </p:nvGrpSpPr>
            <p:grpSpPr>
              <a:xfrm>
                <a:off x="1960054" y="3397324"/>
                <a:ext cx="396299" cy="1449843"/>
                <a:chOff x="677117" y="2984119"/>
                <a:chExt cx="396299" cy="1449843"/>
              </a:xfrm>
            </p:grpSpPr>
            <p:pic>
              <p:nvPicPr>
                <p:cNvPr id="102" name="Graphic 101" descr="GitHub logo">
                  <a:extLst>
                    <a:ext uri="{FF2B5EF4-FFF2-40B4-BE49-F238E27FC236}">
                      <a16:creationId xmlns:a16="http://schemas.microsoft.com/office/drawing/2014/main" id="{A042C21E-6F51-4C54-B565-46869C6BFC11}"/>
                    </a:ext>
                  </a:extLst>
                </p:cNvPr>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677117" y="2984119"/>
                  <a:ext cx="396299" cy="386474"/>
                </a:xfrm>
                <a:prstGeom prst="rect">
                  <a:avLst/>
                </a:prstGeom>
              </p:spPr>
            </p:pic>
            <p:grpSp>
              <p:nvGrpSpPr>
                <p:cNvPr id="103" name="Group 102" descr="Visual Studio logo">
                  <a:extLst>
                    <a:ext uri="{FF2B5EF4-FFF2-40B4-BE49-F238E27FC236}">
                      <a16:creationId xmlns:a16="http://schemas.microsoft.com/office/drawing/2014/main" id="{1F2F6C1A-25EF-4BD3-8133-08D3FF95E568}"/>
                    </a:ext>
                  </a:extLst>
                </p:cNvPr>
                <p:cNvGrpSpPr>
                  <a:grpSpLocks noChangeAspect="1"/>
                </p:cNvGrpSpPr>
                <p:nvPr/>
              </p:nvGrpSpPr>
              <p:grpSpPr>
                <a:xfrm>
                  <a:off x="706433" y="4107016"/>
                  <a:ext cx="326946" cy="326946"/>
                  <a:chOff x="7881708" y="2215971"/>
                  <a:chExt cx="331927" cy="331927"/>
                </a:xfrm>
                <a:solidFill>
                  <a:schemeClr val="tx1"/>
                </a:solidFill>
              </p:grpSpPr>
              <p:sp>
                <p:nvSpPr>
                  <p:cNvPr id="104" name="Freeform: Shape 103">
                    <a:extLst>
                      <a:ext uri="{FF2B5EF4-FFF2-40B4-BE49-F238E27FC236}">
                        <a16:creationId xmlns:a16="http://schemas.microsoft.com/office/drawing/2014/main" id="{9A63D5EC-F1A3-4434-BF8B-CBB8F59DB7E0}"/>
                      </a:ext>
                    </a:extLst>
                  </p:cNvPr>
                  <p:cNvSpPr/>
                  <p:nvPr/>
                </p:nvSpPr>
                <p:spPr>
                  <a:xfrm>
                    <a:off x="7881708" y="2283596"/>
                    <a:ext cx="53108" cy="192518"/>
                  </a:xfrm>
                  <a:custGeom>
                    <a:avLst/>
                    <a:gdLst>
                      <a:gd name="connsiteX0" fmla="*/ 48395 w 53108"/>
                      <a:gd name="connsiteY0" fmla="*/ 194533 h 192517"/>
                      <a:gd name="connsiteX1" fmla="*/ 33923 w 53108"/>
                      <a:gd name="connsiteY1" fmla="*/ 196790 h 192517"/>
                      <a:gd name="connsiteX2" fmla="*/ 8564 w 53108"/>
                      <a:gd name="connsiteY2" fmla="*/ 186235 h 192517"/>
                      <a:gd name="connsiteX3" fmla="*/ 0 w 53108"/>
                      <a:gd name="connsiteY3" fmla="*/ 173423 h 192517"/>
                      <a:gd name="connsiteX4" fmla="*/ 0 w 53108"/>
                      <a:gd name="connsiteY4" fmla="*/ 24520 h 192517"/>
                      <a:gd name="connsiteX5" fmla="*/ 8564 w 53108"/>
                      <a:gd name="connsiteY5" fmla="*/ 11641 h 192517"/>
                      <a:gd name="connsiteX6" fmla="*/ 33923 w 53108"/>
                      <a:gd name="connsiteY6" fmla="*/ 1086 h 192517"/>
                      <a:gd name="connsiteX7" fmla="*/ 48395 w 53108"/>
                      <a:gd name="connsiteY7" fmla="*/ 3343 h 192517"/>
                      <a:gd name="connsiteX8" fmla="*/ 54104 w 53108"/>
                      <a:gd name="connsiteY8" fmla="*/ 8256 h 192517"/>
                      <a:gd name="connsiteX9" fmla="*/ 41889 w 53108"/>
                      <a:gd name="connsiteY9" fmla="*/ 14562 h 192517"/>
                      <a:gd name="connsiteX10" fmla="*/ 41889 w 53108"/>
                      <a:gd name="connsiteY10" fmla="*/ 183380 h 192517"/>
                      <a:gd name="connsiteX11" fmla="*/ 54104 w 53108"/>
                      <a:gd name="connsiteY11" fmla="*/ 189687 h 192517"/>
                      <a:gd name="connsiteX12" fmla="*/ 48395 w 53108"/>
                      <a:gd name="connsiteY12" fmla="*/ 194533 h 192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3108" h="192517">
                        <a:moveTo>
                          <a:pt x="48395" y="194533"/>
                        </a:moveTo>
                        <a:cubicBezTo>
                          <a:pt x="44412" y="197985"/>
                          <a:pt x="38835" y="198848"/>
                          <a:pt x="33923" y="196790"/>
                        </a:cubicBezTo>
                        <a:lnTo>
                          <a:pt x="8564" y="186235"/>
                        </a:lnTo>
                        <a:cubicBezTo>
                          <a:pt x="3386" y="184111"/>
                          <a:pt x="0" y="178999"/>
                          <a:pt x="0" y="173423"/>
                        </a:cubicBezTo>
                        <a:lnTo>
                          <a:pt x="0" y="24520"/>
                        </a:lnTo>
                        <a:cubicBezTo>
                          <a:pt x="0" y="18877"/>
                          <a:pt x="3386" y="13832"/>
                          <a:pt x="8564" y="11641"/>
                        </a:cubicBezTo>
                        <a:lnTo>
                          <a:pt x="33923" y="1086"/>
                        </a:lnTo>
                        <a:cubicBezTo>
                          <a:pt x="38769" y="-972"/>
                          <a:pt x="44345" y="-43"/>
                          <a:pt x="48395" y="3343"/>
                        </a:cubicBezTo>
                        <a:lnTo>
                          <a:pt x="54104" y="8256"/>
                        </a:lnTo>
                        <a:cubicBezTo>
                          <a:pt x="48992" y="4604"/>
                          <a:pt x="41889" y="8256"/>
                          <a:pt x="41889" y="14562"/>
                        </a:cubicBezTo>
                        <a:lnTo>
                          <a:pt x="41889" y="183380"/>
                        </a:lnTo>
                        <a:cubicBezTo>
                          <a:pt x="41889" y="189687"/>
                          <a:pt x="48992" y="193338"/>
                          <a:pt x="54104" y="189687"/>
                        </a:cubicBezTo>
                        <a:lnTo>
                          <a:pt x="48395" y="194533"/>
                        </a:lnTo>
                        <a:close/>
                      </a:path>
                    </a:pathLst>
                  </a:custGeom>
                  <a:grpFill/>
                  <a:ln w="6477"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105" name="Freeform: Shape 104">
                    <a:extLst>
                      <a:ext uri="{FF2B5EF4-FFF2-40B4-BE49-F238E27FC236}">
                        <a16:creationId xmlns:a16="http://schemas.microsoft.com/office/drawing/2014/main" id="{2A86200F-9BDC-427D-BAFC-4941CE58A4FA}"/>
                      </a:ext>
                    </a:extLst>
                  </p:cNvPr>
                  <p:cNvSpPr/>
                  <p:nvPr/>
                </p:nvSpPr>
                <p:spPr>
                  <a:xfrm>
                    <a:off x="7881708" y="2215971"/>
                    <a:ext cx="331927" cy="265542"/>
                  </a:xfrm>
                  <a:custGeom>
                    <a:avLst/>
                    <a:gdLst>
                      <a:gd name="connsiteX0" fmla="*/ 8564 w 331927"/>
                      <a:gd name="connsiteY0" fmla="*/ 253926 h 265541"/>
                      <a:gd name="connsiteX1" fmla="*/ 0 w 331927"/>
                      <a:gd name="connsiteY1" fmla="*/ 241047 h 265541"/>
                      <a:gd name="connsiteX2" fmla="*/ 0 w 331927"/>
                      <a:gd name="connsiteY2" fmla="*/ 239918 h 265541"/>
                      <a:gd name="connsiteX3" fmla="*/ 14007 w 331927"/>
                      <a:gd name="connsiteY3" fmla="*/ 245296 h 265541"/>
                      <a:gd name="connsiteX4" fmla="*/ 230225 w 331927"/>
                      <a:gd name="connsiteY4" fmla="*/ 6109 h 265541"/>
                      <a:gd name="connsiteX5" fmla="*/ 253991 w 331927"/>
                      <a:gd name="connsiteY5" fmla="*/ 2059 h 265541"/>
                      <a:gd name="connsiteX6" fmla="*/ 323031 w 331927"/>
                      <a:gd name="connsiteY6" fmla="*/ 35319 h 265541"/>
                      <a:gd name="connsiteX7" fmla="*/ 334848 w 331927"/>
                      <a:gd name="connsiteY7" fmla="*/ 54172 h 265541"/>
                      <a:gd name="connsiteX8" fmla="*/ 334848 w 331927"/>
                      <a:gd name="connsiteY8" fmla="*/ 54969 h 265541"/>
                      <a:gd name="connsiteX9" fmla="*/ 313273 w 331927"/>
                      <a:gd name="connsiteY9" fmla="*/ 44745 h 265541"/>
                      <a:gd name="connsiteX10" fmla="*/ 54104 w 331927"/>
                      <a:gd name="connsiteY10" fmla="*/ 257311 h 265541"/>
                      <a:gd name="connsiteX11" fmla="*/ 48395 w 331927"/>
                      <a:gd name="connsiteY11" fmla="*/ 262224 h 265541"/>
                      <a:gd name="connsiteX12" fmla="*/ 33923 w 331927"/>
                      <a:gd name="connsiteY12" fmla="*/ 264481 h 265541"/>
                      <a:gd name="connsiteX13" fmla="*/ 8564 w 331927"/>
                      <a:gd name="connsiteY13" fmla="*/ 253926 h 265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1927" h="265541">
                        <a:moveTo>
                          <a:pt x="8564" y="253926"/>
                        </a:moveTo>
                        <a:cubicBezTo>
                          <a:pt x="3386" y="251735"/>
                          <a:pt x="0" y="246623"/>
                          <a:pt x="0" y="241047"/>
                        </a:cubicBezTo>
                        <a:lnTo>
                          <a:pt x="0" y="239918"/>
                        </a:lnTo>
                        <a:cubicBezTo>
                          <a:pt x="0" y="247287"/>
                          <a:pt x="9095" y="250806"/>
                          <a:pt x="14007" y="245296"/>
                        </a:cubicBezTo>
                        <a:lnTo>
                          <a:pt x="230225" y="6109"/>
                        </a:lnTo>
                        <a:cubicBezTo>
                          <a:pt x="236465" y="-131"/>
                          <a:pt x="246024" y="-1791"/>
                          <a:pt x="253991" y="2059"/>
                        </a:cubicBezTo>
                        <a:lnTo>
                          <a:pt x="323031" y="35319"/>
                        </a:lnTo>
                        <a:cubicBezTo>
                          <a:pt x="330267" y="38771"/>
                          <a:pt x="334848" y="46139"/>
                          <a:pt x="334848" y="54172"/>
                        </a:cubicBezTo>
                        <a:lnTo>
                          <a:pt x="334848" y="54969"/>
                        </a:lnTo>
                        <a:cubicBezTo>
                          <a:pt x="334848" y="43816"/>
                          <a:pt x="321903" y="37708"/>
                          <a:pt x="313273" y="44745"/>
                        </a:cubicBezTo>
                        <a:lnTo>
                          <a:pt x="54104" y="257311"/>
                        </a:lnTo>
                        <a:lnTo>
                          <a:pt x="48395" y="262224"/>
                        </a:lnTo>
                        <a:cubicBezTo>
                          <a:pt x="44412" y="265676"/>
                          <a:pt x="38835" y="266539"/>
                          <a:pt x="33923" y="264481"/>
                        </a:cubicBezTo>
                        <a:lnTo>
                          <a:pt x="8564" y="253926"/>
                        </a:lnTo>
                        <a:close/>
                      </a:path>
                    </a:pathLst>
                  </a:custGeom>
                  <a:grpFill/>
                  <a:ln w="6477"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106" name="Freeform: Shape 105">
                    <a:extLst>
                      <a:ext uri="{FF2B5EF4-FFF2-40B4-BE49-F238E27FC236}">
                        <a16:creationId xmlns:a16="http://schemas.microsoft.com/office/drawing/2014/main" id="{B80B7A29-5C6A-4EA1-BD6E-FDE0350EB301}"/>
                      </a:ext>
                    </a:extLst>
                  </p:cNvPr>
                  <p:cNvSpPr/>
                  <p:nvPr/>
                </p:nvSpPr>
                <p:spPr>
                  <a:xfrm>
                    <a:off x="7881708" y="2283646"/>
                    <a:ext cx="331927" cy="258903"/>
                  </a:xfrm>
                  <a:custGeom>
                    <a:avLst/>
                    <a:gdLst>
                      <a:gd name="connsiteX0" fmla="*/ 8564 w 331927"/>
                      <a:gd name="connsiteY0" fmla="*/ 11591 h 258903"/>
                      <a:gd name="connsiteX1" fmla="*/ 0 w 331927"/>
                      <a:gd name="connsiteY1" fmla="*/ 24470 h 258903"/>
                      <a:gd name="connsiteX2" fmla="*/ 0 w 331927"/>
                      <a:gd name="connsiteY2" fmla="*/ 25599 h 258903"/>
                      <a:gd name="connsiteX3" fmla="*/ 14007 w 331927"/>
                      <a:gd name="connsiteY3" fmla="*/ 20221 h 258903"/>
                      <a:gd name="connsiteX4" fmla="*/ 230225 w 331927"/>
                      <a:gd name="connsiteY4" fmla="*/ 259342 h 258903"/>
                      <a:gd name="connsiteX5" fmla="*/ 253991 w 331927"/>
                      <a:gd name="connsiteY5" fmla="*/ 263391 h 258903"/>
                      <a:gd name="connsiteX6" fmla="*/ 323031 w 331927"/>
                      <a:gd name="connsiteY6" fmla="*/ 230132 h 258903"/>
                      <a:gd name="connsiteX7" fmla="*/ 334848 w 331927"/>
                      <a:gd name="connsiteY7" fmla="*/ 211279 h 258903"/>
                      <a:gd name="connsiteX8" fmla="*/ 334848 w 331927"/>
                      <a:gd name="connsiteY8" fmla="*/ 210482 h 258903"/>
                      <a:gd name="connsiteX9" fmla="*/ 313273 w 331927"/>
                      <a:gd name="connsiteY9" fmla="*/ 220705 h 258903"/>
                      <a:gd name="connsiteX10" fmla="*/ 54104 w 331927"/>
                      <a:gd name="connsiteY10" fmla="*/ 8206 h 258903"/>
                      <a:gd name="connsiteX11" fmla="*/ 48395 w 331927"/>
                      <a:gd name="connsiteY11" fmla="*/ 3360 h 258903"/>
                      <a:gd name="connsiteX12" fmla="*/ 33923 w 331927"/>
                      <a:gd name="connsiteY12" fmla="*/ 1102 h 258903"/>
                      <a:gd name="connsiteX13" fmla="*/ 8564 w 331927"/>
                      <a:gd name="connsiteY13" fmla="*/ 11591 h 258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1927" h="258903">
                        <a:moveTo>
                          <a:pt x="8564" y="11591"/>
                        </a:moveTo>
                        <a:cubicBezTo>
                          <a:pt x="3386" y="13782"/>
                          <a:pt x="0" y="18894"/>
                          <a:pt x="0" y="24470"/>
                        </a:cubicBezTo>
                        <a:lnTo>
                          <a:pt x="0" y="25599"/>
                        </a:lnTo>
                        <a:cubicBezTo>
                          <a:pt x="0" y="18230"/>
                          <a:pt x="9095" y="14711"/>
                          <a:pt x="14007" y="20221"/>
                        </a:cubicBezTo>
                        <a:lnTo>
                          <a:pt x="230225" y="259342"/>
                        </a:lnTo>
                        <a:cubicBezTo>
                          <a:pt x="236465" y="265582"/>
                          <a:pt x="246024" y="267241"/>
                          <a:pt x="253991" y="263391"/>
                        </a:cubicBezTo>
                        <a:lnTo>
                          <a:pt x="323031" y="230132"/>
                        </a:lnTo>
                        <a:cubicBezTo>
                          <a:pt x="330267" y="226614"/>
                          <a:pt x="334848" y="219311"/>
                          <a:pt x="334848" y="211279"/>
                        </a:cubicBezTo>
                        <a:lnTo>
                          <a:pt x="334848" y="210482"/>
                        </a:lnTo>
                        <a:cubicBezTo>
                          <a:pt x="334848" y="221635"/>
                          <a:pt x="321903" y="227742"/>
                          <a:pt x="313273" y="220705"/>
                        </a:cubicBezTo>
                        <a:lnTo>
                          <a:pt x="54104" y="8206"/>
                        </a:lnTo>
                        <a:lnTo>
                          <a:pt x="48395" y="3360"/>
                        </a:lnTo>
                        <a:cubicBezTo>
                          <a:pt x="44412" y="-93"/>
                          <a:pt x="38835" y="-956"/>
                          <a:pt x="33923" y="1102"/>
                        </a:cubicBezTo>
                        <a:lnTo>
                          <a:pt x="8564" y="11591"/>
                        </a:lnTo>
                        <a:close/>
                      </a:path>
                    </a:pathLst>
                  </a:custGeom>
                  <a:grpFill/>
                  <a:ln w="6477"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sp>
                <p:nvSpPr>
                  <p:cNvPr id="107" name="Freeform: Shape 106">
                    <a:extLst>
                      <a:ext uri="{FF2B5EF4-FFF2-40B4-BE49-F238E27FC236}">
                        <a16:creationId xmlns:a16="http://schemas.microsoft.com/office/drawing/2014/main" id="{2DB78551-60AD-4248-B881-9F256135BB5A}"/>
                      </a:ext>
                    </a:extLst>
                  </p:cNvPr>
                  <p:cNvSpPr/>
                  <p:nvPr/>
                </p:nvSpPr>
                <p:spPr>
                  <a:xfrm>
                    <a:off x="8111933" y="2215971"/>
                    <a:ext cx="99578" cy="331927"/>
                  </a:xfrm>
                  <a:custGeom>
                    <a:avLst/>
                    <a:gdLst>
                      <a:gd name="connsiteX0" fmla="*/ 23832 w 99578"/>
                      <a:gd name="connsiteY0" fmla="*/ 331132 h 331927"/>
                      <a:gd name="connsiteX1" fmla="*/ 0 w 99578"/>
                      <a:gd name="connsiteY1" fmla="*/ 327082 h 331927"/>
                      <a:gd name="connsiteX2" fmla="*/ 20911 w 99578"/>
                      <a:gd name="connsiteY2" fmla="*/ 318386 h 331927"/>
                      <a:gd name="connsiteX3" fmla="*/ 20911 w 99578"/>
                      <a:gd name="connsiteY3" fmla="*/ 14805 h 331927"/>
                      <a:gd name="connsiteX4" fmla="*/ 0 w 99578"/>
                      <a:gd name="connsiteY4" fmla="*/ 6109 h 331927"/>
                      <a:gd name="connsiteX5" fmla="*/ 23832 w 99578"/>
                      <a:gd name="connsiteY5" fmla="*/ 2059 h 331927"/>
                      <a:gd name="connsiteX6" fmla="*/ 92807 w 99578"/>
                      <a:gd name="connsiteY6" fmla="*/ 35252 h 331927"/>
                      <a:gd name="connsiteX7" fmla="*/ 104690 w 99578"/>
                      <a:gd name="connsiteY7" fmla="*/ 54106 h 331927"/>
                      <a:gd name="connsiteX8" fmla="*/ 104690 w 99578"/>
                      <a:gd name="connsiteY8" fmla="*/ 279086 h 331927"/>
                      <a:gd name="connsiteX9" fmla="*/ 92807 w 99578"/>
                      <a:gd name="connsiteY9" fmla="*/ 297939 h 331927"/>
                      <a:gd name="connsiteX10" fmla="*/ 23832 w 99578"/>
                      <a:gd name="connsiteY10" fmla="*/ 331132 h 3319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9578" h="331927">
                        <a:moveTo>
                          <a:pt x="23832" y="331132"/>
                        </a:moveTo>
                        <a:cubicBezTo>
                          <a:pt x="15866" y="334982"/>
                          <a:pt x="6307" y="333323"/>
                          <a:pt x="0" y="327082"/>
                        </a:cubicBezTo>
                        <a:cubicBezTo>
                          <a:pt x="7701" y="334783"/>
                          <a:pt x="20911" y="329340"/>
                          <a:pt x="20911" y="318386"/>
                        </a:cubicBezTo>
                        <a:lnTo>
                          <a:pt x="20911" y="14805"/>
                        </a:lnTo>
                        <a:cubicBezTo>
                          <a:pt x="20911" y="3852"/>
                          <a:pt x="7701" y="-1592"/>
                          <a:pt x="0" y="6109"/>
                        </a:cubicBezTo>
                        <a:cubicBezTo>
                          <a:pt x="6240" y="-131"/>
                          <a:pt x="15800" y="-1791"/>
                          <a:pt x="23832" y="2059"/>
                        </a:cubicBezTo>
                        <a:lnTo>
                          <a:pt x="92807" y="35252"/>
                        </a:lnTo>
                        <a:cubicBezTo>
                          <a:pt x="100043" y="38771"/>
                          <a:pt x="104690" y="46073"/>
                          <a:pt x="104690" y="54106"/>
                        </a:cubicBezTo>
                        <a:lnTo>
                          <a:pt x="104690" y="279086"/>
                        </a:lnTo>
                        <a:cubicBezTo>
                          <a:pt x="104690" y="287118"/>
                          <a:pt x="100109" y="294487"/>
                          <a:pt x="92807" y="297939"/>
                        </a:cubicBezTo>
                        <a:lnTo>
                          <a:pt x="23832" y="331132"/>
                        </a:lnTo>
                        <a:close/>
                      </a:path>
                    </a:pathLst>
                  </a:custGeom>
                  <a:grpFill/>
                  <a:ln w="6477" cap="flat">
                    <a:noFill/>
                    <a:prstDash val="solid"/>
                    <a:miter/>
                  </a:ln>
                </p:spPr>
                <p:txBody>
                  <a:bodyPr rtlCol="0" anchor="ctr"/>
                  <a:lstStyle/>
                  <a:p>
                    <a:pPr marL="0" marR="0" lvl="0" indent="0" algn="l" defTabSz="914367" rtl="0" eaLnBrk="1" fontAlgn="auto" latinLnBrk="0" hangingPunct="1">
                      <a:lnSpc>
                        <a:spcPct val="100000"/>
                      </a:lnSpc>
                      <a:spcBef>
                        <a:spcPts val="0"/>
                      </a:spcBef>
                      <a:spcAft>
                        <a:spcPts val="0"/>
                      </a:spcAft>
                      <a:buClrTx/>
                      <a:buSzTx/>
                      <a:buFontTx/>
                      <a:buNone/>
                      <a:tabLst/>
                      <a:defRPr/>
                    </a:pPr>
                    <a:endParaRPr kumimoji="0" lang="en-US" sz="1765" b="0" i="0" u="none" strike="noStrike" kern="1200" cap="none" spc="0" normalizeH="0" baseline="0" noProof="0">
                      <a:ln>
                        <a:noFill/>
                      </a:ln>
                      <a:solidFill>
                        <a:srgbClr val="FFFFFF"/>
                      </a:solidFill>
                      <a:effectLst/>
                      <a:uLnTx/>
                      <a:uFillTx/>
                      <a:latin typeface="Segoe UI"/>
                      <a:ea typeface="+mn-ea"/>
                      <a:cs typeface="+mn-cs"/>
                    </a:endParaRPr>
                  </a:p>
                </p:txBody>
              </p:sp>
            </p:grpSp>
          </p:grpSp>
          <p:pic>
            <p:nvPicPr>
              <p:cNvPr id="101" name="Graphic 100">
                <a:extLst>
                  <a:ext uri="{FF2B5EF4-FFF2-40B4-BE49-F238E27FC236}">
                    <a16:creationId xmlns:a16="http://schemas.microsoft.com/office/drawing/2014/main" id="{E50F681D-0C7A-4518-83AE-AD5B9845DF5B}"/>
                  </a:ext>
                </a:extLst>
              </p:cNvPr>
              <p:cNvPicPr>
                <a:picLocks noChangeAspect="1"/>
              </p:cNvPicPr>
              <p:nvPr/>
            </p:nvPicPr>
            <p:blipFill rotWithShape="1">
              <a:blip r:embed="rId5" cstate="screen">
                <a:extLst>
                  <a:ext uri="{28A0092B-C50C-407E-A947-70E740481C1C}">
                    <a14:useLocalDpi xmlns:a14="http://schemas.microsoft.com/office/drawing/2010/main"/>
                  </a:ext>
                  <a:ext uri="{96DAC541-7B7A-43D3-8B79-37D633B846F1}">
                    <asvg:svgBlip xmlns:asvg="http://schemas.microsoft.com/office/drawing/2016/SVG/main" r:embed="rId6"/>
                  </a:ext>
                </a:extLst>
              </a:blip>
              <a:srcRect r="61995"/>
              <a:stretch/>
            </p:blipFill>
            <p:spPr>
              <a:xfrm>
                <a:off x="1888384" y="3940728"/>
                <a:ext cx="540000" cy="412055"/>
              </a:xfrm>
              <a:prstGeom prst="rect">
                <a:avLst/>
              </a:prstGeom>
            </p:spPr>
          </p:pic>
        </p:grpSp>
      </p:grpSp>
      <p:grpSp>
        <p:nvGrpSpPr>
          <p:cNvPr id="108" name="Group 107">
            <a:extLst>
              <a:ext uri="{FF2B5EF4-FFF2-40B4-BE49-F238E27FC236}">
                <a16:creationId xmlns:a16="http://schemas.microsoft.com/office/drawing/2014/main" id="{4057EACF-4BC0-431B-B3F7-A53FDA1622F5}"/>
              </a:ext>
              <a:ext uri="{C183D7F6-B498-43B3-948B-1728B52AA6E4}">
                <adec:decorative xmlns:adec="http://schemas.microsoft.com/office/drawing/2017/decorative" val="1"/>
              </a:ext>
            </a:extLst>
          </p:cNvPr>
          <p:cNvGrpSpPr/>
          <p:nvPr/>
        </p:nvGrpSpPr>
        <p:grpSpPr>
          <a:xfrm>
            <a:off x="4005561" y="3890468"/>
            <a:ext cx="1304329" cy="115394"/>
            <a:chOff x="5212946" y="5505590"/>
            <a:chExt cx="1425979" cy="115394"/>
          </a:xfrm>
        </p:grpSpPr>
        <p:cxnSp>
          <p:nvCxnSpPr>
            <p:cNvPr id="109" name="Straight Connector 108">
              <a:extLst>
                <a:ext uri="{FF2B5EF4-FFF2-40B4-BE49-F238E27FC236}">
                  <a16:creationId xmlns:a16="http://schemas.microsoft.com/office/drawing/2014/main" id="{24197B26-DDB7-45A1-A7E8-A7B4C810D733}"/>
                </a:ext>
              </a:extLst>
            </p:cNvPr>
            <p:cNvCxnSpPr>
              <a:cxnSpLocks/>
            </p:cNvCxnSpPr>
            <p:nvPr/>
          </p:nvCxnSpPr>
          <p:spPr>
            <a:xfrm>
              <a:off x="5212946" y="5563287"/>
              <a:ext cx="1425979" cy="0"/>
            </a:xfrm>
            <a:prstGeom prst="line">
              <a:avLst/>
            </a:prstGeom>
            <a:ln w="12700">
              <a:solidFill>
                <a:schemeClr val="tx1">
                  <a:lumMod val="75000"/>
                  <a:lumOff val="25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10" name="Rectangle 20">
              <a:extLst>
                <a:ext uri="{FF2B5EF4-FFF2-40B4-BE49-F238E27FC236}">
                  <a16:creationId xmlns:a16="http://schemas.microsoft.com/office/drawing/2014/main" id="{20AC83FE-DD6D-417E-AFA7-0C225E0F90BB}"/>
                </a:ext>
              </a:extLst>
            </p:cNvPr>
            <p:cNvSpPr/>
            <p:nvPr/>
          </p:nvSpPr>
          <p:spPr bwMode="auto">
            <a:xfrm rot="8100000">
              <a:off x="6506034" y="5505590"/>
              <a:ext cx="115394" cy="115394"/>
            </a:xfrm>
            <a:custGeom>
              <a:avLst/>
              <a:gdLst>
                <a:gd name="connsiteX0" fmla="*/ 0 w 485775"/>
                <a:gd name="connsiteY0" fmla="*/ 0 h 485775"/>
                <a:gd name="connsiteX1" fmla="*/ 485775 w 485775"/>
                <a:gd name="connsiteY1" fmla="*/ 0 h 485775"/>
                <a:gd name="connsiteX2" fmla="*/ 485775 w 485775"/>
                <a:gd name="connsiteY2" fmla="*/ 485775 h 485775"/>
                <a:gd name="connsiteX3" fmla="*/ 0 w 485775"/>
                <a:gd name="connsiteY3" fmla="*/ 485775 h 485775"/>
                <a:gd name="connsiteX4" fmla="*/ 0 w 485775"/>
                <a:gd name="connsiteY4" fmla="*/ 0 h 485775"/>
                <a:gd name="connsiteX0" fmla="*/ 485775 w 577215"/>
                <a:gd name="connsiteY0" fmla="*/ 485775 h 577215"/>
                <a:gd name="connsiteX1" fmla="*/ 0 w 577215"/>
                <a:gd name="connsiteY1" fmla="*/ 485775 h 577215"/>
                <a:gd name="connsiteX2" fmla="*/ 0 w 577215"/>
                <a:gd name="connsiteY2" fmla="*/ 0 h 577215"/>
                <a:gd name="connsiteX3" fmla="*/ 485775 w 577215"/>
                <a:gd name="connsiteY3" fmla="*/ 0 h 577215"/>
                <a:gd name="connsiteX4" fmla="*/ 577215 w 577215"/>
                <a:gd name="connsiteY4" fmla="*/ 577215 h 577215"/>
                <a:gd name="connsiteX0" fmla="*/ 485775 w 485775"/>
                <a:gd name="connsiteY0" fmla="*/ 485775 h 485775"/>
                <a:gd name="connsiteX1" fmla="*/ 0 w 485775"/>
                <a:gd name="connsiteY1" fmla="*/ 485775 h 485775"/>
                <a:gd name="connsiteX2" fmla="*/ 0 w 485775"/>
                <a:gd name="connsiteY2" fmla="*/ 0 h 485775"/>
                <a:gd name="connsiteX3" fmla="*/ 485775 w 485775"/>
                <a:gd name="connsiteY3" fmla="*/ 0 h 485775"/>
                <a:gd name="connsiteX0" fmla="*/ 0 w 485775"/>
                <a:gd name="connsiteY0" fmla="*/ 485775 h 485775"/>
                <a:gd name="connsiteX1" fmla="*/ 0 w 485775"/>
                <a:gd name="connsiteY1" fmla="*/ 0 h 485775"/>
                <a:gd name="connsiteX2" fmla="*/ 485775 w 485775"/>
                <a:gd name="connsiteY2" fmla="*/ 0 h 485775"/>
              </a:gdLst>
              <a:ahLst/>
              <a:cxnLst>
                <a:cxn ang="0">
                  <a:pos x="connsiteX0" y="connsiteY0"/>
                </a:cxn>
                <a:cxn ang="0">
                  <a:pos x="connsiteX1" y="connsiteY1"/>
                </a:cxn>
                <a:cxn ang="0">
                  <a:pos x="connsiteX2" y="connsiteY2"/>
                </a:cxn>
              </a:cxnLst>
              <a:rect l="l" t="t" r="r" b="b"/>
              <a:pathLst>
                <a:path w="485775" h="485775">
                  <a:moveTo>
                    <a:pt x="0" y="485775"/>
                  </a:moveTo>
                  <a:lnTo>
                    <a:pt x="0" y="0"/>
                  </a:lnTo>
                  <a:lnTo>
                    <a:pt x="485775" y="0"/>
                  </a:lnTo>
                </a:path>
              </a:pathLst>
            </a:custGeom>
            <a:ln w="12700">
              <a:solidFill>
                <a:schemeClr val="tx1">
                  <a:lumMod val="75000"/>
                  <a:lumOff val="25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grpSp>
        <p:nvGrpSpPr>
          <p:cNvPr id="111" name="Group 110" descr="custom connectors and controls">
            <a:extLst>
              <a:ext uri="{FF2B5EF4-FFF2-40B4-BE49-F238E27FC236}">
                <a16:creationId xmlns:a16="http://schemas.microsoft.com/office/drawing/2014/main" id="{46CA573D-9A0E-454D-B530-FAB103F39ABC}"/>
              </a:ext>
            </a:extLst>
          </p:cNvPr>
          <p:cNvGrpSpPr/>
          <p:nvPr/>
        </p:nvGrpSpPr>
        <p:grpSpPr>
          <a:xfrm>
            <a:off x="4619625" y="2366010"/>
            <a:ext cx="2952750" cy="1812168"/>
            <a:chOff x="4619625" y="2366010"/>
            <a:chExt cx="2952750" cy="1812168"/>
          </a:xfrm>
        </p:grpSpPr>
        <p:grpSp>
          <p:nvGrpSpPr>
            <p:cNvPr id="112" name="Group 50" descr="server">
              <a:extLst>
                <a:ext uri="{FF2B5EF4-FFF2-40B4-BE49-F238E27FC236}">
                  <a16:creationId xmlns:a16="http://schemas.microsoft.com/office/drawing/2014/main" id="{A83965C5-4A9E-489F-9383-8510FDDABD6B}"/>
                </a:ext>
              </a:extLst>
            </p:cNvPr>
            <p:cNvGrpSpPr>
              <a:grpSpLocks noChangeAspect="1"/>
            </p:cNvGrpSpPr>
            <p:nvPr/>
          </p:nvGrpSpPr>
          <p:grpSpPr bwMode="auto">
            <a:xfrm>
              <a:off x="5778229" y="3703320"/>
              <a:ext cx="635542" cy="474858"/>
              <a:chOff x="440" y="2517"/>
              <a:chExt cx="265" cy="198"/>
            </a:xfrm>
          </p:grpSpPr>
          <p:sp>
            <p:nvSpPr>
              <p:cNvPr id="114" name="AutoShape 49">
                <a:extLst>
                  <a:ext uri="{FF2B5EF4-FFF2-40B4-BE49-F238E27FC236}">
                    <a16:creationId xmlns:a16="http://schemas.microsoft.com/office/drawing/2014/main" id="{322E19F8-F06C-4EF1-A9A2-440A555CE06E}"/>
                  </a:ext>
                </a:extLst>
              </p:cNvPr>
              <p:cNvSpPr>
                <a:spLocks noChangeAspect="1" noChangeArrowheads="1" noTextEdit="1"/>
              </p:cNvSpPr>
              <p:nvPr/>
            </p:nvSpPr>
            <p:spPr bwMode="auto">
              <a:xfrm>
                <a:off x="441" y="2518"/>
                <a:ext cx="263" cy="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115" name="Freeform 51">
                <a:extLst>
                  <a:ext uri="{FF2B5EF4-FFF2-40B4-BE49-F238E27FC236}">
                    <a16:creationId xmlns:a16="http://schemas.microsoft.com/office/drawing/2014/main" id="{ABE0BB45-E1DB-49CA-93B9-FAFD536F1D31}"/>
                  </a:ext>
                </a:extLst>
              </p:cNvPr>
              <p:cNvSpPr>
                <a:spLocks/>
              </p:cNvSpPr>
              <p:nvPr/>
            </p:nvSpPr>
            <p:spPr bwMode="auto">
              <a:xfrm>
                <a:off x="440" y="2543"/>
                <a:ext cx="265" cy="172"/>
              </a:xfrm>
              <a:custGeom>
                <a:avLst/>
                <a:gdLst>
                  <a:gd name="T0" fmla="*/ 265 w 265"/>
                  <a:gd name="T1" fmla="*/ 0 h 172"/>
                  <a:gd name="T2" fmla="*/ 0 w 265"/>
                  <a:gd name="T3" fmla="*/ 0 h 172"/>
                  <a:gd name="T4" fmla="*/ 0 w 265"/>
                  <a:gd name="T5" fmla="*/ 172 h 172"/>
                  <a:gd name="T6" fmla="*/ 265 w 265"/>
                  <a:gd name="T7" fmla="*/ 172 h 172"/>
                  <a:gd name="T8" fmla="*/ 265 w 265"/>
                  <a:gd name="T9" fmla="*/ 0 h 172"/>
                  <a:gd name="T10" fmla="*/ 265 w 265"/>
                  <a:gd name="T11" fmla="*/ 0 h 172"/>
                </a:gdLst>
                <a:ahLst/>
                <a:cxnLst>
                  <a:cxn ang="0">
                    <a:pos x="T0" y="T1"/>
                  </a:cxn>
                  <a:cxn ang="0">
                    <a:pos x="T2" y="T3"/>
                  </a:cxn>
                  <a:cxn ang="0">
                    <a:pos x="T4" y="T5"/>
                  </a:cxn>
                  <a:cxn ang="0">
                    <a:pos x="T6" y="T7"/>
                  </a:cxn>
                  <a:cxn ang="0">
                    <a:pos x="T8" y="T9"/>
                  </a:cxn>
                  <a:cxn ang="0">
                    <a:pos x="T10" y="T11"/>
                  </a:cxn>
                </a:cxnLst>
                <a:rect l="0" t="0" r="r" b="b"/>
                <a:pathLst>
                  <a:path w="265" h="172">
                    <a:moveTo>
                      <a:pt x="265" y="0"/>
                    </a:moveTo>
                    <a:lnTo>
                      <a:pt x="0" y="0"/>
                    </a:lnTo>
                    <a:lnTo>
                      <a:pt x="0" y="172"/>
                    </a:lnTo>
                    <a:lnTo>
                      <a:pt x="265" y="172"/>
                    </a:lnTo>
                    <a:lnTo>
                      <a:pt x="265" y="0"/>
                    </a:lnTo>
                    <a:lnTo>
                      <a:pt x="265" y="0"/>
                    </a:lnTo>
                    <a:close/>
                  </a:path>
                </a:pathLst>
              </a:custGeom>
              <a:solidFill>
                <a:schemeClr val="bg1">
                  <a:lumMod val="95000"/>
                  <a:lumOff val="5000"/>
                </a:schemeClr>
              </a:solidFill>
              <a:ln w="28575">
                <a:solidFill>
                  <a:schemeClr val="tx1"/>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116" name="Freeform 52">
                <a:extLst>
                  <a:ext uri="{FF2B5EF4-FFF2-40B4-BE49-F238E27FC236}">
                    <a16:creationId xmlns:a16="http://schemas.microsoft.com/office/drawing/2014/main" id="{7ED58D6A-E212-4FA9-8B17-7935EA701140}"/>
                  </a:ext>
                </a:extLst>
              </p:cNvPr>
              <p:cNvSpPr>
                <a:spLocks/>
              </p:cNvSpPr>
              <p:nvPr/>
            </p:nvSpPr>
            <p:spPr bwMode="auto">
              <a:xfrm>
                <a:off x="440" y="2517"/>
                <a:ext cx="265" cy="29"/>
              </a:xfrm>
              <a:custGeom>
                <a:avLst/>
                <a:gdLst>
                  <a:gd name="T0" fmla="*/ 265 w 265"/>
                  <a:gd name="T1" fmla="*/ 0 h 29"/>
                  <a:gd name="T2" fmla="*/ 0 w 265"/>
                  <a:gd name="T3" fmla="*/ 0 h 29"/>
                  <a:gd name="T4" fmla="*/ 0 w 265"/>
                  <a:gd name="T5" fmla="*/ 29 h 29"/>
                  <a:gd name="T6" fmla="*/ 265 w 265"/>
                  <a:gd name="T7" fmla="*/ 29 h 29"/>
                  <a:gd name="T8" fmla="*/ 265 w 265"/>
                  <a:gd name="T9" fmla="*/ 0 h 29"/>
                  <a:gd name="T10" fmla="*/ 265 w 265"/>
                  <a:gd name="T11" fmla="*/ 0 h 29"/>
                </a:gdLst>
                <a:ahLst/>
                <a:cxnLst>
                  <a:cxn ang="0">
                    <a:pos x="T0" y="T1"/>
                  </a:cxn>
                  <a:cxn ang="0">
                    <a:pos x="T2" y="T3"/>
                  </a:cxn>
                  <a:cxn ang="0">
                    <a:pos x="T4" y="T5"/>
                  </a:cxn>
                  <a:cxn ang="0">
                    <a:pos x="T6" y="T7"/>
                  </a:cxn>
                  <a:cxn ang="0">
                    <a:pos x="T8" y="T9"/>
                  </a:cxn>
                  <a:cxn ang="0">
                    <a:pos x="T10" y="T11"/>
                  </a:cxn>
                </a:cxnLst>
                <a:rect l="0" t="0" r="r" b="b"/>
                <a:pathLst>
                  <a:path w="265" h="29">
                    <a:moveTo>
                      <a:pt x="265" y="0"/>
                    </a:moveTo>
                    <a:lnTo>
                      <a:pt x="0" y="0"/>
                    </a:lnTo>
                    <a:lnTo>
                      <a:pt x="0" y="29"/>
                    </a:lnTo>
                    <a:lnTo>
                      <a:pt x="265" y="29"/>
                    </a:lnTo>
                    <a:lnTo>
                      <a:pt x="265" y="0"/>
                    </a:lnTo>
                    <a:lnTo>
                      <a:pt x="265"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117" name="Rectangle 53">
                <a:extLst>
                  <a:ext uri="{FF2B5EF4-FFF2-40B4-BE49-F238E27FC236}">
                    <a16:creationId xmlns:a16="http://schemas.microsoft.com/office/drawing/2014/main" id="{ECABF91D-2651-4B05-BCAC-62DAA5BDCE87}"/>
                  </a:ext>
                </a:extLst>
              </p:cNvPr>
              <p:cNvSpPr>
                <a:spLocks noChangeArrowheads="1"/>
              </p:cNvSpPr>
              <p:nvPr/>
            </p:nvSpPr>
            <p:spPr bwMode="auto">
              <a:xfrm>
                <a:off x="523" y="2630"/>
                <a:ext cx="42" cy="42"/>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sp>
            <p:nvSpPr>
              <p:cNvPr id="118" name="Freeform 54">
                <a:extLst>
                  <a:ext uri="{FF2B5EF4-FFF2-40B4-BE49-F238E27FC236}">
                    <a16:creationId xmlns:a16="http://schemas.microsoft.com/office/drawing/2014/main" id="{3064E797-5325-485A-9858-8BF075CD0474}"/>
                  </a:ext>
                </a:extLst>
              </p:cNvPr>
              <p:cNvSpPr>
                <a:spLocks/>
              </p:cNvSpPr>
              <p:nvPr/>
            </p:nvSpPr>
            <p:spPr bwMode="auto">
              <a:xfrm>
                <a:off x="523" y="2574"/>
                <a:ext cx="99" cy="98"/>
              </a:xfrm>
              <a:custGeom>
                <a:avLst/>
                <a:gdLst>
                  <a:gd name="T0" fmla="*/ 98 w 99"/>
                  <a:gd name="T1" fmla="*/ 0 h 98"/>
                  <a:gd name="T2" fmla="*/ 57 w 99"/>
                  <a:gd name="T3" fmla="*/ 0 h 98"/>
                  <a:gd name="T4" fmla="*/ 0 w 99"/>
                  <a:gd name="T5" fmla="*/ 0 h 98"/>
                  <a:gd name="T6" fmla="*/ 0 w 99"/>
                  <a:gd name="T7" fmla="*/ 42 h 98"/>
                  <a:gd name="T8" fmla="*/ 57 w 99"/>
                  <a:gd name="T9" fmla="*/ 42 h 98"/>
                  <a:gd name="T10" fmla="*/ 57 w 99"/>
                  <a:gd name="T11" fmla="*/ 98 h 98"/>
                  <a:gd name="T12" fmla="*/ 99 w 99"/>
                  <a:gd name="T13" fmla="*/ 98 h 98"/>
                  <a:gd name="T14" fmla="*/ 99 w 99"/>
                  <a:gd name="T15" fmla="*/ 0 h 98"/>
                  <a:gd name="T16" fmla="*/ 98 w 99"/>
                  <a:gd name="T17" fmla="*/ 0 h 98"/>
                  <a:gd name="T18" fmla="*/ 98 w 99"/>
                  <a:gd name="T19"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8">
                    <a:moveTo>
                      <a:pt x="98" y="0"/>
                    </a:moveTo>
                    <a:lnTo>
                      <a:pt x="57" y="0"/>
                    </a:lnTo>
                    <a:lnTo>
                      <a:pt x="0" y="0"/>
                    </a:lnTo>
                    <a:lnTo>
                      <a:pt x="0" y="42"/>
                    </a:lnTo>
                    <a:lnTo>
                      <a:pt x="57" y="42"/>
                    </a:lnTo>
                    <a:lnTo>
                      <a:pt x="57" y="98"/>
                    </a:lnTo>
                    <a:lnTo>
                      <a:pt x="99" y="98"/>
                    </a:lnTo>
                    <a:lnTo>
                      <a:pt x="99" y="0"/>
                    </a:lnTo>
                    <a:lnTo>
                      <a:pt x="98" y="0"/>
                    </a:lnTo>
                    <a:lnTo>
                      <a:pt x="98" y="0"/>
                    </a:ln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Segoe UI"/>
                  <a:ea typeface="+mn-ea"/>
                  <a:cs typeface="+mn-cs"/>
                </a:endParaRPr>
              </a:p>
            </p:txBody>
          </p:sp>
        </p:grpSp>
        <p:sp>
          <p:nvSpPr>
            <p:cNvPr id="113" name="Rectangle 112">
              <a:extLst>
                <a:ext uri="{FF2B5EF4-FFF2-40B4-BE49-F238E27FC236}">
                  <a16:creationId xmlns:a16="http://schemas.microsoft.com/office/drawing/2014/main" id="{F26F3DE8-AEA3-4EDF-A468-000B127DCCEC}"/>
                </a:ext>
              </a:extLst>
            </p:cNvPr>
            <p:cNvSpPr/>
            <p:nvPr/>
          </p:nvSpPr>
          <p:spPr bwMode="auto">
            <a:xfrm>
              <a:off x="4619625" y="2366010"/>
              <a:ext cx="2952750"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solidFill>
                    <a:srgbClr val="0070C0"/>
                  </a:solidFill>
                  <a:effectLst/>
                  <a:uLnTx/>
                  <a:uFillTx/>
                  <a:latin typeface="Segoe UI Semibold"/>
                  <a:ea typeface="Segoe UI" pitchFamily="34" charset="0"/>
                  <a:cs typeface="Segoe UI" pitchFamily="34" charset="0"/>
                </a:rPr>
                <a:t>Custom controls and connectors</a:t>
              </a:r>
            </a:p>
          </p:txBody>
        </p:sp>
      </p:grpSp>
      <p:grpSp>
        <p:nvGrpSpPr>
          <p:cNvPr id="119" name="Group 118">
            <a:extLst>
              <a:ext uri="{FF2B5EF4-FFF2-40B4-BE49-F238E27FC236}">
                <a16:creationId xmlns:a16="http://schemas.microsoft.com/office/drawing/2014/main" id="{F440B628-FE0D-4529-B8A2-E4318A23D961}"/>
              </a:ext>
              <a:ext uri="{C183D7F6-B498-43B3-948B-1728B52AA6E4}">
                <adec:decorative xmlns:adec="http://schemas.microsoft.com/office/drawing/2017/decorative" val="1"/>
              </a:ext>
            </a:extLst>
          </p:cNvPr>
          <p:cNvGrpSpPr/>
          <p:nvPr/>
        </p:nvGrpSpPr>
        <p:grpSpPr>
          <a:xfrm flipH="1">
            <a:off x="6870681" y="3890468"/>
            <a:ext cx="1304329" cy="115394"/>
            <a:chOff x="5212946" y="5505590"/>
            <a:chExt cx="1425979" cy="115394"/>
          </a:xfrm>
        </p:grpSpPr>
        <p:cxnSp>
          <p:nvCxnSpPr>
            <p:cNvPr id="120" name="Straight Connector 119">
              <a:extLst>
                <a:ext uri="{FF2B5EF4-FFF2-40B4-BE49-F238E27FC236}">
                  <a16:creationId xmlns:a16="http://schemas.microsoft.com/office/drawing/2014/main" id="{DFA6E479-740D-4BB3-B6AD-43402AE1FFDC}"/>
                </a:ext>
              </a:extLst>
            </p:cNvPr>
            <p:cNvCxnSpPr>
              <a:cxnSpLocks/>
            </p:cNvCxnSpPr>
            <p:nvPr/>
          </p:nvCxnSpPr>
          <p:spPr>
            <a:xfrm>
              <a:off x="5212946" y="5563287"/>
              <a:ext cx="1425979" cy="0"/>
            </a:xfrm>
            <a:prstGeom prst="line">
              <a:avLst/>
            </a:prstGeom>
            <a:ln w="12700">
              <a:solidFill>
                <a:schemeClr val="tx1">
                  <a:lumMod val="75000"/>
                  <a:lumOff val="25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121" name="Rectangle 20">
              <a:extLst>
                <a:ext uri="{FF2B5EF4-FFF2-40B4-BE49-F238E27FC236}">
                  <a16:creationId xmlns:a16="http://schemas.microsoft.com/office/drawing/2014/main" id="{DD248069-A0F8-4009-AE89-DC165975B3F7}"/>
                </a:ext>
              </a:extLst>
            </p:cNvPr>
            <p:cNvSpPr/>
            <p:nvPr/>
          </p:nvSpPr>
          <p:spPr bwMode="auto">
            <a:xfrm rot="8100000">
              <a:off x="6506034" y="5505590"/>
              <a:ext cx="115394" cy="115394"/>
            </a:xfrm>
            <a:custGeom>
              <a:avLst/>
              <a:gdLst>
                <a:gd name="connsiteX0" fmla="*/ 0 w 485775"/>
                <a:gd name="connsiteY0" fmla="*/ 0 h 485775"/>
                <a:gd name="connsiteX1" fmla="*/ 485775 w 485775"/>
                <a:gd name="connsiteY1" fmla="*/ 0 h 485775"/>
                <a:gd name="connsiteX2" fmla="*/ 485775 w 485775"/>
                <a:gd name="connsiteY2" fmla="*/ 485775 h 485775"/>
                <a:gd name="connsiteX3" fmla="*/ 0 w 485775"/>
                <a:gd name="connsiteY3" fmla="*/ 485775 h 485775"/>
                <a:gd name="connsiteX4" fmla="*/ 0 w 485775"/>
                <a:gd name="connsiteY4" fmla="*/ 0 h 485775"/>
                <a:gd name="connsiteX0" fmla="*/ 485775 w 577215"/>
                <a:gd name="connsiteY0" fmla="*/ 485775 h 577215"/>
                <a:gd name="connsiteX1" fmla="*/ 0 w 577215"/>
                <a:gd name="connsiteY1" fmla="*/ 485775 h 577215"/>
                <a:gd name="connsiteX2" fmla="*/ 0 w 577215"/>
                <a:gd name="connsiteY2" fmla="*/ 0 h 577215"/>
                <a:gd name="connsiteX3" fmla="*/ 485775 w 577215"/>
                <a:gd name="connsiteY3" fmla="*/ 0 h 577215"/>
                <a:gd name="connsiteX4" fmla="*/ 577215 w 577215"/>
                <a:gd name="connsiteY4" fmla="*/ 577215 h 577215"/>
                <a:gd name="connsiteX0" fmla="*/ 485775 w 485775"/>
                <a:gd name="connsiteY0" fmla="*/ 485775 h 485775"/>
                <a:gd name="connsiteX1" fmla="*/ 0 w 485775"/>
                <a:gd name="connsiteY1" fmla="*/ 485775 h 485775"/>
                <a:gd name="connsiteX2" fmla="*/ 0 w 485775"/>
                <a:gd name="connsiteY2" fmla="*/ 0 h 485775"/>
                <a:gd name="connsiteX3" fmla="*/ 485775 w 485775"/>
                <a:gd name="connsiteY3" fmla="*/ 0 h 485775"/>
                <a:gd name="connsiteX0" fmla="*/ 0 w 485775"/>
                <a:gd name="connsiteY0" fmla="*/ 485775 h 485775"/>
                <a:gd name="connsiteX1" fmla="*/ 0 w 485775"/>
                <a:gd name="connsiteY1" fmla="*/ 0 h 485775"/>
                <a:gd name="connsiteX2" fmla="*/ 485775 w 485775"/>
                <a:gd name="connsiteY2" fmla="*/ 0 h 485775"/>
              </a:gdLst>
              <a:ahLst/>
              <a:cxnLst>
                <a:cxn ang="0">
                  <a:pos x="connsiteX0" y="connsiteY0"/>
                </a:cxn>
                <a:cxn ang="0">
                  <a:pos x="connsiteX1" y="connsiteY1"/>
                </a:cxn>
                <a:cxn ang="0">
                  <a:pos x="connsiteX2" y="connsiteY2"/>
                </a:cxn>
              </a:cxnLst>
              <a:rect l="l" t="t" r="r" b="b"/>
              <a:pathLst>
                <a:path w="485775" h="485775">
                  <a:moveTo>
                    <a:pt x="0" y="485775"/>
                  </a:moveTo>
                  <a:lnTo>
                    <a:pt x="0" y="0"/>
                  </a:lnTo>
                  <a:lnTo>
                    <a:pt x="485775" y="0"/>
                  </a:lnTo>
                </a:path>
              </a:pathLst>
            </a:custGeom>
            <a:ln w="12700">
              <a:solidFill>
                <a:schemeClr val="tx1">
                  <a:lumMod val="75000"/>
                  <a:lumOff val="25000"/>
                </a:schemeClr>
              </a:solidFill>
              <a:miter lim="800000"/>
              <a:headEnd type="none" w="lg" len="med"/>
              <a:tailEnd type="none" w="lg" len="med"/>
            </a:ln>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l" defTabSz="932472"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err="1">
                <a:ln>
                  <a:noFill/>
                </a:ln>
                <a:gradFill>
                  <a:gsLst>
                    <a:gs pos="0">
                      <a:srgbClr val="FFFFFF"/>
                    </a:gs>
                    <a:gs pos="100000">
                      <a:srgbClr val="FFFFFF"/>
                    </a:gs>
                  </a:gsLst>
                  <a:lin ang="5400000" scaled="0"/>
                </a:gradFill>
                <a:effectLst/>
                <a:uLnTx/>
                <a:uFillTx/>
                <a:latin typeface="Segoe UI"/>
                <a:ea typeface="+mn-ea"/>
                <a:cs typeface="Segoe UI" pitchFamily="34" charset="0"/>
              </a:endParaRPr>
            </a:p>
          </p:txBody>
        </p:sp>
      </p:grpSp>
      <p:sp>
        <p:nvSpPr>
          <p:cNvPr id="123" name="Rectangle 122">
            <a:extLst>
              <a:ext uri="{FF2B5EF4-FFF2-40B4-BE49-F238E27FC236}">
                <a16:creationId xmlns:a16="http://schemas.microsoft.com/office/drawing/2014/main" id="{67D2EFFD-4497-4ECE-90FE-796E681D9318}"/>
              </a:ext>
            </a:extLst>
          </p:cNvPr>
          <p:cNvSpPr/>
          <p:nvPr/>
        </p:nvSpPr>
        <p:spPr bwMode="auto">
          <a:xfrm>
            <a:off x="8258419" y="2366010"/>
            <a:ext cx="2449477"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t>Citizen</a:t>
            </a:r>
            <a:b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br>
            <a: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t>developer</a:t>
            </a:r>
          </a:p>
        </p:txBody>
      </p:sp>
      <p:grpSp>
        <p:nvGrpSpPr>
          <p:cNvPr id="133" name="Group 132" descr="azure devops">
            <a:extLst>
              <a:ext uri="{FF2B5EF4-FFF2-40B4-BE49-F238E27FC236}">
                <a16:creationId xmlns:a16="http://schemas.microsoft.com/office/drawing/2014/main" id="{06B7E4B5-C174-4960-97AC-B4EFB0A869F1}"/>
              </a:ext>
            </a:extLst>
          </p:cNvPr>
          <p:cNvGrpSpPr/>
          <p:nvPr/>
        </p:nvGrpSpPr>
        <p:grpSpPr>
          <a:xfrm>
            <a:off x="4297680" y="5154930"/>
            <a:ext cx="3596640" cy="1113553"/>
            <a:chOff x="4315668" y="5154930"/>
            <a:chExt cx="3596640" cy="1113553"/>
          </a:xfrm>
        </p:grpSpPr>
        <p:grpSp>
          <p:nvGrpSpPr>
            <p:cNvPr id="134" name="Group 133">
              <a:extLst>
                <a:ext uri="{FF2B5EF4-FFF2-40B4-BE49-F238E27FC236}">
                  <a16:creationId xmlns:a16="http://schemas.microsoft.com/office/drawing/2014/main" id="{67AB630A-D055-4C66-83F3-2C388B3AAE6C}"/>
                </a:ext>
              </a:extLst>
            </p:cNvPr>
            <p:cNvGrpSpPr/>
            <p:nvPr/>
          </p:nvGrpSpPr>
          <p:grpSpPr>
            <a:xfrm>
              <a:off x="4315668" y="5778487"/>
              <a:ext cx="3596640" cy="489996"/>
              <a:chOff x="4035993" y="5371687"/>
              <a:chExt cx="3751647" cy="511114"/>
            </a:xfrm>
          </p:grpSpPr>
          <p:pic>
            <p:nvPicPr>
              <p:cNvPr id="136" name="Picture 135" descr="DevOps Azure Test Plans">
                <a:extLst>
                  <a:ext uri="{FF2B5EF4-FFF2-40B4-BE49-F238E27FC236}">
                    <a16:creationId xmlns:a16="http://schemas.microsoft.com/office/drawing/2014/main" id="{6AD51CCF-9CC0-4C94-B197-3E708566D5EC}"/>
                  </a:ext>
                </a:extLst>
              </p:cNvPr>
              <p:cNvPicPr>
                <a:picLocks noChangeAspect="1"/>
              </p:cNvPicPr>
              <p:nvPr/>
            </p:nvPicPr>
            <p:blipFill>
              <a:blip r:embed="rId7"/>
              <a:stretch>
                <a:fillRect/>
              </a:stretch>
            </p:blipFill>
            <p:spPr>
              <a:xfrm>
                <a:off x="4827608" y="5395345"/>
                <a:ext cx="456390" cy="463796"/>
              </a:xfrm>
              <a:prstGeom prst="rect">
                <a:avLst/>
              </a:prstGeom>
            </p:spPr>
          </p:pic>
          <p:pic>
            <p:nvPicPr>
              <p:cNvPr id="137" name="Picture 136" descr="DevOps Azure Artifacts">
                <a:extLst>
                  <a:ext uri="{FF2B5EF4-FFF2-40B4-BE49-F238E27FC236}">
                    <a16:creationId xmlns:a16="http://schemas.microsoft.com/office/drawing/2014/main" id="{3D618089-E292-49FD-BAFA-F8BB24B4739C}"/>
                  </a:ext>
                </a:extLst>
              </p:cNvPr>
              <p:cNvPicPr>
                <a:picLocks noChangeAspect="1"/>
              </p:cNvPicPr>
              <p:nvPr/>
            </p:nvPicPr>
            <p:blipFill>
              <a:blip r:embed="rId8"/>
              <a:stretch>
                <a:fillRect/>
              </a:stretch>
            </p:blipFill>
            <p:spPr>
              <a:xfrm>
                <a:off x="5644969" y="5386030"/>
                <a:ext cx="482260" cy="482426"/>
              </a:xfrm>
              <a:prstGeom prst="rect">
                <a:avLst/>
              </a:prstGeom>
            </p:spPr>
          </p:pic>
          <p:pic>
            <p:nvPicPr>
              <p:cNvPr id="138" name="Picture 137" descr="DevOps Azure Repos">
                <a:extLst>
                  <a:ext uri="{FF2B5EF4-FFF2-40B4-BE49-F238E27FC236}">
                    <a16:creationId xmlns:a16="http://schemas.microsoft.com/office/drawing/2014/main" id="{BEB9EDE9-63B4-4097-BDB6-2907160C07C3}"/>
                  </a:ext>
                </a:extLst>
              </p:cNvPr>
              <p:cNvPicPr>
                <a:picLocks noChangeAspect="1"/>
              </p:cNvPicPr>
              <p:nvPr/>
            </p:nvPicPr>
            <p:blipFill>
              <a:blip r:embed="rId9"/>
              <a:stretch>
                <a:fillRect/>
              </a:stretch>
            </p:blipFill>
            <p:spPr>
              <a:xfrm>
                <a:off x="7360108" y="5387594"/>
                <a:ext cx="427532" cy="479298"/>
              </a:xfrm>
              <a:prstGeom prst="rect">
                <a:avLst/>
              </a:prstGeom>
            </p:spPr>
          </p:pic>
          <p:pic>
            <p:nvPicPr>
              <p:cNvPr id="139" name="Picture 138" descr="DevOps Azure Boards">
                <a:extLst>
                  <a:ext uri="{FF2B5EF4-FFF2-40B4-BE49-F238E27FC236}">
                    <a16:creationId xmlns:a16="http://schemas.microsoft.com/office/drawing/2014/main" id="{AF315581-09AF-47DD-8349-B0BD2BFBF5F5}"/>
                  </a:ext>
                </a:extLst>
              </p:cNvPr>
              <p:cNvPicPr>
                <a:picLocks noChangeAspect="1"/>
              </p:cNvPicPr>
              <p:nvPr/>
            </p:nvPicPr>
            <p:blipFill>
              <a:blip r:embed="rId10"/>
              <a:stretch>
                <a:fillRect/>
              </a:stretch>
            </p:blipFill>
            <p:spPr>
              <a:xfrm>
                <a:off x="6488200" y="5371687"/>
                <a:ext cx="510938" cy="511114"/>
              </a:xfrm>
              <a:prstGeom prst="rect">
                <a:avLst/>
              </a:prstGeom>
            </p:spPr>
          </p:pic>
          <p:pic>
            <p:nvPicPr>
              <p:cNvPr id="140" name="Picture 139" descr="Azure DevOps">
                <a:extLst>
                  <a:ext uri="{FF2B5EF4-FFF2-40B4-BE49-F238E27FC236}">
                    <a16:creationId xmlns:a16="http://schemas.microsoft.com/office/drawing/2014/main" id="{0EBEB480-8E7F-4C5B-BF01-233386CEDF65}"/>
                  </a:ext>
                </a:extLst>
              </p:cNvPr>
              <p:cNvPicPr>
                <a:picLocks noChangeAspect="1"/>
              </p:cNvPicPr>
              <p:nvPr/>
            </p:nvPicPr>
            <p:blipFill>
              <a:blip r:embed="rId11"/>
              <a:stretch>
                <a:fillRect/>
              </a:stretch>
            </p:blipFill>
            <p:spPr>
              <a:xfrm>
                <a:off x="4035993" y="5411848"/>
                <a:ext cx="430644" cy="430792"/>
              </a:xfrm>
              <a:prstGeom prst="rect">
                <a:avLst/>
              </a:prstGeom>
            </p:spPr>
          </p:pic>
        </p:grpSp>
        <p:sp>
          <p:nvSpPr>
            <p:cNvPr id="135" name="Rectangle 134">
              <a:extLst>
                <a:ext uri="{FF2B5EF4-FFF2-40B4-BE49-F238E27FC236}">
                  <a16:creationId xmlns:a16="http://schemas.microsoft.com/office/drawing/2014/main" id="{8F84A2F5-BFB7-4074-99D1-A794DE282388}"/>
                </a:ext>
              </a:extLst>
            </p:cNvPr>
            <p:cNvSpPr/>
            <p:nvPr/>
          </p:nvSpPr>
          <p:spPr bwMode="auto">
            <a:xfrm>
              <a:off x="4637613" y="5154930"/>
              <a:ext cx="2952750"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000" b="0" i="0" u="none" strike="noStrike" kern="1200" cap="none" spc="0" normalizeH="0" baseline="0" noProof="0" dirty="0">
                  <a:ln>
                    <a:noFill/>
                  </a:ln>
                  <a:solidFill>
                    <a:schemeClr val="tx1"/>
                  </a:solidFill>
                  <a:effectLst/>
                  <a:uLnTx/>
                  <a:uFillTx/>
                  <a:latin typeface="Segoe UI Semibold"/>
                  <a:ea typeface="Segoe UI" pitchFamily="34" charset="0"/>
                  <a:cs typeface="Segoe UI" pitchFamily="34" charset="0"/>
                </a:rPr>
                <a:t>Azure DevOps</a:t>
              </a:r>
            </a:p>
          </p:txBody>
        </p:sp>
      </p:grpSp>
      <p:pic>
        <p:nvPicPr>
          <p:cNvPr id="142" name="Picture 2">
            <a:extLst>
              <a:ext uri="{FF2B5EF4-FFF2-40B4-BE49-F238E27FC236}">
                <a16:creationId xmlns:a16="http://schemas.microsoft.com/office/drawing/2014/main" id="{6CFA8FF0-E851-49A0-875B-06ABBD5AFB6E}"/>
              </a:ext>
            </a:extLst>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9230219" y="3171586"/>
            <a:ext cx="558579" cy="558579"/>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4">
            <a:extLst>
              <a:ext uri="{FF2B5EF4-FFF2-40B4-BE49-F238E27FC236}">
                <a16:creationId xmlns:a16="http://schemas.microsoft.com/office/drawing/2014/main" id="{9072DDFF-A961-4569-B590-B6BA2574885B}"/>
              </a:ext>
            </a:extLst>
          </p:cNvPr>
          <p:cNvPicPr>
            <a:picLocks noChangeAspect="1" noChangeArrowheads="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9287429" y="3853196"/>
            <a:ext cx="558579" cy="558579"/>
          </a:xfrm>
          <a:prstGeom prst="rect">
            <a:avLst/>
          </a:prstGeom>
          <a:noFill/>
          <a:extLst>
            <a:ext uri="{909E8E84-426E-40DD-AFC4-6F175D3DCCD1}">
              <a14:hiddenFill xmlns:a14="http://schemas.microsoft.com/office/drawing/2010/main">
                <a:solidFill>
                  <a:srgbClr val="FFFFFF"/>
                </a:solidFill>
              </a14:hiddenFill>
            </a:ext>
          </a:extLst>
        </p:spPr>
      </p:pic>
      <p:pic>
        <p:nvPicPr>
          <p:cNvPr id="146" name="Picture 6">
            <a:extLst>
              <a:ext uri="{FF2B5EF4-FFF2-40B4-BE49-F238E27FC236}">
                <a16:creationId xmlns:a16="http://schemas.microsoft.com/office/drawing/2014/main" id="{3A993FF7-B29B-4DB7-B371-CFF2FF5452F1}"/>
              </a:ext>
            </a:extLst>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9303878" y="5201667"/>
            <a:ext cx="558579" cy="558579"/>
          </a:xfrm>
          <a:prstGeom prst="rect">
            <a:avLst/>
          </a:prstGeom>
          <a:noFill/>
          <a:extLst>
            <a:ext uri="{909E8E84-426E-40DD-AFC4-6F175D3DCCD1}">
              <a14:hiddenFill xmlns:a14="http://schemas.microsoft.com/office/drawing/2010/main">
                <a:solidFill>
                  <a:srgbClr val="FFFFFF"/>
                </a:solidFill>
              </a14:hiddenFill>
            </a:ext>
          </a:extLst>
        </p:spPr>
      </p:pic>
      <p:pic>
        <p:nvPicPr>
          <p:cNvPr id="148" name="Picture 10">
            <a:extLst>
              <a:ext uri="{FF2B5EF4-FFF2-40B4-BE49-F238E27FC236}">
                <a16:creationId xmlns:a16="http://schemas.microsoft.com/office/drawing/2014/main" id="{E835FFE9-991A-4AE7-AA57-549E30B3BD72}"/>
              </a:ext>
            </a:extLst>
          </p:cNvPr>
          <p:cNvPicPr>
            <a:picLocks noChangeAspect="1" noChangeArrowheads="1"/>
          </p:cNvPicPr>
          <p:nvPr/>
        </p:nvPicPr>
        <p:blipFill>
          <a:blip r:embed="rId15" cstate="screen">
            <a:extLst>
              <a:ext uri="{28A0092B-C50C-407E-A947-70E740481C1C}">
                <a14:useLocalDpi xmlns:a14="http://schemas.microsoft.com/office/drawing/2010/main"/>
              </a:ext>
            </a:extLst>
          </a:blip>
          <a:srcRect/>
          <a:stretch>
            <a:fillRect/>
          </a:stretch>
        </p:blipFill>
        <p:spPr bwMode="auto">
          <a:xfrm>
            <a:off x="9290210" y="4573016"/>
            <a:ext cx="558579" cy="558579"/>
          </a:xfrm>
          <a:prstGeom prst="rect">
            <a:avLst/>
          </a:prstGeom>
          <a:noFill/>
          <a:extLst>
            <a:ext uri="{909E8E84-426E-40DD-AFC4-6F175D3DCCD1}">
              <a14:hiddenFill xmlns:a14="http://schemas.microsoft.com/office/drawing/2010/main">
                <a:solidFill>
                  <a:srgbClr val="FFFFFF"/>
                </a:solidFill>
              </a14:hiddenFill>
            </a:ext>
          </a:extLst>
        </p:spPr>
      </p:pic>
      <p:sp>
        <p:nvSpPr>
          <p:cNvPr id="150" name="Rectangle 149">
            <a:extLst>
              <a:ext uri="{FF2B5EF4-FFF2-40B4-BE49-F238E27FC236}">
                <a16:creationId xmlns:a16="http://schemas.microsoft.com/office/drawing/2014/main" id="{9C891890-9538-409F-803B-AC22E5A56568}"/>
              </a:ext>
            </a:extLst>
          </p:cNvPr>
          <p:cNvSpPr/>
          <p:nvPr/>
        </p:nvSpPr>
        <p:spPr bwMode="auto">
          <a:xfrm>
            <a:off x="9956590" y="3160667"/>
            <a:ext cx="2449477"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defTabSz="932472"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tx1">
                    <a:lumMod val="65000"/>
                    <a:lumOff val="35000"/>
                  </a:schemeClr>
                </a:solidFill>
                <a:effectLst/>
                <a:uLnTx/>
                <a:uFillTx/>
                <a:latin typeface="Segoe UI Semibold"/>
                <a:ea typeface="Segoe UI" pitchFamily="34" charset="0"/>
                <a:cs typeface="Segoe UI" pitchFamily="34" charset="0"/>
              </a:rPr>
              <a:t>Power Apps</a:t>
            </a:r>
          </a:p>
        </p:txBody>
      </p:sp>
      <p:sp>
        <p:nvSpPr>
          <p:cNvPr id="152" name="Rectangle 151">
            <a:extLst>
              <a:ext uri="{FF2B5EF4-FFF2-40B4-BE49-F238E27FC236}">
                <a16:creationId xmlns:a16="http://schemas.microsoft.com/office/drawing/2014/main" id="{47B034BC-53BD-4D92-9A93-C794E5D170A6}"/>
              </a:ext>
            </a:extLst>
          </p:cNvPr>
          <p:cNvSpPr/>
          <p:nvPr/>
        </p:nvSpPr>
        <p:spPr bwMode="auto">
          <a:xfrm>
            <a:off x="9956590" y="3853725"/>
            <a:ext cx="2449477"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defTabSz="932472"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tx1">
                    <a:lumMod val="65000"/>
                    <a:lumOff val="35000"/>
                  </a:schemeClr>
                </a:solidFill>
                <a:effectLst/>
                <a:uLnTx/>
                <a:uFillTx/>
                <a:latin typeface="Segoe UI Semibold"/>
                <a:ea typeface="Segoe UI" pitchFamily="34" charset="0"/>
                <a:cs typeface="Segoe UI" pitchFamily="34" charset="0"/>
              </a:rPr>
              <a:t>Power Automate</a:t>
            </a:r>
          </a:p>
        </p:txBody>
      </p:sp>
      <p:sp>
        <p:nvSpPr>
          <p:cNvPr id="154" name="Rectangle 153">
            <a:extLst>
              <a:ext uri="{FF2B5EF4-FFF2-40B4-BE49-F238E27FC236}">
                <a16:creationId xmlns:a16="http://schemas.microsoft.com/office/drawing/2014/main" id="{ABCCD9B3-85B4-47EA-9CCC-D7C834492586}"/>
              </a:ext>
            </a:extLst>
          </p:cNvPr>
          <p:cNvSpPr/>
          <p:nvPr/>
        </p:nvSpPr>
        <p:spPr bwMode="auto">
          <a:xfrm>
            <a:off x="9956590" y="4546783"/>
            <a:ext cx="2449477"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defTabSz="932472"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tx1">
                    <a:lumMod val="65000"/>
                    <a:lumOff val="35000"/>
                  </a:schemeClr>
                </a:solidFill>
                <a:effectLst/>
                <a:uLnTx/>
                <a:uFillTx/>
                <a:latin typeface="Segoe UI Semibold"/>
                <a:ea typeface="Segoe UI" pitchFamily="34" charset="0"/>
                <a:cs typeface="Segoe UI" pitchFamily="34" charset="0"/>
              </a:rPr>
              <a:t>Power Virtual Agent</a:t>
            </a:r>
          </a:p>
        </p:txBody>
      </p:sp>
      <p:sp>
        <p:nvSpPr>
          <p:cNvPr id="156" name="Rectangle 155">
            <a:extLst>
              <a:ext uri="{FF2B5EF4-FFF2-40B4-BE49-F238E27FC236}">
                <a16:creationId xmlns:a16="http://schemas.microsoft.com/office/drawing/2014/main" id="{1932EBCC-0423-4F74-AC6C-723D9B6A96D9}"/>
              </a:ext>
            </a:extLst>
          </p:cNvPr>
          <p:cNvSpPr/>
          <p:nvPr/>
        </p:nvSpPr>
        <p:spPr bwMode="auto">
          <a:xfrm>
            <a:off x="9956590" y="5239840"/>
            <a:ext cx="2449477" cy="553998"/>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defTabSz="932472" rtl="0" eaLnBrk="1" fontAlgn="base" latinLnBrk="0" hangingPunct="1">
              <a:lnSpc>
                <a:spcPct val="90000"/>
              </a:lnSpc>
              <a:spcBef>
                <a:spcPct val="0"/>
              </a:spcBef>
              <a:spcAft>
                <a:spcPct val="0"/>
              </a:spcAft>
              <a:buClrTx/>
              <a:buSzTx/>
              <a:buFontTx/>
              <a:buNone/>
              <a:tabLst/>
              <a:defRPr/>
            </a:pPr>
            <a:r>
              <a:rPr kumimoji="0" lang="en-US" sz="1600" b="0" i="0" u="none" strike="noStrike" kern="1200" cap="none" spc="0" normalizeH="0" baseline="0" noProof="0" dirty="0">
                <a:ln>
                  <a:noFill/>
                </a:ln>
                <a:solidFill>
                  <a:schemeClr val="tx1">
                    <a:lumMod val="65000"/>
                    <a:lumOff val="35000"/>
                  </a:schemeClr>
                </a:solidFill>
                <a:effectLst/>
                <a:uLnTx/>
                <a:uFillTx/>
                <a:latin typeface="Segoe UI Semibold"/>
                <a:ea typeface="Segoe UI" pitchFamily="34" charset="0"/>
                <a:cs typeface="Segoe UI" pitchFamily="34" charset="0"/>
              </a:rPr>
              <a:t>Power BI</a:t>
            </a:r>
          </a:p>
        </p:txBody>
      </p:sp>
    </p:spTree>
    <p:extLst>
      <p:ext uri="{BB962C8B-B14F-4D97-AF65-F5344CB8AC3E}">
        <p14:creationId xmlns:p14="http://schemas.microsoft.com/office/powerpoint/2010/main" val="4103315159"/>
      </p:ext>
    </p:extLst>
  </p:cSld>
  <p:clrMapOvr>
    <a:masterClrMapping/>
  </p:clrMapOvr>
  <p:transition>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C15EF-854F-4894-9188-28D535D254FF}"/>
              </a:ext>
            </a:extLst>
          </p:cNvPr>
          <p:cNvSpPr>
            <a:spLocks noGrp="1"/>
          </p:cNvSpPr>
          <p:nvPr>
            <p:ph type="title"/>
          </p:nvPr>
        </p:nvSpPr>
        <p:spPr/>
        <p:txBody>
          <a:bodyPr/>
          <a:lstStyle/>
          <a:p>
            <a:r>
              <a:rPr lang="en-US" sz="3200" dirty="0"/>
              <a:t>GitHub actions for Power Platform on GitHub Marketplace</a:t>
            </a:r>
          </a:p>
        </p:txBody>
      </p:sp>
      <p:sp>
        <p:nvSpPr>
          <p:cNvPr id="4" name="TextBox 3">
            <a:extLst>
              <a:ext uri="{FF2B5EF4-FFF2-40B4-BE49-F238E27FC236}">
                <a16:creationId xmlns:a16="http://schemas.microsoft.com/office/drawing/2014/main" id="{3354C2A8-2246-4D0A-A3BE-E81E7479BE21}"/>
              </a:ext>
            </a:extLst>
          </p:cNvPr>
          <p:cNvSpPr txBox="1"/>
          <p:nvPr/>
        </p:nvSpPr>
        <p:spPr>
          <a:xfrm>
            <a:off x="563526" y="2274838"/>
            <a:ext cx="3946929" cy="2246769"/>
          </a:xfrm>
          <a:prstGeom prst="rect">
            <a:avLst/>
          </a:prstGeom>
          <a:noFill/>
        </p:spPr>
        <p:txBody>
          <a:bodyPr wrap="square">
            <a:spAutoFit/>
          </a:bodyPr>
          <a:lstStyle/>
          <a:p>
            <a:r>
              <a:rPr lang="en-US" sz="2000" dirty="0"/>
              <a:t>Developers can create their own Software Development Lifecycle workflows using GitHub actions for Power Platform </a:t>
            </a:r>
          </a:p>
          <a:p>
            <a:endParaRPr lang="en-US" sz="2000" dirty="0"/>
          </a:p>
          <a:p>
            <a:r>
              <a:rPr lang="en-US" sz="2000" dirty="0"/>
              <a:t>Now available on the marketplace</a:t>
            </a:r>
          </a:p>
        </p:txBody>
      </p:sp>
      <p:pic>
        <p:nvPicPr>
          <p:cNvPr id="6" name="Picture 5">
            <a:extLst>
              <a:ext uri="{FF2B5EF4-FFF2-40B4-BE49-F238E27FC236}">
                <a16:creationId xmlns:a16="http://schemas.microsoft.com/office/drawing/2014/main" id="{B9B0CEE9-DC12-45F6-881C-BE403A5F6C1B}"/>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33428" y="2103715"/>
            <a:ext cx="6040036" cy="4740206"/>
          </a:xfrm>
          <a:prstGeom prst="rect">
            <a:avLst/>
          </a:prstGeom>
        </p:spPr>
      </p:pic>
      <p:sp>
        <p:nvSpPr>
          <p:cNvPr id="8" name="Rectangle 7">
            <a:extLst>
              <a:ext uri="{FF2B5EF4-FFF2-40B4-BE49-F238E27FC236}">
                <a16:creationId xmlns:a16="http://schemas.microsoft.com/office/drawing/2014/main" id="{079CCE4D-6138-41A7-A331-99D1197D6CB4}"/>
              </a:ext>
            </a:extLst>
          </p:cNvPr>
          <p:cNvSpPr/>
          <p:nvPr/>
        </p:nvSpPr>
        <p:spPr bwMode="auto">
          <a:xfrm>
            <a:off x="4160007" y="6193114"/>
            <a:ext cx="7603958" cy="664886"/>
          </a:xfrm>
          <a:prstGeom prst="rect">
            <a:avLst/>
          </a:prstGeom>
          <a:solidFill>
            <a:schemeClr val="bg1"/>
          </a:solidFill>
          <a:ln>
            <a:solidFill>
              <a:schemeClr val="bg1"/>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l" defTabSz="932472" fontAlgn="base">
              <a:spcBef>
                <a:spcPct val="0"/>
              </a:spcBef>
              <a:spcAft>
                <a:spcPct val="0"/>
              </a:spcAft>
            </a:pPr>
            <a:endParaRPr lang="en-US" sz="2000" dirty="0" err="1">
              <a:solidFill>
                <a:srgbClr val="000000"/>
              </a:solidFill>
              <a:ea typeface="Segoe UI" pitchFamily="34" charset="0"/>
              <a:cs typeface="Segoe UI" pitchFamily="34" charset="0"/>
            </a:endParaRPr>
          </a:p>
        </p:txBody>
      </p:sp>
      <p:pic>
        <p:nvPicPr>
          <p:cNvPr id="10" name="Picture 9" descr="https://pbiwebprod.blob.core.windows.net/webassets/images/Homepage_metal_large_2.png">
            <a:extLst>
              <a:ext uri="{FF2B5EF4-FFF2-40B4-BE49-F238E27FC236}">
                <a16:creationId xmlns:a16="http://schemas.microsoft.com/office/drawing/2014/main" id="{4DF3A76F-F2F8-4FB1-A819-F4F140443C5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899620" y="1207699"/>
            <a:ext cx="8087323" cy="5386077"/>
          </a:xfrm>
          <a:custGeom>
            <a:avLst/>
            <a:gdLst>
              <a:gd name="connsiteX0" fmla="*/ 1374047 w 10476219"/>
              <a:gd name="connsiteY0" fmla="*/ 995024 h 6977062"/>
              <a:gd name="connsiteX1" fmla="*/ 1374047 w 10476219"/>
              <a:gd name="connsiteY1" fmla="*/ 5845525 h 6977062"/>
              <a:gd name="connsiteX2" fmla="*/ 9134427 w 10476219"/>
              <a:gd name="connsiteY2" fmla="*/ 5845525 h 6977062"/>
              <a:gd name="connsiteX3" fmla="*/ 9134427 w 10476219"/>
              <a:gd name="connsiteY3" fmla="*/ 995024 h 6977062"/>
              <a:gd name="connsiteX4" fmla="*/ 0 w 10476219"/>
              <a:gd name="connsiteY4" fmla="*/ 0 h 6977062"/>
              <a:gd name="connsiteX5" fmla="*/ 10476219 w 10476219"/>
              <a:gd name="connsiteY5" fmla="*/ 0 h 6977062"/>
              <a:gd name="connsiteX6" fmla="*/ 10476219 w 10476219"/>
              <a:gd name="connsiteY6" fmla="*/ 6977062 h 6977062"/>
              <a:gd name="connsiteX7" fmla="*/ 0 w 10476219"/>
              <a:gd name="connsiteY7" fmla="*/ 6977062 h 6977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76219" h="6977062">
                <a:moveTo>
                  <a:pt x="1374047" y="995024"/>
                </a:moveTo>
                <a:lnTo>
                  <a:pt x="1374047" y="5845525"/>
                </a:lnTo>
                <a:lnTo>
                  <a:pt x="9134427" y="5845525"/>
                </a:lnTo>
                <a:lnTo>
                  <a:pt x="9134427" y="995024"/>
                </a:lnTo>
                <a:close/>
                <a:moveTo>
                  <a:pt x="0" y="0"/>
                </a:moveTo>
                <a:lnTo>
                  <a:pt x="10476219" y="0"/>
                </a:lnTo>
                <a:lnTo>
                  <a:pt x="10476219" y="6977062"/>
                </a:lnTo>
                <a:lnTo>
                  <a:pt x="0" y="6977062"/>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9148579"/>
      </p:ext>
    </p:extLst>
  </p:cSld>
  <p:clrMapOvr>
    <a:masterClrMapping/>
  </p:clrMapOvr>
  <p:transition>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1C0261A9-8E1D-654B-8456-B3A334738D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2"/>
          <a:stretch/>
        </p:blipFill>
        <p:spPr>
          <a:xfrm>
            <a:off x="-1" y="0"/>
            <a:ext cx="12436475" cy="6994525"/>
          </a:xfrm>
          <a:prstGeom prst="rect">
            <a:avLst/>
          </a:prstGeom>
        </p:spPr>
      </p:pic>
      <p:sp>
        <p:nvSpPr>
          <p:cNvPr id="12" name="Rectangle 11">
            <a:extLst>
              <a:ext uri="{FF2B5EF4-FFF2-40B4-BE49-F238E27FC236}">
                <a16:creationId xmlns:a16="http://schemas.microsoft.com/office/drawing/2014/main" id="{1F4C9C25-A775-7B4A-A3E6-06637F960D78}"/>
              </a:ext>
            </a:extLst>
          </p:cNvPr>
          <p:cNvSpPr/>
          <p:nvPr/>
        </p:nvSpPr>
        <p:spPr bwMode="auto">
          <a:xfrm>
            <a:off x="-1" y="-1932"/>
            <a:ext cx="12436475" cy="6994526"/>
          </a:xfrm>
          <a:prstGeom prst="rect">
            <a:avLst/>
          </a:prstGeom>
          <a:solidFill>
            <a:schemeClr val="tx1">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3" name="Title 1">
            <a:extLst>
              <a:ext uri="{FF2B5EF4-FFF2-40B4-BE49-F238E27FC236}">
                <a16:creationId xmlns:a16="http://schemas.microsoft.com/office/drawing/2014/main" id="{2E0763E3-A7CE-E244-ACC0-91D8537DA177}"/>
              </a:ext>
            </a:extLst>
          </p:cNvPr>
          <p:cNvSpPr txBox="1">
            <a:spLocks/>
          </p:cNvSpPr>
          <p:nvPr/>
        </p:nvSpPr>
        <p:spPr>
          <a:xfrm>
            <a:off x="565395" y="2582862"/>
            <a:ext cx="5538539" cy="1828800"/>
          </a:xfrm>
          <a:prstGeom prst="rect">
            <a:avLst/>
          </a:prstGeom>
          <a:noFill/>
        </p:spPr>
        <p:txBody>
          <a:bodyPr vert="horz" wrap="square" lIns="0" tIns="0" rIns="0" bIns="182880" rtlCol="0" anchor="b" anchorCtr="0">
            <a:noAutofit/>
          </a:bodyPr>
          <a:lstStyle>
            <a:lvl1pPr algn="l" defTabSz="932742" rtl="0" eaLnBrk="1" latinLnBrk="0" hangingPunct="1">
              <a:lnSpc>
                <a:spcPct val="100000"/>
              </a:lnSpc>
              <a:spcBef>
                <a:spcPct val="0"/>
              </a:spcBef>
              <a:buNone/>
              <a:defRPr lang="en-US" sz="5400" b="0" strike="noStrike" kern="1200" cap="none" spc="-150" baseline="0">
                <a:ln w="3175">
                  <a:noFill/>
                </a:ln>
                <a:solidFill>
                  <a:schemeClr val="bg1"/>
                </a:solidFill>
                <a:effectLst/>
                <a:latin typeface="+mj-lt"/>
                <a:ea typeface="+mn-ea"/>
                <a:cs typeface="Segoe UI" pitchFamily="34" charset="0"/>
              </a:defRPr>
            </a:lvl1pPr>
          </a:lstStyle>
          <a:p>
            <a:pPr marL="0" marR="0" lvl="0" indent="0" algn="l" defTabSz="932742" rtl="0" eaLnBrk="1" fontAlgn="auto" latinLnBrk="0" hangingPunct="1">
              <a:lnSpc>
                <a:spcPct val="100000"/>
              </a:lnSpc>
              <a:spcBef>
                <a:spcPct val="0"/>
              </a:spcBef>
              <a:spcAft>
                <a:spcPts val="0"/>
              </a:spcAft>
              <a:buClrTx/>
              <a:buSzTx/>
              <a:buFontTx/>
              <a:buNone/>
              <a:tabLst/>
              <a:defRPr/>
            </a:pPr>
            <a:endParaRPr kumimoji="0" lang="en-US" sz="5400" b="0" i="0" u="none" strike="noStrike" kern="1200" cap="none" spc="-150" normalizeH="0" baseline="0" noProof="0" dirty="0">
              <a:ln w="3175">
                <a:noFill/>
              </a:ln>
              <a:solidFill>
                <a:srgbClr val="FFFFFF"/>
              </a:solidFill>
              <a:effectLst/>
              <a:uLnTx/>
              <a:uFillTx/>
              <a:latin typeface="Segoe UI Semibold"/>
              <a:ea typeface="+mn-ea"/>
              <a:cs typeface="Segoe UI" pitchFamily="34" charset="0"/>
            </a:endParaRPr>
          </a:p>
        </p:txBody>
      </p:sp>
      <p:sp>
        <p:nvSpPr>
          <p:cNvPr id="2" name="Title 1">
            <a:extLst>
              <a:ext uri="{FF2B5EF4-FFF2-40B4-BE49-F238E27FC236}">
                <a16:creationId xmlns:a16="http://schemas.microsoft.com/office/drawing/2014/main" id="{125C5148-BCF8-45C9-A2FE-E69F3E170ED2}"/>
              </a:ext>
            </a:extLst>
          </p:cNvPr>
          <p:cNvSpPr>
            <a:spLocks noGrp="1"/>
          </p:cNvSpPr>
          <p:nvPr>
            <p:ph type="title"/>
          </p:nvPr>
        </p:nvSpPr>
        <p:spPr/>
        <p:txBody>
          <a:bodyPr/>
          <a:lstStyle/>
          <a:p>
            <a:pPr lvl="0"/>
            <a:r>
              <a:rPr lang="en-US" dirty="0"/>
              <a:t>Closing</a:t>
            </a:r>
          </a:p>
        </p:txBody>
      </p:sp>
      <p:sp>
        <p:nvSpPr>
          <p:cNvPr id="5" name="Text Placeholder 4">
            <a:extLst>
              <a:ext uri="{FF2B5EF4-FFF2-40B4-BE49-F238E27FC236}">
                <a16:creationId xmlns:a16="http://schemas.microsoft.com/office/drawing/2014/main" id="{02A4AFFE-3BBF-4222-BE5A-2F00D85F7BD0}"/>
              </a:ext>
            </a:extLst>
          </p:cNvPr>
          <p:cNvSpPr>
            <a:spLocks noGrp="1"/>
          </p:cNvSpPr>
          <p:nvPr>
            <p:ph type="body" sz="quarter" idx="4294967295"/>
          </p:nvPr>
        </p:nvSpPr>
        <p:spPr/>
        <p:txBody>
          <a:bodyPr/>
          <a:lstStyle/>
          <a:p>
            <a:endParaRPr lang="en-US"/>
          </a:p>
        </p:txBody>
      </p:sp>
    </p:spTree>
    <p:extLst>
      <p:ext uri="{BB962C8B-B14F-4D97-AF65-F5344CB8AC3E}">
        <p14:creationId xmlns:p14="http://schemas.microsoft.com/office/powerpoint/2010/main" val="37000790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CF8DC9A3-DC2F-5D45-B453-F91E9C2F317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12436475" cy="6994525"/>
          </a:xfrm>
          <a:prstGeom prst="rect">
            <a:avLst/>
          </a:prstGeom>
        </p:spPr>
      </p:pic>
      <p:pic>
        <p:nvPicPr>
          <p:cNvPr id="5" name="Picture 4">
            <a:extLst>
              <a:ext uri="{FF2B5EF4-FFF2-40B4-BE49-F238E27FC236}">
                <a16:creationId xmlns:a16="http://schemas.microsoft.com/office/drawing/2014/main" id="{79406265-0822-4EEC-BE01-C24498C01B9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82" y="0"/>
            <a:ext cx="12434711" cy="6994525"/>
          </a:xfrm>
          <a:prstGeom prst="rect">
            <a:avLst/>
          </a:prstGeom>
        </p:spPr>
      </p:pic>
      <p:sp>
        <p:nvSpPr>
          <p:cNvPr id="16" name="Rectangle 15">
            <a:extLst>
              <a:ext uri="{FF2B5EF4-FFF2-40B4-BE49-F238E27FC236}">
                <a16:creationId xmlns:a16="http://schemas.microsoft.com/office/drawing/2014/main" id="{4E4765B3-54C4-F047-83A1-D1E2F3A0E99D}"/>
              </a:ext>
            </a:extLst>
          </p:cNvPr>
          <p:cNvSpPr/>
          <p:nvPr/>
        </p:nvSpPr>
        <p:spPr bwMode="auto">
          <a:xfrm>
            <a:off x="-882" y="-1"/>
            <a:ext cx="12436475" cy="6994525"/>
          </a:xfrm>
          <a:prstGeom prst="rect">
            <a:avLst/>
          </a:prstGeom>
          <a:solidFill>
            <a:schemeClr val="tx1">
              <a:alpha val="8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marL="0" marR="0" lvl="0" indent="0" algn="ctr" defTabSz="932472" rtl="0" eaLnBrk="1" fontAlgn="base" latinLnBrk="0" hangingPunct="1">
              <a:lnSpc>
                <a:spcPct val="90000"/>
              </a:lnSpc>
              <a:spcBef>
                <a:spcPct val="0"/>
              </a:spcBef>
              <a:spcAft>
                <a:spcPct val="0"/>
              </a:spcAft>
              <a:buClrTx/>
              <a:buSzTx/>
              <a:buFontTx/>
              <a:buNone/>
              <a:tabLst/>
              <a:defRPr/>
            </a:pPr>
            <a:r>
              <a:rPr kumimoji="0" lang="en-US" sz="2400" b="0" i="0" u="none" strike="noStrike" kern="1200" cap="none" spc="0" normalizeH="0" baseline="0" noProof="0">
                <a:ln>
                  <a:noFill/>
                </a:ln>
                <a:gradFill>
                  <a:gsLst>
                    <a:gs pos="0">
                      <a:srgbClr val="FFFFFF"/>
                    </a:gs>
                    <a:gs pos="100000">
                      <a:srgbClr val="FFFFFF"/>
                    </a:gs>
                  </a:gsLst>
                  <a:lin ang="5400000" scaled="0"/>
                </a:gradFill>
                <a:effectLst/>
                <a:uLnTx/>
                <a:uFillTx/>
                <a:latin typeface="Segoe UI"/>
                <a:ea typeface="Segoe UI" pitchFamily="34" charset="0"/>
                <a:cs typeface="Segoe UI" pitchFamily="34" charset="0"/>
              </a:rPr>
              <a:t> </a:t>
            </a:r>
          </a:p>
        </p:txBody>
      </p:sp>
      <p:sp>
        <p:nvSpPr>
          <p:cNvPr id="2" name="Title 1">
            <a:extLst>
              <a:ext uri="{FF2B5EF4-FFF2-40B4-BE49-F238E27FC236}">
                <a16:creationId xmlns:a16="http://schemas.microsoft.com/office/drawing/2014/main" id="{0D1CD474-3A36-1B4D-8820-39DF36B03F9D}"/>
              </a:ext>
            </a:extLst>
          </p:cNvPr>
          <p:cNvSpPr>
            <a:spLocks noGrp="1"/>
          </p:cNvSpPr>
          <p:nvPr>
            <p:ph type="title"/>
          </p:nvPr>
        </p:nvSpPr>
        <p:spPr>
          <a:xfrm>
            <a:off x="579439" y="601663"/>
            <a:ext cx="11277600" cy="997196"/>
          </a:xfrm>
        </p:spPr>
        <p:txBody>
          <a:bodyPr/>
          <a:lstStyle/>
          <a:p>
            <a:r>
              <a:rPr lang="en-US" dirty="0">
                <a:solidFill>
                  <a:schemeClr val="bg1"/>
                </a:solidFill>
              </a:rPr>
              <a:t>A solid and future-proof foundation to digitize your organization</a:t>
            </a:r>
          </a:p>
        </p:txBody>
      </p:sp>
      <p:sp>
        <p:nvSpPr>
          <p:cNvPr id="21" name="Text Placeholder 3">
            <a:extLst>
              <a:ext uri="{FF2B5EF4-FFF2-40B4-BE49-F238E27FC236}">
                <a16:creationId xmlns:a16="http://schemas.microsoft.com/office/drawing/2014/main" id="{07257E28-9D35-4D77-870B-F4E9C4A6DADC}"/>
              </a:ext>
            </a:extLst>
          </p:cNvPr>
          <p:cNvSpPr txBox="1">
            <a:spLocks/>
          </p:cNvSpPr>
          <p:nvPr/>
        </p:nvSpPr>
        <p:spPr>
          <a:xfrm>
            <a:off x="5128708" y="4000391"/>
            <a:ext cx="2179058" cy="30777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2400" b="0" i="0" kern="1200" spc="0" baseline="0">
                <a:solidFill>
                  <a:schemeClr val="tx1"/>
                </a:solidFill>
                <a:latin typeface="Segoe UI" panose="020B0502040204020203" pitchFamily="34" charset="0"/>
                <a:ea typeface="+mn-ea"/>
                <a:cs typeface="Segoe UI"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kumimoji="0" lang="en-US" sz="2000" b="1" i="0" u="none" strike="noStrike" kern="1200" cap="none" spc="0" normalizeH="0" baseline="0" noProof="0" dirty="0">
                <a:ln>
                  <a:noFill/>
                </a:ln>
                <a:solidFill>
                  <a:schemeClr val="bg1"/>
                </a:solidFill>
                <a:effectLst/>
                <a:uLnTx/>
                <a:uFillTx/>
                <a:latin typeface="+mj-lt"/>
                <a:ea typeface="+mn-ea"/>
                <a:cs typeface="Segoe UI Semibold" panose="020B0502040204020203" pitchFamily="34" charset="0"/>
              </a:rPr>
              <a:t>Start innovating</a:t>
            </a:r>
          </a:p>
        </p:txBody>
      </p:sp>
      <p:sp>
        <p:nvSpPr>
          <p:cNvPr id="22" name="Text Placeholder 3">
            <a:extLst>
              <a:ext uri="{FF2B5EF4-FFF2-40B4-BE49-F238E27FC236}">
                <a16:creationId xmlns:a16="http://schemas.microsoft.com/office/drawing/2014/main" id="{AAECF710-3E4A-471A-A73C-81CE0AC549BC}"/>
              </a:ext>
            </a:extLst>
          </p:cNvPr>
          <p:cNvSpPr txBox="1">
            <a:spLocks/>
          </p:cNvSpPr>
          <p:nvPr/>
        </p:nvSpPr>
        <p:spPr>
          <a:xfrm>
            <a:off x="8691569" y="4000391"/>
            <a:ext cx="2179058" cy="307777"/>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2400" b="0" i="0" kern="1200" spc="0" baseline="0">
                <a:solidFill>
                  <a:schemeClr val="tx1"/>
                </a:solidFill>
                <a:latin typeface="Segoe UI" panose="020B0502040204020203" pitchFamily="34" charset="0"/>
                <a:ea typeface="+mn-ea"/>
                <a:cs typeface="Segoe UI"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kumimoji="0" lang="en-US" sz="2000" b="1" i="0" u="none" strike="noStrike" kern="1200" cap="none" spc="0" normalizeH="0" baseline="0" noProof="0" dirty="0">
                <a:ln>
                  <a:noFill/>
                </a:ln>
                <a:solidFill>
                  <a:schemeClr val="bg1"/>
                </a:solidFill>
                <a:effectLst/>
                <a:uLnTx/>
                <a:uFillTx/>
                <a:latin typeface="+mj-lt"/>
                <a:ea typeface="+mn-ea"/>
                <a:cs typeface="Segoe UI Semibold" panose="020B0502040204020203" pitchFamily="34" charset="0"/>
              </a:rPr>
              <a:t>Leverage expertise</a:t>
            </a:r>
          </a:p>
        </p:txBody>
      </p:sp>
      <p:sp>
        <p:nvSpPr>
          <p:cNvPr id="17" name="Text Placeholder 7">
            <a:extLst>
              <a:ext uri="{FF2B5EF4-FFF2-40B4-BE49-F238E27FC236}">
                <a16:creationId xmlns:a16="http://schemas.microsoft.com/office/drawing/2014/main" id="{6B9E7B17-9C2C-4184-BF63-ED808E393A9E}"/>
              </a:ext>
            </a:extLst>
          </p:cNvPr>
          <p:cNvSpPr txBox="1">
            <a:spLocks/>
          </p:cNvSpPr>
          <p:nvPr/>
        </p:nvSpPr>
        <p:spPr>
          <a:xfrm>
            <a:off x="1565847" y="4000391"/>
            <a:ext cx="2179058" cy="276999"/>
          </a:xfrm>
          <a:prstGeom prst="rect">
            <a:avLst/>
          </a:prstGeom>
        </p:spPr>
        <p:txBody>
          <a:bodyPr wrap="square" lIns="0" tIns="0" rIns="0" bIns="0">
            <a:spAutoFit/>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US" sz="2000" dirty="0">
                <a:solidFill>
                  <a:schemeClr val="bg1"/>
                </a:solidFill>
                <a:latin typeface="+mj-lt"/>
              </a:rPr>
              <a:t>Start learning</a:t>
            </a:r>
          </a:p>
        </p:txBody>
      </p:sp>
      <p:sp>
        <p:nvSpPr>
          <p:cNvPr id="14" name="Oval 13">
            <a:extLst>
              <a:ext uri="{FF2B5EF4-FFF2-40B4-BE49-F238E27FC236}">
                <a16:creationId xmlns:a16="http://schemas.microsoft.com/office/drawing/2014/main" id="{29251C93-EFC8-4DFE-89E4-A9F2B065E739}"/>
              </a:ext>
            </a:extLst>
          </p:cNvPr>
          <p:cNvSpPr/>
          <p:nvPr/>
        </p:nvSpPr>
        <p:spPr bwMode="auto">
          <a:xfrm>
            <a:off x="2137340" y="2664732"/>
            <a:ext cx="1036072" cy="1036072"/>
          </a:xfrm>
          <a:prstGeom prst="ellipse">
            <a:avLst/>
          </a:prstGeom>
          <a:solidFill>
            <a:schemeClr val="bg1">
              <a:alpha val="8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dirty="0">
              <a:gradFill>
                <a:gsLst>
                  <a:gs pos="0">
                    <a:srgbClr val="FFFFFF"/>
                  </a:gs>
                  <a:gs pos="100000">
                    <a:srgbClr val="FFFFFF"/>
                  </a:gs>
                </a:gsLst>
                <a:lin ang="5400000" scaled="0"/>
              </a:gradFill>
              <a:latin typeface="Segoe UI"/>
              <a:cs typeface="Segoe UI" pitchFamily="34" charset="0"/>
            </a:endParaRPr>
          </a:p>
        </p:txBody>
      </p:sp>
      <p:sp>
        <p:nvSpPr>
          <p:cNvPr id="32" name="Book_2" title="Icon of a book and a pencil">
            <a:extLst>
              <a:ext uri="{FF2B5EF4-FFF2-40B4-BE49-F238E27FC236}">
                <a16:creationId xmlns:a16="http://schemas.microsoft.com/office/drawing/2014/main" id="{064A9764-0583-4476-B940-90745417066B}"/>
              </a:ext>
            </a:extLst>
          </p:cNvPr>
          <p:cNvSpPr>
            <a:spLocks noChangeAspect="1" noEditPoints="1"/>
          </p:cNvSpPr>
          <p:nvPr/>
        </p:nvSpPr>
        <p:spPr bwMode="auto">
          <a:xfrm>
            <a:off x="2338317" y="2901340"/>
            <a:ext cx="616614" cy="562856"/>
          </a:xfrm>
          <a:custGeom>
            <a:avLst/>
            <a:gdLst>
              <a:gd name="T0" fmla="*/ 223 w 330"/>
              <a:gd name="T1" fmla="*/ 0 h 301"/>
              <a:gd name="T2" fmla="*/ 223 w 330"/>
              <a:gd name="T3" fmla="*/ 284 h 301"/>
              <a:gd name="T4" fmla="*/ 31 w 330"/>
              <a:gd name="T5" fmla="*/ 284 h 301"/>
              <a:gd name="T6" fmla="*/ 0 w 330"/>
              <a:gd name="T7" fmla="*/ 233 h 301"/>
              <a:gd name="T8" fmla="*/ 0 w 330"/>
              <a:gd name="T9" fmla="*/ 31 h 301"/>
              <a:gd name="T10" fmla="*/ 43 w 330"/>
              <a:gd name="T11" fmla="*/ 0 h 301"/>
              <a:gd name="T12" fmla="*/ 223 w 330"/>
              <a:gd name="T13" fmla="*/ 0 h 301"/>
              <a:gd name="T14" fmla="*/ 223 w 330"/>
              <a:gd name="T15" fmla="*/ 228 h 301"/>
              <a:gd name="T16" fmla="*/ 48 w 330"/>
              <a:gd name="T17" fmla="*/ 227 h 301"/>
              <a:gd name="T18" fmla="*/ 2 w 330"/>
              <a:gd name="T19" fmla="*/ 252 h 301"/>
              <a:gd name="T20" fmla="*/ 316 w 330"/>
              <a:gd name="T21" fmla="*/ 301 h 301"/>
              <a:gd name="T22" fmla="*/ 316 w 330"/>
              <a:gd name="T23" fmla="*/ 301 h 301"/>
              <a:gd name="T24" fmla="*/ 330 w 330"/>
              <a:gd name="T25" fmla="*/ 278 h 301"/>
              <a:gd name="T26" fmla="*/ 330 w 330"/>
              <a:gd name="T27" fmla="*/ 19 h 301"/>
              <a:gd name="T28" fmla="*/ 316 w 330"/>
              <a:gd name="T29" fmla="*/ 0 h 301"/>
              <a:gd name="T30" fmla="*/ 302 w 330"/>
              <a:gd name="T31" fmla="*/ 19 h 301"/>
              <a:gd name="T32" fmla="*/ 302 w 330"/>
              <a:gd name="T33" fmla="*/ 278 h 301"/>
              <a:gd name="T34" fmla="*/ 316 w 330"/>
              <a:gd name="T35" fmla="*/ 301 h 301"/>
              <a:gd name="T36" fmla="*/ 330 w 330"/>
              <a:gd name="T37" fmla="*/ 41 h 301"/>
              <a:gd name="T38" fmla="*/ 302 w 330"/>
              <a:gd name="T39" fmla="*/ 43 h 301"/>
              <a:gd name="T40" fmla="*/ 330 w 330"/>
              <a:gd name="T41" fmla="*/ 265 h 301"/>
              <a:gd name="T42" fmla="*/ 302 w 330"/>
              <a:gd name="T43" fmla="*/ 265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0" h="301">
                <a:moveTo>
                  <a:pt x="223" y="0"/>
                </a:moveTo>
                <a:cubicBezTo>
                  <a:pt x="223" y="284"/>
                  <a:pt x="223" y="284"/>
                  <a:pt x="223" y="284"/>
                </a:cubicBezTo>
                <a:cubicBezTo>
                  <a:pt x="31" y="284"/>
                  <a:pt x="31" y="284"/>
                  <a:pt x="31" y="284"/>
                </a:cubicBezTo>
                <a:cubicBezTo>
                  <a:pt x="31" y="284"/>
                  <a:pt x="0" y="287"/>
                  <a:pt x="0" y="233"/>
                </a:cubicBezTo>
                <a:cubicBezTo>
                  <a:pt x="0" y="193"/>
                  <a:pt x="0" y="31"/>
                  <a:pt x="0" y="31"/>
                </a:cubicBezTo>
                <a:cubicBezTo>
                  <a:pt x="0" y="31"/>
                  <a:pt x="2" y="0"/>
                  <a:pt x="43" y="0"/>
                </a:cubicBezTo>
                <a:cubicBezTo>
                  <a:pt x="80" y="0"/>
                  <a:pt x="223" y="0"/>
                  <a:pt x="223" y="0"/>
                </a:cubicBezTo>
                <a:close/>
                <a:moveTo>
                  <a:pt x="223" y="228"/>
                </a:moveTo>
                <a:cubicBezTo>
                  <a:pt x="41" y="228"/>
                  <a:pt x="48" y="227"/>
                  <a:pt x="48" y="227"/>
                </a:cubicBezTo>
                <a:cubicBezTo>
                  <a:pt x="48" y="227"/>
                  <a:pt x="6" y="223"/>
                  <a:pt x="2" y="252"/>
                </a:cubicBezTo>
                <a:moveTo>
                  <a:pt x="316" y="301"/>
                </a:moveTo>
                <a:cubicBezTo>
                  <a:pt x="316" y="301"/>
                  <a:pt x="316" y="301"/>
                  <a:pt x="316" y="301"/>
                </a:cubicBezTo>
                <a:cubicBezTo>
                  <a:pt x="330" y="278"/>
                  <a:pt x="330" y="278"/>
                  <a:pt x="330" y="278"/>
                </a:cubicBezTo>
                <a:cubicBezTo>
                  <a:pt x="330" y="278"/>
                  <a:pt x="330" y="278"/>
                  <a:pt x="330" y="19"/>
                </a:cubicBezTo>
                <a:cubicBezTo>
                  <a:pt x="330" y="19"/>
                  <a:pt x="329" y="0"/>
                  <a:pt x="316" y="0"/>
                </a:cubicBezTo>
                <a:cubicBezTo>
                  <a:pt x="303" y="0"/>
                  <a:pt x="302" y="19"/>
                  <a:pt x="302" y="19"/>
                </a:cubicBezTo>
                <a:cubicBezTo>
                  <a:pt x="302" y="19"/>
                  <a:pt x="302" y="19"/>
                  <a:pt x="302" y="278"/>
                </a:cubicBezTo>
                <a:cubicBezTo>
                  <a:pt x="302" y="278"/>
                  <a:pt x="302" y="278"/>
                  <a:pt x="316" y="301"/>
                </a:cubicBezTo>
                <a:close/>
                <a:moveTo>
                  <a:pt x="330" y="41"/>
                </a:moveTo>
                <a:cubicBezTo>
                  <a:pt x="313" y="22"/>
                  <a:pt x="302" y="43"/>
                  <a:pt x="302" y="43"/>
                </a:cubicBezTo>
                <a:moveTo>
                  <a:pt x="330" y="265"/>
                </a:moveTo>
                <a:cubicBezTo>
                  <a:pt x="316" y="244"/>
                  <a:pt x="302" y="265"/>
                  <a:pt x="302" y="265"/>
                </a:cubicBezTo>
              </a:path>
            </a:pathLst>
          </a:custGeom>
          <a:noFill/>
          <a:ln w="12700" cap="flat">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Oval 32">
            <a:extLst>
              <a:ext uri="{FF2B5EF4-FFF2-40B4-BE49-F238E27FC236}">
                <a16:creationId xmlns:a16="http://schemas.microsoft.com/office/drawing/2014/main" id="{93D7DD39-1E05-4CA4-96F4-410BBBEC1E64}"/>
              </a:ext>
            </a:extLst>
          </p:cNvPr>
          <p:cNvSpPr/>
          <p:nvPr/>
        </p:nvSpPr>
        <p:spPr bwMode="auto">
          <a:xfrm>
            <a:off x="5700201" y="2664732"/>
            <a:ext cx="1036072" cy="1036072"/>
          </a:xfrm>
          <a:prstGeom prst="ellipse">
            <a:avLst/>
          </a:prstGeom>
          <a:solidFill>
            <a:schemeClr val="bg1">
              <a:alpha val="8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dirty="0">
              <a:gradFill>
                <a:gsLst>
                  <a:gs pos="0">
                    <a:srgbClr val="FFFFFF"/>
                  </a:gs>
                  <a:gs pos="100000">
                    <a:srgbClr val="FFFFFF"/>
                  </a:gs>
                </a:gsLst>
                <a:lin ang="5400000" scaled="0"/>
              </a:gradFill>
              <a:latin typeface="Segoe UI"/>
              <a:cs typeface="Segoe UI" pitchFamily="34" charset="0"/>
            </a:endParaRPr>
          </a:p>
        </p:txBody>
      </p:sp>
      <p:sp>
        <p:nvSpPr>
          <p:cNvPr id="36" name="Freeform 96" title="Icon of a gear with a wrench">
            <a:extLst>
              <a:ext uri="{FF2B5EF4-FFF2-40B4-BE49-F238E27FC236}">
                <a16:creationId xmlns:a16="http://schemas.microsoft.com/office/drawing/2014/main" id="{BA7328BC-F28B-4240-88B0-49341253B1A8}"/>
              </a:ext>
            </a:extLst>
          </p:cNvPr>
          <p:cNvSpPr>
            <a:spLocks noChangeAspect="1" noEditPoints="1"/>
          </p:cNvSpPr>
          <p:nvPr/>
        </p:nvSpPr>
        <p:spPr bwMode="auto">
          <a:xfrm>
            <a:off x="5890477" y="2880980"/>
            <a:ext cx="655520" cy="603576"/>
          </a:xfrm>
          <a:custGeom>
            <a:avLst/>
            <a:gdLst>
              <a:gd name="T0" fmla="*/ 224 w 356"/>
              <a:gd name="T1" fmla="*/ 273 h 328"/>
              <a:gd name="T2" fmla="*/ 181 w 356"/>
              <a:gd name="T3" fmla="*/ 295 h 328"/>
              <a:gd name="T4" fmla="*/ 181 w 356"/>
              <a:gd name="T5" fmla="*/ 328 h 328"/>
              <a:gd name="T6" fmla="*/ 121 w 356"/>
              <a:gd name="T7" fmla="*/ 328 h 328"/>
              <a:gd name="T8" fmla="*/ 121 w 356"/>
              <a:gd name="T9" fmla="*/ 291 h 328"/>
              <a:gd name="T10" fmla="*/ 57 w 356"/>
              <a:gd name="T11" fmla="*/ 254 h 328"/>
              <a:gd name="T12" fmla="*/ 28 w 356"/>
              <a:gd name="T13" fmla="*/ 269 h 328"/>
              <a:gd name="T14" fmla="*/ 0 w 356"/>
              <a:gd name="T15" fmla="*/ 214 h 328"/>
              <a:gd name="T16" fmla="*/ 28 w 356"/>
              <a:gd name="T17" fmla="*/ 199 h 328"/>
              <a:gd name="T18" fmla="*/ 21 w 356"/>
              <a:gd name="T19" fmla="*/ 162 h 328"/>
              <a:gd name="T20" fmla="*/ 28 w 356"/>
              <a:gd name="T21" fmla="*/ 125 h 328"/>
              <a:gd name="T22" fmla="*/ 0 w 356"/>
              <a:gd name="T23" fmla="*/ 111 h 328"/>
              <a:gd name="T24" fmla="*/ 28 w 356"/>
              <a:gd name="T25" fmla="*/ 55 h 328"/>
              <a:gd name="T26" fmla="*/ 57 w 356"/>
              <a:gd name="T27" fmla="*/ 70 h 328"/>
              <a:gd name="T28" fmla="*/ 121 w 356"/>
              <a:gd name="T29" fmla="*/ 33 h 328"/>
              <a:gd name="T30" fmla="*/ 121 w 356"/>
              <a:gd name="T31" fmla="*/ 0 h 328"/>
              <a:gd name="T32" fmla="*/ 181 w 356"/>
              <a:gd name="T33" fmla="*/ 0 h 328"/>
              <a:gd name="T34" fmla="*/ 181 w 356"/>
              <a:gd name="T35" fmla="*/ 30 h 328"/>
              <a:gd name="T36" fmla="*/ 249 w 356"/>
              <a:gd name="T37" fmla="*/ 70 h 328"/>
              <a:gd name="T38" fmla="*/ 274 w 356"/>
              <a:gd name="T39" fmla="*/ 55 h 328"/>
              <a:gd name="T40" fmla="*/ 306 w 356"/>
              <a:gd name="T41" fmla="*/ 111 h 328"/>
              <a:gd name="T42" fmla="*/ 277 w 356"/>
              <a:gd name="T43" fmla="*/ 125 h 328"/>
              <a:gd name="T44" fmla="*/ 282 w 356"/>
              <a:gd name="T45" fmla="*/ 162 h 328"/>
              <a:gd name="T46" fmla="*/ 279 w 356"/>
              <a:gd name="T47" fmla="*/ 188 h 328"/>
              <a:gd name="T48" fmla="*/ 186 w 356"/>
              <a:gd name="T49" fmla="*/ 100 h 328"/>
              <a:gd name="T50" fmla="*/ 150 w 356"/>
              <a:gd name="T51" fmla="*/ 89 h 328"/>
              <a:gd name="T52" fmla="*/ 75 w 356"/>
              <a:gd name="T53" fmla="*/ 166 h 328"/>
              <a:gd name="T54" fmla="*/ 107 w 356"/>
              <a:gd name="T55" fmla="*/ 231 h 328"/>
              <a:gd name="T56" fmla="*/ 209 w 356"/>
              <a:gd name="T57" fmla="*/ 238 h 328"/>
              <a:gd name="T58" fmla="*/ 310 w 356"/>
              <a:gd name="T59" fmla="*/ 302 h 328"/>
              <a:gd name="T60" fmla="*/ 348 w 356"/>
              <a:gd name="T61" fmla="*/ 294 h 328"/>
              <a:gd name="T62" fmla="*/ 340 w 356"/>
              <a:gd name="T63" fmla="*/ 256 h 328"/>
              <a:gd name="T64" fmla="*/ 237 w 356"/>
              <a:gd name="T65" fmla="*/ 195 h 328"/>
              <a:gd name="T66" fmla="*/ 235 w 356"/>
              <a:gd name="T67" fmla="*/ 194 h 328"/>
              <a:gd name="T68" fmla="*/ 234 w 356"/>
              <a:gd name="T69" fmla="*/ 179 h 328"/>
              <a:gd name="T70" fmla="*/ 172 w 356"/>
              <a:gd name="T71" fmla="*/ 139 h 328"/>
              <a:gd name="T72" fmla="*/ 145 w 356"/>
              <a:gd name="T73" fmla="*/ 153 h 328"/>
              <a:gd name="T74" fmla="*/ 194 w 356"/>
              <a:gd name="T75" fmla="*/ 183 h 328"/>
              <a:gd name="T76" fmla="*/ 182 w 356"/>
              <a:gd name="T77" fmla="*/ 199 h 328"/>
              <a:gd name="T78" fmla="*/ 135 w 356"/>
              <a:gd name="T79" fmla="*/ 169 h 328"/>
              <a:gd name="T80" fmla="*/ 132 w 356"/>
              <a:gd name="T81" fmla="*/ 201 h 328"/>
              <a:gd name="T82" fmla="*/ 194 w 356"/>
              <a:gd name="T83" fmla="*/ 241 h 328"/>
              <a:gd name="T84" fmla="*/ 207 w 356"/>
              <a:gd name="T85" fmla="*/ 237 h 328"/>
              <a:gd name="T86" fmla="*/ 209 w 356"/>
              <a:gd name="T87" fmla="*/ 238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56" h="328">
                <a:moveTo>
                  <a:pt x="224" y="273"/>
                </a:moveTo>
                <a:cubicBezTo>
                  <a:pt x="213" y="284"/>
                  <a:pt x="195" y="291"/>
                  <a:pt x="181" y="295"/>
                </a:cubicBezTo>
                <a:cubicBezTo>
                  <a:pt x="181" y="295"/>
                  <a:pt x="181" y="295"/>
                  <a:pt x="181" y="328"/>
                </a:cubicBezTo>
                <a:cubicBezTo>
                  <a:pt x="181" y="328"/>
                  <a:pt x="181" y="328"/>
                  <a:pt x="121" y="328"/>
                </a:cubicBezTo>
                <a:cubicBezTo>
                  <a:pt x="121" y="328"/>
                  <a:pt x="121" y="328"/>
                  <a:pt x="121" y="291"/>
                </a:cubicBezTo>
                <a:cubicBezTo>
                  <a:pt x="96" y="287"/>
                  <a:pt x="75" y="273"/>
                  <a:pt x="57" y="254"/>
                </a:cubicBezTo>
                <a:cubicBezTo>
                  <a:pt x="57" y="254"/>
                  <a:pt x="57" y="254"/>
                  <a:pt x="28" y="269"/>
                </a:cubicBezTo>
                <a:cubicBezTo>
                  <a:pt x="28" y="269"/>
                  <a:pt x="28" y="269"/>
                  <a:pt x="0" y="214"/>
                </a:cubicBezTo>
                <a:cubicBezTo>
                  <a:pt x="0" y="214"/>
                  <a:pt x="0" y="214"/>
                  <a:pt x="28" y="199"/>
                </a:cubicBezTo>
                <a:cubicBezTo>
                  <a:pt x="25" y="188"/>
                  <a:pt x="21" y="177"/>
                  <a:pt x="21" y="162"/>
                </a:cubicBezTo>
                <a:cubicBezTo>
                  <a:pt x="21" y="151"/>
                  <a:pt x="25" y="136"/>
                  <a:pt x="28" y="125"/>
                </a:cubicBezTo>
                <a:cubicBezTo>
                  <a:pt x="28" y="125"/>
                  <a:pt x="28" y="125"/>
                  <a:pt x="0" y="111"/>
                </a:cubicBezTo>
                <a:cubicBezTo>
                  <a:pt x="0" y="111"/>
                  <a:pt x="0" y="111"/>
                  <a:pt x="28" y="55"/>
                </a:cubicBezTo>
                <a:cubicBezTo>
                  <a:pt x="28" y="55"/>
                  <a:pt x="28" y="55"/>
                  <a:pt x="57" y="70"/>
                </a:cubicBezTo>
                <a:cubicBezTo>
                  <a:pt x="75" y="52"/>
                  <a:pt x="96" y="37"/>
                  <a:pt x="121" y="33"/>
                </a:cubicBezTo>
                <a:cubicBezTo>
                  <a:pt x="121" y="33"/>
                  <a:pt x="121" y="33"/>
                  <a:pt x="121" y="0"/>
                </a:cubicBezTo>
                <a:cubicBezTo>
                  <a:pt x="121" y="0"/>
                  <a:pt x="121" y="0"/>
                  <a:pt x="181" y="0"/>
                </a:cubicBezTo>
                <a:cubicBezTo>
                  <a:pt x="181" y="0"/>
                  <a:pt x="181" y="0"/>
                  <a:pt x="181" y="30"/>
                </a:cubicBezTo>
                <a:cubicBezTo>
                  <a:pt x="206" y="37"/>
                  <a:pt x="231" y="52"/>
                  <a:pt x="249" y="70"/>
                </a:cubicBezTo>
                <a:cubicBezTo>
                  <a:pt x="249" y="70"/>
                  <a:pt x="249" y="70"/>
                  <a:pt x="274" y="55"/>
                </a:cubicBezTo>
                <a:cubicBezTo>
                  <a:pt x="274" y="55"/>
                  <a:pt x="274" y="55"/>
                  <a:pt x="306" y="111"/>
                </a:cubicBezTo>
                <a:cubicBezTo>
                  <a:pt x="306" y="111"/>
                  <a:pt x="306" y="111"/>
                  <a:pt x="277" y="125"/>
                </a:cubicBezTo>
                <a:cubicBezTo>
                  <a:pt x="281" y="136"/>
                  <a:pt x="282" y="150"/>
                  <a:pt x="282" y="162"/>
                </a:cubicBezTo>
                <a:cubicBezTo>
                  <a:pt x="282" y="169"/>
                  <a:pt x="282" y="178"/>
                  <a:pt x="279" y="188"/>
                </a:cubicBezTo>
                <a:moveTo>
                  <a:pt x="186" y="100"/>
                </a:moveTo>
                <a:cubicBezTo>
                  <a:pt x="176" y="93"/>
                  <a:pt x="165" y="89"/>
                  <a:pt x="150" y="89"/>
                </a:cubicBezTo>
                <a:cubicBezTo>
                  <a:pt x="107" y="89"/>
                  <a:pt x="75" y="126"/>
                  <a:pt x="75" y="166"/>
                </a:cubicBezTo>
                <a:cubicBezTo>
                  <a:pt x="75" y="195"/>
                  <a:pt x="85" y="217"/>
                  <a:pt x="107" y="231"/>
                </a:cubicBezTo>
                <a:moveTo>
                  <a:pt x="209" y="238"/>
                </a:moveTo>
                <a:cubicBezTo>
                  <a:pt x="310" y="302"/>
                  <a:pt x="310" y="302"/>
                  <a:pt x="310" y="302"/>
                </a:cubicBezTo>
                <a:cubicBezTo>
                  <a:pt x="323" y="310"/>
                  <a:pt x="340" y="307"/>
                  <a:pt x="348" y="294"/>
                </a:cubicBezTo>
                <a:cubicBezTo>
                  <a:pt x="356" y="282"/>
                  <a:pt x="353" y="265"/>
                  <a:pt x="340" y="256"/>
                </a:cubicBezTo>
                <a:cubicBezTo>
                  <a:pt x="237" y="195"/>
                  <a:pt x="237" y="195"/>
                  <a:pt x="237" y="195"/>
                </a:cubicBezTo>
                <a:cubicBezTo>
                  <a:pt x="235" y="194"/>
                  <a:pt x="235" y="194"/>
                  <a:pt x="235" y="194"/>
                </a:cubicBezTo>
                <a:cubicBezTo>
                  <a:pt x="236" y="189"/>
                  <a:pt x="235" y="184"/>
                  <a:pt x="234" y="179"/>
                </a:cubicBezTo>
                <a:cubicBezTo>
                  <a:pt x="228" y="151"/>
                  <a:pt x="200" y="132"/>
                  <a:pt x="172" y="139"/>
                </a:cubicBezTo>
                <a:cubicBezTo>
                  <a:pt x="162" y="141"/>
                  <a:pt x="152" y="146"/>
                  <a:pt x="145" y="153"/>
                </a:cubicBezTo>
                <a:cubicBezTo>
                  <a:pt x="194" y="183"/>
                  <a:pt x="194" y="183"/>
                  <a:pt x="194" y="183"/>
                </a:cubicBezTo>
                <a:cubicBezTo>
                  <a:pt x="182" y="199"/>
                  <a:pt x="182" y="199"/>
                  <a:pt x="182" y="199"/>
                </a:cubicBezTo>
                <a:cubicBezTo>
                  <a:pt x="135" y="169"/>
                  <a:pt x="135" y="169"/>
                  <a:pt x="135" y="169"/>
                </a:cubicBezTo>
                <a:cubicBezTo>
                  <a:pt x="131" y="179"/>
                  <a:pt x="129" y="190"/>
                  <a:pt x="132" y="201"/>
                </a:cubicBezTo>
                <a:cubicBezTo>
                  <a:pt x="138" y="229"/>
                  <a:pt x="165" y="247"/>
                  <a:pt x="194" y="241"/>
                </a:cubicBezTo>
                <a:cubicBezTo>
                  <a:pt x="198" y="240"/>
                  <a:pt x="203" y="239"/>
                  <a:pt x="207" y="237"/>
                </a:cubicBezTo>
                <a:lnTo>
                  <a:pt x="209" y="238"/>
                </a:lnTo>
                <a:close/>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gradFill>
                <a:gsLst>
                  <a:gs pos="0">
                    <a:srgbClr val="505050"/>
                  </a:gs>
                  <a:gs pos="100000">
                    <a:srgbClr val="505050"/>
                  </a:gs>
                </a:gsLst>
              </a:gradFill>
            </a:endParaRPr>
          </a:p>
        </p:txBody>
      </p:sp>
      <p:sp>
        <p:nvSpPr>
          <p:cNvPr id="34" name="Oval 33">
            <a:extLst>
              <a:ext uri="{FF2B5EF4-FFF2-40B4-BE49-F238E27FC236}">
                <a16:creationId xmlns:a16="http://schemas.microsoft.com/office/drawing/2014/main" id="{0099F0E2-F2A7-4850-B5AA-784C5758F2E2}"/>
              </a:ext>
            </a:extLst>
          </p:cNvPr>
          <p:cNvSpPr/>
          <p:nvPr/>
        </p:nvSpPr>
        <p:spPr bwMode="auto">
          <a:xfrm>
            <a:off x="9263062" y="2664732"/>
            <a:ext cx="1036072" cy="1036072"/>
          </a:xfrm>
          <a:prstGeom prst="ellipse">
            <a:avLst/>
          </a:prstGeom>
          <a:solidFill>
            <a:schemeClr val="bg1">
              <a:alpha val="8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dirty="0">
              <a:gradFill>
                <a:gsLst>
                  <a:gs pos="0">
                    <a:srgbClr val="FFFFFF"/>
                  </a:gs>
                  <a:gs pos="100000">
                    <a:srgbClr val="FFFFFF"/>
                  </a:gs>
                </a:gsLst>
                <a:lin ang="5400000" scaled="0"/>
              </a:gradFill>
              <a:latin typeface="Segoe UI"/>
              <a:cs typeface="Segoe UI" pitchFamily="34" charset="0"/>
            </a:endParaRPr>
          </a:p>
        </p:txBody>
      </p:sp>
      <p:sp>
        <p:nvSpPr>
          <p:cNvPr id="38" name="hand_2" title="Icon of a hand held out">
            <a:extLst>
              <a:ext uri="{FF2B5EF4-FFF2-40B4-BE49-F238E27FC236}">
                <a16:creationId xmlns:a16="http://schemas.microsoft.com/office/drawing/2014/main" id="{303D769C-0586-46B9-9DEE-3899FDC4FAAD}"/>
              </a:ext>
            </a:extLst>
          </p:cNvPr>
          <p:cNvSpPr>
            <a:spLocks noChangeAspect="1"/>
          </p:cNvSpPr>
          <p:nvPr/>
        </p:nvSpPr>
        <p:spPr bwMode="auto">
          <a:xfrm>
            <a:off x="9462511" y="3024189"/>
            <a:ext cx="637172" cy="317158"/>
          </a:xfrm>
          <a:custGeom>
            <a:avLst/>
            <a:gdLst>
              <a:gd name="T0" fmla="*/ 76 w 306"/>
              <a:gd name="T1" fmla="*/ 65 h 151"/>
              <a:gd name="T2" fmla="*/ 211 w 306"/>
              <a:gd name="T3" fmla="*/ 66 h 151"/>
              <a:gd name="T4" fmla="*/ 256 w 306"/>
              <a:gd name="T5" fmla="*/ 22 h 151"/>
              <a:gd name="T6" fmla="*/ 306 w 306"/>
              <a:gd name="T7" fmla="*/ 28 h 151"/>
              <a:gd name="T8" fmla="*/ 227 w 306"/>
              <a:gd name="T9" fmla="*/ 106 h 151"/>
              <a:gd name="T10" fmla="*/ 93 w 306"/>
              <a:gd name="T11" fmla="*/ 140 h 151"/>
              <a:gd name="T12" fmla="*/ 19 w 306"/>
              <a:gd name="T13" fmla="*/ 132 h 151"/>
              <a:gd name="T14" fmla="*/ 20 w 306"/>
              <a:gd name="T15" fmla="*/ 63 h 151"/>
              <a:gd name="T16" fmla="*/ 63 w 306"/>
              <a:gd name="T17" fmla="*/ 22 h 151"/>
              <a:gd name="T18" fmla="*/ 168 w 306"/>
              <a:gd name="T19" fmla="*/ 23 h 151"/>
              <a:gd name="T20" fmla="*/ 138 w 306"/>
              <a:gd name="T21" fmla="*/ 6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6" h="151">
                <a:moveTo>
                  <a:pt x="76" y="65"/>
                </a:moveTo>
                <a:cubicBezTo>
                  <a:pt x="211" y="66"/>
                  <a:pt x="211" y="66"/>
                  <a:pt x="211" y="66"/>
                </a:cubicBezTo>
                <a:cubicBezTo>
                  <a:pt x="211" y="66"/>
                  <a:pt x="233" y="45"/>
                  <a:pt x="256" y="22"/>
                </a:cubicBezTo>
                <a:cubicBezTo>
                  <a:pt x="279" y="0"/>
                  <a:pt x="306" y="28"/>
                  <a:pt x="306" y="28"/>
                </a:cubicBezTo>
                <a:cubicBezTo>
                  <a:pt x="227" y="106"/>
                  <a:pt x="227" y="106"/>
                  <a:pt x="227" y="106"/>
                </a:cubicBezTo>
                <a:cubicBezTo>
                  <a:pt x="227" y="106"/>
                  <a:pt x="94" y="140"/>
                  <a:pt x="93" y="140"/>
                </a:cubicBezTo>
                <a:cubicBezTo>
                  <a:pt x="72" y="147"/>
                  <a:pt x="38" y="151"/>
                  <a:pt x="19" y="132"/>
                </a:cubicBezTo>
                <a:cubicBezTo>
                  <a:pt x="0" y="113"/>
                  <a:pt x="0" y="82"/>
                  <a:pt x="20" y="63"/>
                </a:cubicBezTo>
                <a:cubicBezTo>
                  <a:pt x="63" y="22"/>
                  <a:pt x="63" y="22"/>
                  <a:pt x="63" y="22"/>
                </a:cubicBezTo>
                <a:cubicBezTo>
                  <a:pt x="168" y="23"/>
                  <a:pt x="168" y="23"/>
                  <a:pt x="168" y="23"/>
                </a:cubicBezTo>
                <a:cubicBezTo>
                  <a:pt x="168" y="54"/>
                  <a:pt x="138" y="65"/>
                  <a:pt x="138" y="65"/>
                </a:cubicBezTo>
              </a:path>
            </a:pathLst>
          </a:custGeom>
          <a:noFill/>
          <a:ln w="12700" cap="sq">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dirty="0">
              <a:gradFill>
                <a:gsLst>
                  <a:gs pos="0">
                    <a:srgbClr val="505050"/>
                  </a:gs>
                  <a:gs pos="100000">
                    <a:srgbClr val="505050"/>
                  </a:gs>
                </a:gsLst>
              </a:gradFill>
            </a:endParaRPr>
          </a:p>
        </p:txBody>
      </p:sp>
    </p:spTree>
    <p:extLst>
      <p:ext uri="{BB962C8B-B14F-4D97-AF65-F5344CB8AC3E}">
        <p14:creationId xmlns:p14="http://schemas.microsoft.com/office/powerpoint/2010/main" val="2331877445"/>
      </p:ext>
    </p:extLst>
  </p:cSld>
  <p:clrMapOvr>
    <a:masterClrMapping/>
  </p:clrMapOvr>
  <p:transition>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itle 1">
            <a:extLst>
              <a:ext uri="{FF2B5EF4-FFF2-40B4-BE49-F238E27FC236}">
                <a16:creationId xmlns:a16="http://schemas.microsoft.com/office/drawing/2014/main" id="{A6E89C4C-8A59-4CB9-B669-1A9301316D64}"/>
              </a:ext>
            </a:extLst>
          </p:cNvPr>
          <p:cNvSpPr>
            <a:spLocks noGrp="1"/>
          </p:cNvSpPr>
          <p:nvPr>
            <p:ph type="title"/>
          </p:nvPr>
        </p:nvSpPr>
        <p:spPr/>
        <p:txBody>
          <a:bodyPr/>
          <a:lstStyle/>
          <a:p>
            <a:r>
              <a:rPr lang="en-US" dirty="0"/>
              <a:t>Power Platform adoption &amp; guidance</a:t>
            </a:r>
          </a:p>
        </p:txBody>
      </p:sp>
      <p:sp>
        <p:nvSpPr>
          <p:cNvPr id="30" name="Rectangle 30">
            <a:extLst>
              <a:ext uri="{FF2B5EF4-FFF2-40B4-BE49-F238E27FC236}">
                <a16:creationId xmlns:a16="http://schemas.microsoft.com/office/drawing/2014/main" id="{0D312D7F-66A9-469B-99D1-9B1E440EFAD3}"/>
              </a:ext>
              <a:ext uri="{C183D7F6-B498-43B3-948B-1728B52AA6E4}">
                <adec:decorative xmlns:adec="http://schemas.microsoft.com/office/drawing/2017/decorative" val="1"/>
              </a:ext>
            </a:extLst>
          </p:cNvPr>
          <p:cNvSpPr/>
          <p:nvPr/>
        </p:nvSpPr>
        <p:spPr bwMode="auto">
          <a:xfrm flipV="1">
            <a:off x="243455" y="5479881"/>
            <a:ext cx="11949564" cy="1514640"/>
          </a:xfrm>
          <a:custGeom>
            <a:avLst/>
            <a:gdLst>
              <a:gd name="connsiteX0" fmla="*/ 0 w 11533187"/>
              <a:gd name="connsiteY0" fmla="*/ 0 h 1270751"/>
              <a:gd name="connsiteX1" fmla="*/ 11533187 w 11533187"/>
              <a:gd name="connsiteY1" fmla="*/ 0 h 1270751"/>
              <a:gd name="connsiteX2" fmla="*/ 11533187 w 11533187"/>
              <a:gd name="connsiteY2" fmla="*/ 1270751 h 1270751"/>
              <a:gd name="connsiteX3" fmla="*/ 0 w 11533187"/>
              <a:gd name="connsiteY3" fmla="*/ 1270751 h 1270751"/>
              <a:gd name="connsiteX4" fmla="*/ 0 w 11533187"/>
              <a:gd name="connsiteY4" fmla="*/ 0 h 1270751"/>
              <a:gd name="connsiteX0" fmla="*/ 11533187 w 11624627"/>
              <a:gd name="connsiteY0" fmla="*/ 0 h 1270751"/>
              <a:gd name="connsiteX1" fmla="*/ 11533187 w 11624627"/>
              <a:gd name="connsiteY1" fmla="*/ 1270751 h 1270751"/>
              <a:gd name="connsiteX2" fmla="*/ 0 w 11624627"/>
              <a:gd name="connsiteY2" fmla="*/ 1270751 h 1270751"/>
              <a:gd name="connsiteX3" fmla="*/ 0 w 11624627"/>
              <a:gd name="connsiteY3" fmla="*/ 0 h 1270751"/>
              <a:gd name="connsiteX4" fmla="*/ 11624627 w 11624627"/>
              <a:gd name="connsiteY4" fmla="*/ 91440 h 1270751"/>
              <a:gd name="connsiteX0" fmla="*/ 11533187 w 11533187"/>
              <a:gd name="connsiteY0" fmla="*/ 0 h 1270751"/>
              <a:gd name="connsiteX1" fmla="*/ 11533187 w 11533187"/>
              <a:gd name="connsiteY1" fmla="*/ 1270751 h 1270751"/>
              <a:gd name="connsiteX2" fmla="*/ 0 w 11533187"/>
              <a:gd name="connsiteY2" fmla="*/ 1270751 h 1270751"/>
              <a:gd name="connsiteX3" fmla="*/ 0 w 11533187"/>
              <a:gd name="connsiteY3" fmla="*/ 0 h 1270751"/>
            </a:gdLst>
            <a:ahLst/>
            <a:cxnLst>
              <a:cxn ang="0">
                <a:pos x="connsiteX0" y="connsiteY0"/>
              </a:cxn>
              <a:cxn ang="0">
                <a:pos x="connsiteX1" y="connsiteY1"/>
              </a:cxn>
              <a:cxn ang="0">
                <a:pos x="connsiteX2" y="connsiteY2"/>
              </a:cxn>
              <a:cxn ang="0">
                <a:pos x="connsiteX3" y="connsiteY3"/>
              </a:cxn>
            </a:cxnLst>
            <a:rect l="l" t="t" r="r" b="b"/>
            <a:pathLst>
              <a:path w="11533187" h="1270751">
                <a:moveTo>
                  <a:pt x="11533187" y="0"/>
                </a:moveTo>
                <a:lnTo>
                  <a:pt x="11533187" y="1270751"/>
                </a:lnTo>
                <a:lnTo>
                  <a:pt x="0" y="1270751"/>
                </a:lnTo>
                <a:lnTo>
                  <a:pt x="0" y="0"/>
                </a:lnTo>
              </a:path>
            </a:pathLst>
          </a:cu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32563">
              <a:spcAft>
                <a:spcPts val="1000"/>
              </a:spcAft>
              <a:defRPr/>
            </a:pPr>
            <a:endParaRPr lang="en-US" sz="1632">
              <a:solidFill>
                <a:srgbClr val="FFFFFF"/>
              </a:solidFill>
              <a:latin typeface="Segoe UI"/>
              <a:ea typeface="Segoe UI" pitchFamily="34" charset="0"/>
              <a:cs typeface="Segoe UI" pitchFamily="34" charset="0"/>
            </a:endParaRPr>
          </a:p>
        </p:txBody>
      </p:sp>
      <p:sp>
        <p:nvSpPr>
          <p:cNvPr id="33" name="Rectangle 32">
            <a:extLst>
              <a:ext uri="{FF2B5EF4-FFF2-40B4-BE49-F238E27FC236}">
                <a16:creationId xmlns:a16="http://schemas.microsoft.com/office/drawing/2014/main" id="{2FC40D42-7BCA-48A1-8838-5EDA3434DA19}"/>
              </a:ext>
            </a:extLst>
          </p:cNvPr>
          <p:cNvSpPr/>
          <p:nvPr/>
        </p:nvSpPr>
        <p:spPr bwMode="auto">
          <a:xfrm>
            <a:off x="2370690" y="6059435"/>
            <a:ext cx="1406464"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hlinkClick r:id="rId3">
                  <a:extLst>
                    <a:ext uri="{A12FA001-AC4F-418D-AE19-62706E023703}">
                      <ahyp:hlinkClr xmlns:ahyp="http://schemas.microsoft.com/office/drawing/2018/hyperlinkcolor" val="tx"/>
                    </a:ext>
                  </a:extLst>
                </a:hlinkClick>
              </a:rPr>
              <a:t>Power Apps Trial</a:t>
            </a:r>
            <a:endParaRPr lang="en-US" sz="1400" kern="0" dirty="0">
              <a:solidFill>
                <a:srgbClr val="742774"/>
              </a:solidFill>
              <a:latin typeface="+mj-lt"/>
              <a:cs typeface="Segoe UI" pitchFamily="34" charset="0"/>
            </a:endParaRPr>
          </a:p>
        </p:txBody>
      </p:sp>
      <p:sp>
        <p:nvSpPr>
          <p:cNvPr id="34" name="Rectangle 33">
            <a:extLst>
              <a:ext uri="{FF2B5EF4-FFF2-40B4-BE49-F238E27FC236}">
                <a16:creationId xmlns:a16="http://schemas.microsoft.com/office/drawing/2014/main" id="{336761ED-116A-4ED8-99EB-7479CA73B959}"/>
              </a:ext>
            </a:extLst>
          </p:cNvPr>
          <p:cNvSpPr/>
          <p:nvPr/>
        </p:nvSpPr>
        <p:spPr bwMode="auto">
          <a:xfrm>
            <a:off x="4529493" y="6059435"/>
            <a:ext cx="1846860"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hlinkClick r:id="rId4">
                  <a:extLst>
                    <a:ext uri="{A12FA001-AC4F-418D-AE19-62706E023703}">
                      <ahyp:hlinkClr xmlns:ahyp="http://schemas.microsoft.com/office/drawing/2018/hyperlinkcolor" val="tx"/>
                    </a:ext>
                  </a:extLst>
                </a:hlinkClick>
              </a:rPr>
              <a:t>Power Automate Trial</a:t>
            </a:r>
            <a:endParaRPr lang="en-US" sz="1400" dirty="0">
              <a:solidFill>
                <a:srgbClr val="742774"/>
              </a:solidFill>
              <a:latin typeface="+mj-lt"/>
            </a:endParaRPr>
          </a:p>
        </p:txBody>
      </p:sp>
      <p:sp>
        <p:nvSpPr>
          <p:cNvPr id="35" name="Rectangle 34">
            <a:extLst>
              <a:ext uri="{FF2B5EF4-FFF2-40B4-BE49-F238E27FC236}">
                <a16:creationId xmlns:a16="http://schemas.microsoft.com/office/drawing/2014/main" id="{948451DB-3E53-408E-A4A1-25DB27B2D49E}"/>
              </a:ext>
            </a:extLst>
          </p:cNvPr>
          <p:cNvSpPr/>
          <p:nvPr/>
        </p:nvSpPr>
        <p:spPr bwMode="auto">
          <a:xfrm>
            <a:off x="7128692" y="6059435"/>
            <a:ext cx="1199219"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Power BI Trial</a:t>
            </a:r>
            <a:endParaRPr lang="en-US" sz="1400" dirty="0">
              <a:solidFill>
                <a:srgbClr val="742774"/>
              </a:solidFill>
              <a:latin typeface="+mj-lt"/>
              <a:ea typeface="Calibri" panose="020F0502020204030204" pitchFamily="34" charset="0"/>
              <a:cs typeface="Times New Roman" panose="02020603050405020304" pitchFamily="18" charset="0"/>
            </a:endParaRPr>
          </a:p>
        </p:txBody>
      </p:sp>
      <p:sp>
        <p:nvSpPr>
          <p:cNvPr id="36" name="Rectangle 35">
            <a:extLst>
              <a:ext uri="{FF2B5EF4-FFF2-40B4-BE49-F238E27FC236}">
                <a16:creationId xmlns:a16="http://schemas.microsoft.com/office/drawing/2014/main" id="{00434E09-14A7-41CD-9F25-4E09277C62E7}"/>
              </a:ext>
            </a:extLst>
          </p:cNvPr>
          <p:cNvSpPr/>
          <p:nvPr/>
        </p:nvSpPr>
        <p:spPr bwMode="auto">
          <a:xfrm>
            <a:off x="9080253" y="6059436"/>
            <a:ext cx="2222523"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cs typeface="Times New Roman" panose="02020603050405020304" pitchFamily="18" charset="0"/>
                <a:hlinkClick r:id="rId6">
                  <a:extLst>
                    <a:ext uri="{A12FA001-AC4F-418D-AE19-62706E023703}">
                      <ahyp:hlinkClr xmlns:ahyp="http://schemas.microsoft.com/office/drawing/2018/hyperlinkcolor" val="tx"/>
                    </a:ext>
                  </a:extLst>
                </a:hlinkClick>
              </a:rPr>
              <a:t>Power Virtual Agents Trial</a:t>
            </a:r>
            <a:endParaRPr lang="en-US" sz="1400" dirty="0">
              <a:solidFill>
                <a:srgbClr val="742774"/>
              </a:solidFill>
              <a:latin typeface="+mj-lt"/>
            </a:endParaRPr>
          </a:p>
        </p:txBody>
      </p:sp>
      <p:cxnSp>
        <p:nvCxnSpPr>
          <p:cNvPr id="37" name="Straight Connector 36">
            <a:extLst>
              <a:ext uri="{FF2B5EF4-FFF2-40B4-BE49-F238E27FC236}">
                <a16:creationId xmlns:a16="http://schemas.microsoft.com/office/drawing/2014/main" id="{96AA8138-41FB-45C5-8A9F-54D07D896CCE}"/>
              </a:ext>
            </a:extLst>
          </p:cNvPr>
          <p:cNvCxnSpPr/>
          <p:nvPr/>
        </p:nvCxnSpPr>
        <p:spPr>
          <a:xfrm>
            <a:off x="4153324" y="6029589"/>
            <a:ext cx="0" cy="278397"/>
          </a:xfrm>
          <a:prstGeom prst="line">
            <a:avLst/>
          </a:prstGeom>
          <a:ln>
            <a:solidFill>
              <a:srgbClr val="000000"/>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692B0B91-A7AA-4691-8A13-B67B8106BE40}"/>
              </a:ext>
            </a:extLst>
          </p:cNvPr>
          <p:cNvCxnSpPr/>
          <p:nvPr/>
        </p:nvCxnSpPr>
        <p:spPr>
          <a:xfrm>
            <a:off x="6752523" y="6029589"/>
            <a:ext cx="0" cy="278397"/>
          </a:xfrm>
          <a:prstGeom prst="line">
            <a:avLst/>
          </a:prstGeom>
          <a:ln>
            <a:solidFill>
              <a:srgbClr val="000000"/>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5EE94188-38CB-4B13-8090-CE103B7B1422}"/>
              </a:ext>
            </a:extLst>
          </p:cNvPr>
          <p:cNvCxnSpPr/>
          <p:nvPr/>
        </p:nvCxnSpPr>
        <p:spPr>
          <a:xfrm>
            <a:off x="8704081" y="6029589"/>
            <a:ext cx="0" cy="278397"/>
          </a:xfrm>
          <a:prstGeom prst="line">
            <a:avLst/>
          </a:prstGeom>
          <a:ln>
            <a:solidFill>
              <a:srgbClr val="000000"/>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grpSp>
        <p:nvGrpSpPr>
          <p:cNvPr id="55" name="Group 54">
            <a:extLst>
              <a:ext uri="{FF2B5EF4-FFF2-40B4-BE49-F238E27FC236}">
                <a16:creationId xmlns:a16="http://schemas.microsoft.com/office/drawing/2014/main" id="{0459F374-C11F-40A7-954C-13794EF9A5BD}"/>
              </a:ext>
            </a:extLst>
          </p:cNvPr>
          <p:cNvGrpSpPr/>
          <p:nvPr/>
        </p:nvGrpSpPr>
        <p:grpSpPr>
          <a:xfrm>
            <a:off x="0" y="1290320"/>
            <a:ext cx="12426245" cy="3942080"/>
            <a:chOff x="0" y="1290320"/>
            <a:chExt cx="12426245" cy="3942080"/>
          </a:xfrm>
        </p:grpSpPr>
        <p:sp>
          <p:nvSpPr>
            <p:cNvPr id="3" name="Rectangle 2">
              <a:extLst>
                <a:ext uri="{FF2B5EF4-FFF2-40B4-BE49-F238E27FC236}">
                  <a16:creationId xmlns:a16="http://schemas.microsoft.com/office/drawing/2014/main" id="{3A488885-C948-407B-9D6F-11E158D34A57}"/>
                </a:ext>
              </a:extLst>
            </p:cNvPr>
            <p:cNvSpPr/>
            <p:nvPr/>
          </p:nvSpPr>
          <p:spPr bwMode="auto">
            <a:xfrm>
              <a:off x="0" y="1290320"/>
              <a:ext cx="12426245" cy="3942080"/>
            </a:xfrm>
            <a:prstGeom prst="rect">
              <a:avLst/>
            </a:prstGeom>
            <a:solidFill>
              <a:srgbClr val="EAEAEA"/>
            </a:solidFill>
            <a:ln w="63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sp>
          <p:nvSpPr>
            <p:cNvPr id="49" name="Text Placeholder 7">
              <a:extLst>
                <a:ext uri="{FF2B5EF4-FFF2-40B4-BE49-F238E27FC236}">
                  <a16:creationId xmlns:a16="http://schemas.microsoft.com/office/drawing/2014/main" id="{40EE17C7-F897-45EC-AB6C-439097475493}"/>
                </a:ext>
              </a:extLst>
            </p:cNvPr>
            <p:cNvSpPr txBox="1">
              <a:spLocks/>
            </p:cNvSpPr>
            <p:nvPr/>
          </p:nvSpPr>
          <p:spPr>
            <a:xfrm>
              <a:off x="3127721" y="1752603"/>
              <a:ext cx="2325614" cy="2575064"/>
            </a:xfrm>
            <a:prstGeom prst="rect">
              <a:avLst/>
            </a:prstGeom>
          </p:spPr>
          <p:txBody>
            <a:bodyPr/>
            <a:lstStyle>
              <a:lvl1pPr marL="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2400" kern="1200" spc="0" baseline="0">
                  <a:solidFill>
                    <a:srgbClr val="000000"/>
                  </a:solidFill>
                  <a:latin typeface="+mn-lt"/>
                  <a:ea typeface="+mn-ea"/>
                  <a:cs typeface="+mn-cs"/>
                </a:defRPr>
              </a:lvl1pPr>
              <a:lvl2pPr marL="2286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800" kern="1200" spc="0" baseline="0">
                  <a:solidFill>
                    <a:srgbClr val="000000"/>
                  </a:solidFill>
                  <a:latin typeface="+mn-lt"/>
                  <a:ea typeface="+mn-ea"/>
                  <a:cs typeface="+mn-cs"/>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4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defTabSz="914102" fontAlgn="base">
                <a:lnSpc>
                  <a:spcPct val="100000"/>
                </a:lnSpc>
                <a:spcBef>
                  <a:spcPts val="1200"/>
                </a:spcBef>
                <a:spcAft>
                  <a:spcPct val="0"/>
                </a:spcAft>
                <a:defRPr/>
              </a:pPr>
              <a:r>
                <a:rPr lang="en-US" sz="1800" b="1" dirty="0">
                  <a:solidFill>
                    <a:srgbClr val="742774"/>
                  </a:solidFill>
                  <a:latin typeface="Segoe UI Semibold" panose="020B0502040204020203" pitchFamily="34" charset="0"/>
                  <a:cs typeface="Segoe UI Semibold" panose="020B0502040204020203" pitchFamily="34" charset="0"/>
                </a:rPr>
                <a:t>Create your first app</a:t>
              </a:r>
            </a:p>
            <a:p>
              <a:pPr defTabSz="914102" fontAlgn="base">
                <a:lnSpc>
                  <a:spcPct val="100000"/>
                </a:lnSpc>
                <a:spcBef>
                  <a:spcPts val="1200"/>
                </a:spcBef>
                <a:spcAft>
                  <a:spcPct val="0"/>
                </a:spcAft>
                <a:defRPr/>
              </a:pPr>
              <a:r>
                <a:rPr lang="en-US" sz="1600" u="sng" dirty="0">
                  <a:solidFill>
                    <a:srgbClr val="742774"/>
                  </a:solidFill>
                  <a:cs typeface="Segoe UI" panose="020B0502040204020203" pitchFamily="34" charset="0"/>
                  <a:hlinkClick r:id="rId7">
                    <a:extLst>
                      <a:ext uri="{A12FA001-AC4F-418D-AE19-62706E023703}">
                        <ahyp:hlinkClr xmlns:ahyp="http://schemas.microsoft.com/office/drawing/2018/hyperlinkcolor" val="tx"/>
                      </a:ext>
                    </a:extLst>
                  </a:hlinkClick>
                </a:rPr>
                <a:t>Canvas App</a:t>
              </a:r>
              <a:endParaRPr lang="en-US" sz="1600" u="sng" dirty="0">
                <a:solidFill>
                  <a:srgbClr val="742774"/>
                </a:solidFill>
                <a:cs typeface="Segoe UI" panose="020B0502040204020203" pitchFamily="34" charset="0"/>
              </a:endParaRPr>
            </a:p>
            <a:p>
              <a:pPr defTabSz="914102" fontAlgn="base">
                <a:spcBef>
                  <a:spcPts val="1200"/>
                </a:spcBef>
                <a:spcAft>
                  <a:spcPct val="0"/>
                </a:spcAft>
                <a:defRPr/>
              </a:pPr>
              <a:r>
                <a:rPr lang="en-US" sz="1600" dirty="0">
                  <a:solidFill>
                    <a:srgbClr val="742774"/>
                  </a:solidFill>
                  <a:hlinkClick r:id="rId8">
                    <a:extLst>
                      <a:ext uri="{A12FA001-AC4F-418D-AE19-62706E023703}">
                        <ahyp:hlinkClr xmlns:ahyp="http://schemas.microsoft.com/office/drawing/2018/hyperlinkcolor" val="tx"/>
                      </a:ext>
                    </a:extLst>
                  </a:hlinkClick>
                </a:rPr>
                <a:t>Model-driven app</a:t>
              </a:r>
              <a:endParaRPr lang="en-US" sz="1600" dirty="0">
                <a:solidFill>
                  <a:srgbClr val="742774"/>
                </a:solidFill>
              </a:endParaRPr>
            </a:p>
            <a:p>
              <a:pPr defTabSz="914102" fontAlgn="base">
                <a:spcBef>
                  <a:spcPts val="1200"/>
                </a:spcBef>
                <a:spcAft>
                  <a:spcPct val="0"/>
                </a:spcAft>
                <a:defRPr/>
              </a:pPr>
              <a:r>
                <a:rPr lang="en-US" sz="1600" dirty="0">
                  <a:solidFill>
                    <a:srgbClr val="742774"/>
                  </a:solidFill>
                  <a:hlinkClick r:id="rId9">
                    <a:extLst>
                      <a:ext uri="{A12FA001-AC4F-418D-AE19-62706E023703}">
                        <ahyp:hlinkClr xmlns:ahyp="http://schemas.microsoft.com/office/drawing/2018/hyperlinkcolor" val="tx"/>
                      </a:ext>
                    </a:extLst>
                  </a:hlinkClick>
                </a:rPr>
                <a:t>Flow</a:t>
              </a:r>
              <a:endParaRPr lang="en-US" sz="1600" dirty="0">
                <a:solidFill>
                  <a:srgbClr val="742774"/>
                </a:solidFill>
              </a:endParaRPr>
            </a:p>
            <a:p>
              <a:pPr defTabSz="914102" fontAlgn="base">
                <a:spcBef>
                  <a:spcPts val="1200"/>
                </a:spcBef>
                <a:spcAft>
                  <a:spcPct val="0"/>
                </a:spcAft>
                <a:defRPr/>
              </a:pPr>
              <a:r>
                <a:rPr lang="en-US" sz="1600" u="sng" dirty="0">
                  <a:solidFill>
                    <a:srgbClr val="742774"/>
                  </a:solidFill>
                  <a:hlinkClick r:id="rId10">
                    <a:extLst>
                      <a:ext uri="{A12FA001-AC4F-418D-AE19-62706E023703}">
                        <ahyp:hlinkClr xmlns:ahyp="http://schemas.microsoft.com/office/drawing/2018/hyperlinkcolor" val="tx"/>
                      </a:ext>
                    </a:extLst>
                  </a:hlinkClick>
                </a:rPr>
                <a:t>Dashboard</a:t>
              </a:r>
              <a:endParaRPr lang="en-US" sz="1600" u="sng" dirty="0">
                <a:solidFill>
                  <a:srgbClr val="742774"/>
                </a:solidFill>
              </a:endParaRPr>
            </a:p>
            <a:p>
              <a:pPr defTabSz="914102" fontAlgn="base">
                <a:spcBef>
                  <a:spcPts val="1200"/>
                </a:spcBef>
                <a:spcAft>
                  <a:spcPct val="0"/>
                </a:spcAft>
                <a:defRPr/>
              </a:pPr>
              <a:r>
                <a:rPr lang="en-US" sz="1600" u="sng" dirty="0">
                  <a:solidFill>
                    <a:srgbClr val="742774"/>
                  </a:solidFill>
                  <a:hlinkClick r:id="rId11">
                    <a:extLst>
                      <a:ext uri="{A12FA001-AC4F-418D-AE19-62706E023703}">
                        <ahyp:hlinkClr xmlns:ahyp="http://schemas.microsoft.com/office/drawing/2018/hyperlinkcolor" val="tx"/>
                      </a:ext>
                    </a:extLst>
                  </a:hlinkClick>
                </a:rPr>
                <a:t>Chatbot</a:t>
              </a:r>
              <a:endParaRPr lang="en-US" sz="1600" dirty="0">
                <a:solidFill>
                  <a:srgbClr val="742774"/>
                </a:solidFill>
              </a:endParaRPr>
            </a:p>
          </p:txBody>
        </p:sp>
        <p:sp>
          <p:nvSpPr>
            <p:cNvPr id="50" name="Text Placeholder 3">
              <a:extLst>
                <a:ext uri="{FF2B5EF4-FFF2-40B4-BE49-F238E27FC236}">
                  <a16:creationId xmlns:a16="http://schemas.microsoft.com/office/drawing/2014/main" id="{81F55A1C-25BA-4399-B8B6-FAA2AC3837FC}"/>
                </a:ext>
              </a:extLst>
            </p:cNvPr>
            <p:cNvSpPr txBox="1">
              <a:spLocks/>
            </p:cNvSpPr>
            <p:nvPr/>
          </p:nvSpPr>
          <p:spPr>
            <a:xfrm>
              <a:off x="6099113" y="1752603"/>
              <a:ext cx="2722564" cy="1877437"/>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2400" b="0" i="0" kern="1200" spc="0" baseline="0">
                  <a:solidFill>
                    <a:schemeClr val="tx1"/>
                  </a:solidFill>
                  <a:latin typeface="Segoe UI" panose="020B0502040204020203" pitchFamily="34" charset="0"/>
                  <a:ea typeface="+mn-ea"/>
                  <a:cs typeface="Segoe UI"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kumimoji="0" lang="en-US" sz="1800" b="1" i="0" u="none" strike="noStrike" kern="1200" cap="none" spc="0" normalizeH="0" baseline="0" noProof="0" dirty="0">
                  <a:ln>
                    <a:noFill/>
                  </a:ln>
                  <a:solidFill>
                    <a:srgbClr val="742774"/>
                  </a:solidFill>
                  <a:effectLst/>
                  <a:uLnTx/>
                  <a:uFillTx/>
                  <a:latin typeface="Segoe UI Semibold" panose="020B0502040204020203" pitchFamily="34" charset="0"/>
                  <a:ea typeface="+mn-ea"/>
                  <a:cs typeface="Segoe UI Semibold" panose="020B0502040204020203" pitchFamily="34" charset="0"/>
                </a:rPr>
                <a:t>Training labs</a:t>
              </a: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sng" dirty="0">
                  <a:solidFill>
                    <a:srgbClr val="742774"/>
                  </a:solidFill>
                  <a:effectLst/>
                  <a:latin typeface="+mn-lt"/>
                  <a:hlinkClick r:id="rId12">
                    <a:extLst>
                      <a:ext uri="{A12FA001-AC4F-418D-AE19-62706E023703}">
                        <ahyp:hlinkClr xmlns:ahyp="http://schemas.microsoft.com/office/drawing/2018/hyperlinkcolor" val="tx"/>
                      </a:ext>
                    </a:extLst>
                  </a:hlinkClick>
                </a:rPr>
                <a:t>App in a Day</a:t>
              </a:r>
              <a:endParaRPr lang="en-US" sz="1600" b="0" i="0" u="sng" dirty="0">
                <a:solidFill>
                  <a:srgbClr val="742774"/>
                </a:solidFill>
                <a:effectLst/>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sng" dirty="0">
                  <a:solidFill>
                    <a:srgbClr val="742774"/>
                  </a:solidFill>
                  <a:effectLst/>
                  <a:latin typeface="+mn-lt"/>
                  <a:hlinkClick r:id="rId13">
                    <a:extLst>
                      <a:ext uri="{A12FA001-AC4F-418D-AE19-62706E023703}">
                        <ahyp:hlinkClr xmlns:ahyp="http://schemas.microsoft.com/office/drawing/2018/hyperlinkcolor" val="tx"/>
                      </a:ext>
                    </a:extLst>
                  </a:hlinkClick>
                </a:rPr>
                <a:t>Flow in a Day</a:t>
              </a:r>
              <a:endParaRPr lang="en-US" sz="1600" u="sng" dirty="0">
                <a:solidFill>
                  <a:srgbClr val="742774"/>
                </a:solidFill>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14">
                    <a:extLst>
                      <a:ext uri="{A12FA001-AC4F-418D-AE19-62706E023703}">
                        <ahyp:hlinkClr xmlns:ahyp="http://schemas.microsoft.com/office/drawing/2018/hyperlinkcolor" val="tx"/>
                      </a:ext>
                    </a:extLst>
                  </a:hlinkClick>
                </a:rPr>
                <a:t>Power Virtual Agents in a Day</a:t>
              </a:r>
              <a:endParaRPr lang="en-US" sz="1600" b="0" i="0" u="sng" strike="noStrike" dirty="0">
                <a:solidFill>
                  <a:srgbClr val="742774"/>
                </a:solidFill>
                <a:effectLst/>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sng" dirty="0">
                  <a:solidFill>
                    <a:srgbClr val="742774"/>
                  </a:solidFill>
                  <a:effectLst/>
                  <a:latin typeface="+mn-lt"/>
                  <a:hlinkClick r:id="rId15">
                    <a:extLst>
                      <a:ext uri="{A12FA001-AC4F-418D-AE19-62706E023703}">
                        <ahyp:hlinkClr xmlns:ahyp="http://schemas.microsoft.com/office/drawing/2018/hyperlinkcolor" val="tx"/>
                      </a:ext>
                    </a:extLst>
                  </a:hlinkClick>
                </a:rPr>
                <a:t>More Power Platform labs</a:t>
              </a:r>
              <a:endParaRPr lang="en-US" sz="1600" b="0" i="0" u="sng" dirty="0">
                <a:solidFill>
                  <a:srgbClr val="742774"/>
                </a:solidFill>
                <a:effectLst/>
                <a:latin typeface="+mn-lt"/>
              </a:endParaRPr>
            </a:p>
          </p:txBody>
        </p:sp>
        <p:sp>
          <p:nvSpPr>
            <p:cNvPr id="51" name="Text Placeholder 3">
              <a:extLst>
                <a:ext uri="{FF2B5EF4-FFF2-40B4-BE49-F238E27FC236}">
                  <a16:creationId xmlns:a16="http://schemas.microsoft.com/office/drawing/2014/main" id="{E6E53ED2-2A43-41A7-874B-E229A4366526}"/>
                </a:ext>
              </a:extLst>
            </p:cNvPr>
            <p:cNvSpPr txBox="1">
              <a:spLocks/>
            </p:cNvSpPr>
            <p:nvPr/>
          </p:nvSpPr>
          <p:spPr>
            <a:xfrm>
              <a:off x="9467454" y="1752603"/>
              <a:ext cx="2463290" cy="2677656"/>
            </a:xfrm>
            <a:prstGeom prst="rect">
              <a:avLst/>
            </a:prstGeom>
          </p:spPr>
          <p:txBody>
            <a:bodyPr vert="horz" wrap="square" lIns="0" tIns="0" rIns="0" bIns="0" rtlCol="0" anchor="t">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2400" b="0" i="0" kern="1200" spc="0" baseline="0">
                  <a:solidFill>
                    <a:schemeClr val="tx1"/>
                  </a:solidFill>
                  <a:latin typeface="Segoe UI" panose="020B0502040204020203" pitchFamily="34" charset="0"/>
                  <a:ea typeface="+mn-ea"/>
                  <a:cs typeface="Segoe UI"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kumimoji="0" lang="en-US" sz="1800" b="1" i="0" u="none" strike="noStrike" kern="1200" cap="none" spc="0" normalizeH="0" baseline="0" noProof="0" dirty="0">
                  <a:ln>
                    <a:noFill/>
                  </a:ln>
                  <a:solidFill>
                    <a:srgbClr val="742774"/>
                  </a:solidFill>
                  <a:effectLst/>
                  <a:uLnTx/>
                  <a:uFillTx/>
                  <a:latin typeface="Segoe UI Semibold" panose="020B0502040204020203" pitchFamily="34" charset="0"/>
                  <a:ea typeface="+mn-ea"/>
                  <a:cs typeface="Segoe UI Semibold" panose="020B0502040204020203" pitchFamily="34" charset="0"/>
                </a:rPr>
                <a:t>Browse documentation</a:t>
              </a: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16">
                    <a:extLst>
                      <a:ext uri="{A12FA001-AC4F-418D-AE19-62706E023703}">
                        <ahyp:hlinkClr xmlns:ahyp="http://schemas.microsoft.com/office/drawing/2018/hyperlinkcolor" val="tx"/>
                      </a:ext>
                    </a:extLst>
                  </a:hlinkClick>
                </a:rPr>
                <a:t>Power Apps</a:t>
              </a:r>
              <a:r>
                <a:rPr lang="en-US" sz="1600" b="0" i="0" dirty="0">
                  <a:solidFill>
                    <a:srgbClr val="742774"/>
                  </a:solidFill>
                  <a:effectLst/>
                  <a:latin typeface="+mn-lt"/>
                </a:rPr>
                <a:t> </a:t>
              </a: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17">
                    <a:extLst>
                      <a:ext uri="{A12FA001-AC4F-418D-AE19-62706E023703}">
                        <ahyp:hlinkClr xmlns:ahyp="http://schemas.microsoft.com/office/drawing/2018/hyperlinkcolor" val="tx"/>
                      </a:ext>
                    </a:extLst>
                  </a:hlinkClick>
                </a:rPr>
                <a:t>Power Automate</a:t>
              </a:r>
              <a:endParaRPr lang="en-US" sz="1600" u="none" strike="noStrike" dirty="0">
                <a:solidFill>
                  <a:srgbClr val="742774"/>
                </a:solidFill>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18">
                    <a:extLst>
                      <a:ext uri="{A12FA001-AC4F-418D-AE19-62706E023703}">
                        <ahyp:hlinkClr xmlns:ahyp="http://schemas.microsoft.com/office/drawing/2018/hyperlinkcolor" val="tx"/>
                      </a:ext>
                    </a:extLst>
                  </a:hlinkClick>
                </a:rPr>
                <a:t>Power Virtual Agents</a:t>
              </a:r>
              <a:endParaRPr lang="en-US" sz="1600" u="none" strike="noStrike" dirty="0">
                <a:solidFill>
                  <a:srgbClr val="742774"/>
                </a:solidFill>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19">
                    <a:extLst>
                      <a:ext uri="{A12FA001-AC4F-418D-AE19-62706E023703}">
                        <ahyp:hlinkClr xmlns:ahyp="http://schemas.microsoft.com/office/drawing/2018/hyperlinkcolor" val="tx"/>
                      </a:ext>
                    </a:extLst>
                  </a:hlinkClick>
                </a:rPr>
                <a:t>Power BI</a:t>
              </a:r>
              <a:endParaRPr lang="en-US" sz="1600" u="none" strike="noStrike" dirty="0">
                <a:solidFill>
                  <a:srgbClr val="742774"/>
                </a:solidFill>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20">
                    <a:extLst>
                      <a:ext uri="{A12FA001-AC4F-418D-AE19-62706E023703}">
                        <ahyp:hlinkClr xmlns:ahyp="http://schemas.microsoft.com/office/drawing/2018/hyperlinkcolor" val="tx"/>
                      </a:ext>
                    </a:extLst>
                  </a:hlinkClick>
                </a:rPr>
                <a:t>Microsoft Dataverse</a:t>
              </a:r>
              <a:endParaRPr lang="en-US" sz="1600" u="none" strike="noStrike" dirty="0">
                <a:solidFill>
                  <a:srgbClr val="742774"/>
                </a:solidFill>
                <a:latin typeface="+mn-lt"/>
              </a:endParaRPr>
            </a:p>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lang="en-US" sz="1600" b="0" i="0" u="none" strike="noStrike" dirty="0">
                  <a:solidFill>
                    <a:srgbClr val="742774"/>
                  </a:solidFill>
                  <a:effectLst/>
                  <a:latin typeface="+mn-lt"/>
                  <a:hlinkClick r:id="rId21">
                    <a:extLst>
                      <a:ext uri="{A12FA001-AC4F-418D-AE19-62706E023703}">
                        <ahyp:hlinkClr xmlns:ahyp="http://schemas.microsoft.com/office/drawing/2018/hyperlinkcolor" val="tx"/>
                      </a:ext>
                    </a:extLst>
                  </a:hlinkClick>
                </a:rPr>
                <a:t>Connectors</a:t>
              </a:r>
              <a:endParaRPr kumimoji="0" lang="en-GB" sz="1600" b="0" i="0" u="none" strike="noStrike" kern="1200" cap="none" spc="0" normalizeH="0" baseline="0" noProof="0" dirty="0">
                <a:ln>
                  <a:noFill/>
                </a:ln>
                <a:solidFill>
                  <a:srgbClr val="742774"/>
                </a:solidFill>
                <a:effectLst/>
                <a:uLnTx/>
                <a:uFillTx/>
                <a:latin typeface="+mn-lt"/>
                <a:cs typeface="Segoe UI Light" panose="020B0502040204020203" pitchFamily="34" charset="0"/>
              </a:endParaRPr>
            </a:p>
          </p:txBody>
        </p:sp>
        <p:sp>
          <p:nvSpPr>
            <p:cNvPr id="52" name="Text Placeholder 3">
              <a:extLst>
                <a:ext uri="{FF2B5EF4-FFF2-40B4-BE49-F238E27FC236}">
                  <a16:creationId xmlns:a16="http://schemas.microsoft.com/office/drawing/2014/main" id="{48B56EE9-D4B0-4321-B05F-49A3BC0C8183}"/>
                </a:ext>
              </a:extLst>
            </p:cNvPr>
            <p:cNvSpPr txBox="1">
              <a:spLocks/>
            </p:cNvSpPr>
            <p:nvPr/>
          </p:nvSpPr>
          <p:spPr>
            <a:xfrm>
              <a:off x="579438" y="1752603"/>
              <a:ext cx="1902505" cy="1778949"/>
            </a:xfrm>
            <a:prstGeom prst="rect">
              <a:avLst/>
            </a:prstGeom>
          </p:spPr>
          <p:txBody>
            <a:bodyPr vert="horz" wrap="square" lIns="0" tIns="0" rIns="0" bIns="0" rtlCol="0">
              <a:spAutoFit/>
            </a:bodyPr>
            <a:lstStyle>
              <a:lvl1pPr marL="0" marR="0" indent="0" algn="l" defTabSz="932742" rtl="0" eaLnBrk="1" fontAlgn="auto" latinLnBrk="0" hangingPunct="1">
                <a:lnSpc>
                  <a:spcPct val="100000"/>
                </a:lnSpc>
                <a:spcBef>
                  <a:spcPts val="0"/>
                </a:spcBef>
                <a:spcAft>
                  <a:spcPts val="800"/>
                </a:spcAft>
                <a:buClrTx/>
                <a:buSzPct val="90000"/>
                <a:buFont typeface="Wingdings" panose="05000000000000000000" pitchFamily="2" charset="2"/>
                <a:buNone/>
                <a:tabLst/>
                <a:defRPr sz="2400" b="0" i="0" kern="1200" spc="0" baseline="0">
                  <a:solidFill>
                    <a:schemeClr val="tx1"/>
                  </a:solidFill>
                  <a:latin typeface="Segoe UI" panose="020B0502040204020203" pitchFamily="34" charset="0"/>
                  <a:ea typeface="+mn-ea"/>
                  <a:cs typeface="Segoe UI" panose="020B0502040204020203" pitchFamily="34" charset="0"/>
                </a:defRPr>
              </a:lvl1pPr>
              <a:lvl2pPr marL="0" marR="0" indent="0" algn="l" defTabSz="932742" rtl="0" eaLnBrk="1" fontAlgn="auto" latinLnBrk="0" hangingPunct="1">
                <a:lnSpc>
                  <a:spcPct val="100000"/>
                </a:lnSpc>
                <a:spcBef>
                  <a:spcPts val="0"/>
                </a:spcBef>
                <a:spcAft>
                  <a:spcPts val="800"/>
                </a:spcAft>
                <a:buClrTx/>
                <a:buSzPct val="90000"/>
                <a:buFont typeface="Arial" panose="020B0604020202020204" pitchFamily="34" charset="0"/>
                <a:buNone/>
                <a:tabLst/>
                <a:defRPr sz="1600" b="0" i="0" kern="1200" spc="0" baseline="0">
                  <a:solidFill>
                    <a:srgbClr val="000000"/>
                  </a:solidFill>
                  <a:latin typeface="Segoe UI Light" panose="020B0502040204020203" pitchFamily="34" charset="0"/>
                  <a:ea typeface="+mn-ea"/>
                  <a:cs typeface="Segoe UI Light" panose="020B0502040204020203" pitchFamily="34" charset="0"/>
                </a:defRPr>
              </a:lvl2pPr>
              <a:lvl3pPr marL="4572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3pPr>
              <a:lvl4pPr marL="6858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4pPr>
              <a:lvl5pPr marL="914400" marR="0" indent="0" algn="l" defTabSz="932742" rtl="0" eaLnBrk="1" fontAlgn="auto" latinLnBrk="0" hangingPunct="1">
                <a:lnSpc>
                  <a:spcPct val="90000"/>
                </a:lnSpc>
                <a:spcBef>
                  <a:spcPts val="0"/>
                </a:spcBef>
                <a:spcAft>
                  <a:spcPts val="0"/>
                </a:spcAft>
                <a:buClrTx/>
                <a:buSzPct val="90000"/>
                <a:buFont typeface="Wingdings" panose="05000000000000000000" pitchFamily="2" charset="2"/>
                <a:buNone/>
                <a:tabLst/>
                <a:defRPr sz="1600" kern="1200" spc="0" baseline="0">
                  <a:solidFill>
                    <a:srgbClr val="000000"/>
                  </a:solidFill>
                  <a:latin typeface="+mn-lt"/>
                  <a:ea typeface="+mn-ea"/>
                  <a:cs typeface="+mn-cs"/>
                </a:defRPr>
              </a:lvl5pPr>
              <a:lvl6pPr marL="2565040"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3031412"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97783"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964155" indent="-233186" algn="l" defTabSz="932742"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102" rtl="0" eaLnBrk="1" fontAlgn="base" latinLnBrk="0" hangingPunct="1">
                <a:lnSpc>
                  <a:spcPct val="100000"/>
                </a:lnSpc>
                <a:spcBef>
                  <a:spcPts val="1200"/>
                </a:spcBef>
                <a:spcAft>
                  <a:spcPct val="0"/>
                </a:spcAft>
                <a:buClrTx/>
                <a:buSzPct val="90000"/>
                <a:buFont typeface="Wingdings" panose="05000000000000000000" pitchFamily="2" charset="2"/>
                <a:buNone/>
                <a:tabLst/>
                <a:defRPr/>
              </a:pPr>
              <a:r>
                <a:rPr kumimoji="0" lang="en-US" sz="1800" b="1" i="0" u="none" strike="noStrike" kern="1200" cap="none" spc="0" normalizeH="0" baseline="0" noProof="0" dirty="0">
                  <a:ln>
                    <a:noFill/>
                  </a:ln>
                  <a:solidFill>
                    <a:srgbClr val="742774"/>
                  </a:solidFill>
                  <a:effectLst/>
                  <a:uLnTx/>
                  <a:uFillTx/>
                  <a:latin typeface="Segoe UI Semibold" panose="020B0502040204020203" pitchFamily="34" charset="0"/>
                  <a:cs typeface="Segoe UI Semibold" panose="020B0502040204020203" pitchFamily="34" charset="0"/>
                </a:rPr>
                <a:t>Overview</a:t>
              </a:r>
              <a:endParaRPr lang="en-US" sz="1200" b="1" dirty="0">
                <a:solidFill>
                  <a:srgbClr val="742774"/>
                </a:solidFill>
                <a:latin typeface="Segoe UI Semibold" panose="020B0502040204020203" pitchFamily="34" charset="0"/>
                <a:cs typeface="Segoe UI Semibold" panose="020B0502040204020203" pitchFamily="34" charset="0"/>
                <a:hlinkClick r:id="rId22">
                  <a:extLst>
                    <a:ext uri="{A12FA001-AC4F-418D-AE19-62706E023703}">
                      <ahyp:hlinkClr xmlns:ahyp="http://schemas.microsoft.com/office/drawing/2018/hyperlinkcolor" val="tx"/>
                    </a:ext>
                  </a:extLst>
                </a:hlinkClick>
              </a:endParaRPr>
            </a:p>
            <a:p>
              <a:pPr>
                <a:lnSpc>
                  <a:spcPct val="90000"/>
                </a:lnSpc>
                <a:spcBef>
                  <a:spcPts val="1200"/>
                </a:spcBef>
                <a:spcAft>
                  <a:spcPts val="0"/>
                </a:spcAft>
              </a:pPr>
              <a:r>
                <a:rPr lang="en-US" sz="1600" b="0" i="0" u="none" strike="noStrike" dirty="0">
                  <a:solidFill>
                    <a:srgbClr val="742774"/>
                  </a:solidFill>
                  <a:effectLst/>
                  <a:latin typeface="+mn-lt"/>
                  <a:hlinkClick r:id="rId22">
                    <a:extLst>
                      <a:ext uri="{A12FA001-AC4F-418D-AE19-62706E023703}">
                        <ahyp:hlinkClr xmlns:ahyp="http://schemas.microsoft.com/office/drawing/2018/hyperlinkcolor" val="tx"/>
                      </a:ext>
                    </a:extLst>
                  </a:hlinkClick>
                </a:rPr>
                <a:t>Power Apps</a:t>
              </a:r>
              <a:endParaRPr lang="en-US" sz="1600" u="none" strike="noStrike" dirty="0">
                <a:solidFill>
                  <a:srgbClr val="742774"/>
                </a:solidFill>
                <a:latin typeface="+mn-lt"/>
              </a:endParaRPr>
            </a:p>
            <a:p>
              <a:pPr>
                <a:lnSpc>
                  <a:spcPct val="90000"/>
                </a:lnSpc>
                <a:spcBef>
                  <a:spcPts val="1200"/>
                </a:spcBef>
                <a:spcAft>
                  <a:spcPts val="0"/>
                </a:spcAft>
              </a:pPr>
              <a:r>
                <a:rPr lang="en-US" sz="1600" b="0" i="0" u="none" strike="noStrike" dirty="0">
                  <a:solidFill>
                    <a:srgbClr val="742774"/>
                  </a:solidFill>
                  <a:effectLst/>
                  <a:latin typeface="+mn-lt"/>
                  <a:hlinkClick r:id="rId23">
                    <a:extLst>
                      <a:ext uri="{A12FA001-AC4F-418D-AE19-62706E023703}">
                        <ahyp:hlinkClr xmlns:ahyp="http://schemas.microsoft.com/office/drawing/2018/hyperlinkcolor" val="tx"/>
                      </a:ext>
                    </a:extLst>
                  </a:hlinkClick>
                </a:rPr>
                <a:t>Power Automate</a:t>
              </a:r>
              <a:endParaRPr lang="en-US" sz="1600" b="0" i="0" u="none" strike="noStrike" dirty="0">
                <a:solidFill>
                  <a:srgbClr val="742774"/>
                </a:solidFill>
                <a:effectLst/>
                <a:latin typeface="+mn-lt"/>
              </a:endParaRPr>
            </a:p>
            <a:p>
              <a:pPr>
                <a:lnSpc>
                  <a:spcPct val="90000"/>
                </a:lnSpc>
                <a:spcBef>
                  <a:spcPts val="1200"/>
                </a:spcBef>
                <a:spcAft>
                  <a:spcPts val="0"/>
                </a:spcAft>
              </a:pPr>
              <a:r>
                <a:rPr lang="en-US" sz="1600" b="0" i="0" u="none" strike="noStrike" dirty="0">
                  <a:solidFill>
                    <a:srgbClr val="742774"/>
                  </a:solidFill>
                  <a:effectLst/>
                  <a:latin typeface="+mn-lt"/>
                  <a:hlinkClick r:id="rId24">
                    <a:extLst>
                      <a:ext uri="{A12FA001-AC4F-418D-AE19-62706E023703}">
                        <ahyp:hlinkClr xmlns:ahyp="http://schemas.microsoft.com/office/drawing/2018/hyperlinkcolor" val="tx"/>
                      </a:ext>
                    </a:extLst>
                  </a:hlinkClick>
                </a:rPr>
                <a:t>Power BI</a:t>
              </a:r>
              <a:endParaRPr lang="en-US" sz="1600" u="none" strike="noStrike" dirty="0">
                <a:solidFill>
                  <a:srgbClr val="742774"/>
                </a:solidFill>
                <a:latin typeface="+mn-lt"/>
              </a:endParaRPr>
            </a:p>
            <a:p>
              <a:pPr>
                <a:lnSpc>
                  <a:spcPct val="90000"/>
                </a:lnSpc>
                <a:spcBef>
                  <a:spcPts val="1200"/>
                </a:spcBef>
                <a:spcAft>
                  <a:spcPts val="0"/>
                </a:spcAft>
              </a:pPr>
              <a:r>
                <a:rPr lang="en-US" sz="1600" b="0" i="0" u="none" strike="noStrike" dirty="0">
                  <a:solidFill>
                    <a:srgbClr val="742774"/>
                  </a:solidFill>
                  <a:effectLst/>
                  <a:latin typeface="+mn-lt"/>
                  <a:hlinkClick r:id="rId25">
                    <a:extLst>
                      <a:ext uri="{A12FA001-AC4F-418D-AE19-62706E023703}">
                        <ahyp:hlinkClr xmlns:ahyp="http://schemas.microsoft.com/office/drawing/2018/hyperlinkcolor" val="tx"/>
                      </a:ext>
                    </a:extLst>
                  </a:hlinkClick>
                </a:rPr>
                <a:t>Power Virtual Agents</a:t>
              </a:r>
              <a:endParaRPr kumimoji="0" lang="en-GB" sz="1600" b="0" i="0" u="none" strike="noStrike" kern="1200" cap="none" spc="0" normalizeH="0" baseline="0" noProof="0" dirty="0">
                <a:ln>
                  <a:noFill/>
                </a:ln>
                <a:solidFill>
                  <a:srgbClr val="742774"/>
                </a:solidFill>
                <a:effectLst/>
                <a:uLnTx/>
                <a:uFillTx/>
                <a:latin typeface="+mn-lt"/>
                <a:cs typeface="Segoe UI Light" panose="020B0502040204020203" pitchFamily="34" charset="0"/>
              </a:endParaRPr>
            </a:p>
          </p:txBody>
        </p:sp>
      </p:grpSp>
      <p:grpSp>
        <p:nvGrpSpPr>
          <p:cNvPr id="2" name="Group 1">
            <a:extLst>
              <a:ext uri="{FF2B5EF4-FFF2-40B4-BE49-F238E27FC236}">
                <a16:creationId xmlns:a16="http://schemas.microsoft.com/office/drawing/2014/main" id="{12D7EDEC-39C3-484F-93B7-781F08FBE1EC}"/>
              </a:ext>
            </a:extLst>
          </p:cNvPr>
          <p:cNvGrpSpPr/>
          <p:nvPr/>
        </p:nvGrpSpPr>
        <p:grpSpPr>
          <a:xfrm>
            <a:off x="919990" y="5844030"/>
            <a:ext cx="790122" cy="790122"/>
            <a:chOff x="919990" y="5844030"/>
            <a:chExt cx="790122" cy="790122"/>
          </a:xfrm>
        </p:grpSpPr>
        <p:sp>
          <p:nvSpPr>
            <p:cNvPr id="31" name="Oval 30">
              <a:extLst>
                <a:ext uri="{FF2B5EF4-FFF2-40B4-BE49-F238E27FC236}">
                  <a16:creationId xmlns:a16="http://schemas.microsoft.com/office/drawing/2014/main" id="{F356A7DD-BCA3-40BA-82C6-1A0FD71FDEAD}"/>
                </a:ext>
              </a:extLst>
            </p:cNvPr>
            <p:cNvSpPr/>
            <p:nvPr/>
          </p:nvSpPr>
          <p:spPr bwMode="auto">
            <a:xfrm>
              <a:off x="919990" y="5844030"/>
              <a:ext cx="790122" cy="790122"/>
            </a:xfrm>
            <a:prstGeom prst="ellipse">
              <a:avLst/>
            </a:prstGeom>
            <a:solidFill>
              <a:schemeClr val="bg1"/>
            </a:solidFill>
            <a:ln>
              <a:noFill/>
              <a:headEnd type="none" w="med" len="med"/>
              <a:tailEnd type="none" w="med" len="med"/>
            </a:ln>
            <a:effectLst>
              <a:outerShdw blurRad="63500" dist="50800" dir="2700000" algn="ctr" rotWithShape="0">
                <a:srgbClr val="000000">
                  <a:alpha val="25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dirty="0">
                <a:gradFill>
                  <a:gsLst>
                    <a:gs pos="0">
                      <a:srgbClr val="FFFFFF"/>
                    </a:gs>
                    <a:gs pos="100000">
                      <a:srgbClr val="FFFFFF"/>
                    </a:gs>
                  </a:gsLst>
                  <a:lin ang="5400000" scaled="0"/>
                </a:gradFill>
                <a:latin typeface="Segoe UI"/>
                <a:cs typeface="Segoe UI" pitchFamily="34" charset="0"/>
              </a:endParaRPr>
            </a:p>
          </p:txBody>
        </p:sp>
        <p:sp>
          <p:nvSpPr>
            <p:cNvPr id="24" name="Laptop_E770" title="Icon of a laptop">
              <a:extLst>
                <a:ext uri="{FF2B5EF4-FFF2-40B4-BE49-F238E27FC236}">
                  <a16:creationId xmlns:a16="http://schemas.microsoft.com/office/drawing/2014/main" id="{80E8CA52-089A-4ED5-8F91-21769E17B59D}"/>
                </a:ext>
              </a:extLst>
            </p:cNvPr>
            <p:cNvSpPr>
              <a:spLocks noChangeAspect="1" noEditPoints="1"/>
            </p:cNvSpPr>
            <p:nvPr/>
          </p:nvSpPr>
          <p:spPr bwMode="auto">
            <a:xfrm>
              <a:off x="1086451" y="6086552"/>
              <a:ext cx="457200" cy="305079"/>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noFill/>
            <a:ln w="15875" cap="sq">
              <a:solidFill>
                <a:srgbClr val="191919"/>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sz="900" dirty="0">
                <a:gradFill>
                  <a:gsLst>
                    <a:gs pos="0">
                      <a:srgbClr val="505050"/>
                    </a:gs>
                    <a:gs pos="100000">
                      <a:srgbClr val="505050"/>
                    </a:gs>
                  </a:gsLst>
                </a:gradFill>
              </a:endParaRPr>
            </a:p>
          </p:txBody>
        </p:sp>
      </p:grpSp>
    </p:spTree>
    <p:extLst>
      <p:ext uri="{BB962C8B-B14F-4D97-AF65-F5344CB8AC3E}">
        <p14:creationId xmlns:p14="http://schemas.microsoft.com/office/powerpoint/2010/main" val="758172464"/>
      </p:ext>
    </p:extLst>
  </p:cSld>
  <p:clrMapOvr>
    <a:masterClrMapping/>
  </p:clrMapOvr>
  <p:transition>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5538E2AE-E14C-B241-8EC2-E177EEA2D018}"/>
              </a:ext>
              <a:ext uri="{C183D7F6-B498-43B3-948B-1728B52AA6E4}">
                <adec:decorative xmlns:adec="http://schemas.microsoft.com/office/drawing/2017/decorative" val="1"/>
              </a:ext>
            </a:extLst>
          </p:cNvPr>
          <p:cNvSpPr/>
          <p:nvPr/>
        </p:nvSpPr>
        <p:spPr bwMode="auto">
          <a:xfrm flipV="1">
            <a:off x="243455" y="5479881"/>
            <a:ext cx="11949564" cy="1514640"/>
          </a:xfrm>
          <a:custGeom>
            <a:avLst/>
            <a:gdLst>
              <a:gd name="connsiteX0" fmla="*/ 0 w 11533187"/>
              <a:gd name="connsiteY0" fmla="*/ 0 h 1270751"/>
              <a:gd name="connsiteX1" fmla="*/ 11533187 w 11533187"/>
              <a:gd name="connsiteY1" fmla="*/ 0 h 1270751"/>
              <a:gd name="connsiteX2" fmla="*/ 11533187 w 11533187"/>
              <a:gd name="connsiteY2" fmla="*/ 1270751 h 1270751"/>
              <a:gd name="connsiteX3" fmla="*/ 0 w 11533187"/>
              <a:gd name="connsiteY3" fmla="*/ 1270751 h 1270751"/>
              <a:gd name="connsiteX4" fmla="*/ 0 w 11533187"/>
              <a:gd name="connsiteY4" fmla="*/ 0 h 1270751"/>
              <a:gd name="connsiteX0" fmla="*/ 11533187 w 11624627"/>
              <a:gd name="connsiteY0" fmla="*/ 0 h 1270751"/>
              <a:gd name="connsiteX1" fmla="*/ 11533187 w 11624627"/>
              <a:gd name="connsiteY1" fmla="*/ 1270751 h 1270751"/>
              <a:gd name="connsiteX2" fmla="*/ 0 w 11624627"/>
              <a:gd name="connsiteY2" fmla="*/ 1270751 h 1270751"/>
              <a:gd name="connsiteX3" fmla="*/ 0 w 11624627"/>
              <a:gd name="connsiteY3" fmla="*/ 0 h 1270751"/>
              <a:gd name="connsiteX4" fmla="*/ 11624627 w 11624627"/>
              <a:gd name="connsiteY4" fmla="*/ 91440 h 1270751"/>
              <a:gd name="connsiteX0" fmla="*/ 11533187 w 11533187"/>
              <a:gd name="connsiteY0" fmla="*/ 0 h 1270751"/>
              <a:gd name="connsiteX1" fmla="*/ 11533187 w 11533187"/>
              <a:gd name="connsiteY1" fmla="*/ 1270751 h 1270751"/>
              <a:gd name="connsiteX2" fmla="*/ 0 w 11533187"/>
              <a:gd name="connsiteY2" fmla="*/ 1270751 h 1270751"/>
              <a:gd name="connsiteX3" fmla="*/ 0 w 11533187"/>
              <a:gd name="connsiteY3" fmla="*/ 0 h 1270751"/>
            </a:gdLst>
            <a:ahLst/>
            <a:cxnLst>
              <a:cxn ang="0">
                <a:pos x="connsiteX0" y="connsiteY0"/>
              </a:cxn>
              <a:cxn ang="0">
                <a:pos x="connsiteX1" y="connsiteY1"/>
              </a:cxn>
              <a:cxn ang="0">
                <a:pos x="connsiteX2" y="connsiteY2"/>
              </a:cxn>
              <a:cxn ang="0">
                <a:pos x="connsiteX3" y="connsiteY3"/>
              </a:cxn>
            </a:cxnLst>
            <a:rect l="l" t="t" r="r" b="b"/>
            <a:pathLst>
              <a:path w="11533187" h="1270751">
                <a:moveTo>
                  <a:pt x="11533187" y="0"/>
                </a:moveTo>
                <a:lnTo>
                  <a:pt x="11533187" y="1270751"/>
                </a:lnTo>
                <a:lnTo>
                  <a:pt x="0" y="1270751"/>
                </a:lnTo>
                <a:lnTo>
                  <a:pt x="0" y="0"/>
                </a:lnTo>
              </a:path>
            </a:pathLst>
          </a:custGeom>
          <a:noFill/>
          <a:ln w="6350">
            <a:solidFill>
              <a:schemeClr val="bg1">
                <a:lumMod val="7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defTabSz="932563">
              <a:spcAft>
                <a:spcPts val="1000"/>
              </a:spcAft>
              <a:defRPr/>
            </a:pPr>
            <a:endParaRPr lang="en-US" sz="1632">
              <a:solidFill>
                <a:srgbClr val="FFFFFF"/>
              </a:solidFill>
              <a:latin typeface="Segoe UI"/>
              <a:ea typeface="Segoe UI" pitchFamily="34" charset="0"/>
              <a:cs typeface="Segoe UI" pitchFamily="34" charset="0"/>
            </a:endParaRPr>
          </a:p>
        </p:txBody>
      </p:sp>
      <p:sp>
        <p:nvSpPr>
          <p:cNvPr id="28" name="Rectangle 27">
            <a:extLst>
              <a:ext uri="{FF2B5EF4-FFF2-40B4-BE49-F238E27FC236}">
                <a16:creationId xmlns:a16="http://schemas.microsoft.com/office/drawing/2014/main" id="{FDB0A18D-4F3F-46EF-A120-74CD5EB63840}"/>
              </a:ext>
            </a:extLst>
          </p:cNvPr>
          <p:cNvSpPr/>
          <p:nvPr/>
        </p:nvSpPr>
        <p:spPr bwMode="auto">
          <a:xfrm>
            <a:off x="2370690" y="6059435"/>
            <a:ext cx="1406464"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hlinkClick r:id="rId3">
                  <a:extLst>
                    <a:ext uri="{A12FA001-AC4F-418D-AE19-62706E023703}">
                      <ahyp:hlinkClr xmlns:ahyp="http://schemas.microsoft.com/office/drawing/2018/hyperlinkcolor" val="tx"/>
                    </a:ext>
                  </a:extLst>
                </a:hlinkClick>
              </a:rPr>
              <a:t>Power Apps Trial</a:t>
            </a:r>
            <a:endParaRPr lang="en-US" sz="1400" kern="0" dirty="0">
              <a:solidFill>
                <a:srgbClr val="742774"/>
              </a:solidFill>
              <a:latin typeface="+mj-lt"/>
              <a:cs typeface="Segoe UI" pitchFamily="34" charset="0"/>
            </a:endParaRPr>
          </a:p>
        </p:txBody>
      </p:sp>
      <p:sp>
        <p:nvSpPr>
          <p:cNvPr id="38" name="Rectangle 37">
            <a:extLst>
              <a:ext uri="{FF2B5EF4-FFF2-40B4-BE49-F238E27FC236}">
                <a16:creationId xmlns:a16="http://schemas.microsoft.com/office/drawing/2014/main" id="{0DCA42F8-B2FF-5047-81CF-24919D834D3A}"/>
              </a:ext>
            </a:extLst>
          </p:cNvPr>
          <p:cNvSpPr/>
          <p:nvPr/>
        </p:nvSpPr>
        <p:spPr bwMode="auto">
          <a:xfrm>
            <a:off x="4529493" y="6059435"/>
            <a:ext cx="1846860"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hlinkClick r:id="rId4">
                  <a:extLst>
                    <a:ext uri="{A12FA001-AC4F-418D-AE19-62706E023703}">
                      <ahyp:hlinkClr xmlns:ahyp="http://schemas.microsoft.com/office/drawing/2018/hyperlinkcolor" val="tx"/>
                    </a:ext>
                  </a:extLst>
                </a:hlinkClick>
              </a:rPr>
              <a:t>Power Automate Trial</a:t>
            </a:r>
            <a:endParaRPr lang="en-US" sz="1400" dirty="0">
              <a:solidFill>
                <a:srgbClr val="742774"/>
              </a:solidFill>
              <a:latin typeface="+mj-lt"/>
            </a:endParaRPr>
          </a:p>
        </p:txBody>
      </p:sp>
      <p:sp>
        <p:nvSpPr>
          <p:cNvPr id="39" name="Rectangle 38">
            <a:extLst>
              <a:ext uri="{FF2B5EF4-FFF2-40B4-BE49-F238E27FC236}">
                <a16:creationId xmlns:a16="http://schemas.microsoft.com/office/drawing/2014/main" id="{E6F20DBF-9341-EB42-84AF-D264CF77DD46}"/>
              </a:ext>
            </a:extLst>
          </p:cNvPr>
          <p:cNvSpPr/>
          <p:nvPr/>
        </p:nvSpPr>
        <p:spPr bwMode="auto">
          <a:xfrm>
            <a:off x="7128692" y="6059435"/>
            <a:ext cx="1199219"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Power BI Trial</a:t>
            </a:r>
            <a:endParaRPr lang="en-US" sz="1400" dirty="0">
              <a:solidFill>
                <a:srgbClr val="742774"/>
              </a:solidFill>
              <a:latin typeface="+mj-lt"/>
              <a:ea typeface="Calibri" panose="020F0502020204030204" pitchFamily="34" charset="0"/>
              <a:cs typeface="Times New Roman" panose="02020603050405020304" pitchFamily="18" charset="0"/>
            </a:endParaRPr>
          </a:p>
        </p:txBody>
      </p:sp>
      <p:sp>
        <p:nvSpPr>
          <p:cNvPr id="40" name="Rectangle 39">
            <a:extLst>
              <a:ext uri="{FF2B5EF4-FFF2-40B4-BE49-F238E27FC236}">
                <a16:creationId xmlns:a16="http://schemas.microsoft.com/office/drawing/2014/main" id="{42F2C5BA-FF1F-F741-B30A-67A6D07188D4}"/>
              </a:ext>
            </a:extLst>
          </p:cNvPr>
          <p:cNvSpPr/>
          <p:nvPr/>
        </p:nvSpPr>
        <p:spPr bwMode="auto">
          <a:xfrm>
            <a:off x="9080253" y="6059436"/>
            <a:ext cx="2222523" cy="215444"/>
          </a:xfrm>
          <a:prstGeom prst="rect">
            <a:avLst/>
          </a:prstGeom>
          <a:no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p>
            <a:pPr algn="ctr" defTabSz="932563">
              <a:spcBef>
                <a:spcPts val="408"/>
              </a:spcBef>
              <a:buClr>
                <a:srgbClr val="0078D4"/>
              </a:buClr>
              <a:defRPr/>
            </a:pPr>
            <a:r>
              <a:rPr lang="en-US" sz="1400" dirty="0">
                <a:solidFill>
                  <a:srgbClr val="742774"/>
                </a:solidFill>
                <a:latin typeface="+mj-lt"/>
                <a:cs typeface="Times New Roman" panose="02020603050405020304" pitchFamily="18" charset="0"/>
                <a:hlinkClick r:id="rId6">
                  <a:extLst>
                    <a:ext uri="{A12FA001-AC4F-418D-AE19-62706E023703}">
                      <ahyp:hlinkClr xmlns:ahyp="http://schemas.microsoft.com/office/drawing/2018/hyperlinkcolor" val="tx"/>
                    </a:ext>
                  </a:extLst>
                </a:hlinkClick>
              </a:rPr>
              <a:t>Power Virtual Agents Trial</a:t>
            </a:r>
            <a:endParaRPr lang="en-US" sz="1400" dirty="0">
              <a:solidFill>
                <a:srgbClr val="742774"/>
              </a:solidFill>
              <a:latin typeface="+mj-lt"/>
            </a:endParaRPr>
          </a:p>
        </p:txBody>
      </p:sp>
      <p:cxnSp>
        <p:nvCxnSpPr>
          <p:cNvPr id="20" name="Straight Connector 19">
            <a:extLst>
              <a:ext uri="{FF2B5EF4-FFF2-40B4-BE49-F238E27FC236}">
                <a16:creationId xmlns:a16="http://schemas.microsoft.com/office/drawing/2014/main" id="{60AFF7A8-EAED-FE4B-A70F-5BB5F66AE8F4}"/>
              </a:ext>
            </a:extLst>
          </p:cNvPr>
          <p:cNvCxnSpPr/>
          <p:nvPr/>
        </p:nvCxnSpPr>
        <p:spPr>
          <a:xfrm>
            <a:off x="4153324" y="6029589"/>
            <a:ext cx="0" cy="278397"/>
          </a:xfrm>
          <a:prstGeom prst="line">
            <a:avLst/>
          </a:prstGeom>
          <a:ln>
            <a:solidFill>
              <a:srgbClr val="000000"/>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BDDF853-1E41-9040-B614-A1A3FC6C85F1}"/>
              </a:ext>
            </a:extLst>
          </p:cNvPr>
          <p:cNvCxnSpPr/>
          <p:nvPr/>
        </p:nvCxnSpPr>
        <p:spPr>
          <a:xfrm>
            <a:off x="6752523" y="6029589"/>
            <a:ext cx="0" cy="278397"/>
          </a:xfrm>
          <a:prstGeom prst="line">
            <a:avLst/>
          </a:prstGeom>
          <a:ln>
            <a:solidFill>
              <a:srgbClr val="000000"/>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65F4E617-4BC5-BB41-A8DF-7495DC935FD0}"/>
              </a:ext>
            </a:extLst>
          </p:cNvPr>
          <p:cNvCxnSpPr/>
          <p:nvPr/>
        </p:nvCxnSpPr>
        <p:spPr>
          <a:xfrm>
            <a:off x="8704081" y="6029589"/>
            <a:ext cx="0" cy="278397"/>
          </a:xfrm>
          <a:prstGeom prst="line">
            <a:avLst/>
          </a:prstGeom>
          <a:ln>
            <a:solidFill>
              <a:srgbClr val="000000"/>
            </a:solidFill>
            <a:headEnd type="none" w="lg" len="med"/>
            <a:tailEnd type="none" w="lg" len="med"/>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CB7F4FE-FF06-4C7C-846E-A2091FAEE0EC}"/>
              </a:ext>
            </a:extLst>
          </p:cNvPr>
          <p:cNvSpPr>
            <a:spLocks noGrp="1"/>
          </p:cNvSpPr>
          <p:nvPr>
            <p:ph type="title"/>
          </p:nvPr>
        </p:nvSpPr>
        <p:spPr/>
        <p:txBody>
          <a:bodyPr/>
          <a:lstStyle/>
          <a:p>
            <a:r>
              <a:rPr lang="en-US" dirty="0"/>
              <a:t>Additional adoption &amp; guidance</a:t>
            </a:r>
          </a:p>
        </p:txBody>
      </p:sp>
      <p:grpSp>
        <p:nvGrpSpPr>
          <p:cNvPr id="14" name="Group 13">
            <a:extLst>
              <a:ext uri="{FF2B5EF4-FFF2-40B4-BE49-F238E27FC236}">
                <a16:creationId xmlns:a16="http://schemas.microsoft.com/office/drawing/2014/main" id="{0CB4FB38-0CA9-4C9F-9F3D-FEB252A6F3D0}"/>
              </a:ext>
            </a:extLst>
          </p:cNvPr>
          <p:cNvGrpSpPr/>
          <p:nvPr/>
        </p:nvGrpSpPr>
        <p:grpSpPr>
          <a:xfrm>
            <a:off x="0" y="1290320"/>
            <a:ext cx="12436475" cy="3942080"/>
            <a:chOff x="0" y="1290320"/>
            <a:chExt cx="12436475" cy="3942080"/>
          </a:xfrm>
        </p:grpSpPr>
        <p:sp>
          <p:nvSpPr>
            <p:cNvPr id="11" name="Rectangle 10">
              <a:extLst>
                <a:ext uri="{FF2B5EF4-FFF2-40B4-BE49-F238E27FC236}">
                  <a16:creationId xmlns:a16="http://schemas.microsoft.com/office/drawing/2014/main" id="{AE510425-EA1C-4C51-91D6-B6F540367583}"/>
                </a:ext>
              </a:extLst>
            </p:cNvPr>
            <p:cNvSpPr/>
            <p:nvPr/>
          </p:nvSpPr>
          <p:spPr bwMode="auto">
            <a:xfrm>
              <a:off x="4582161" y="1290320"/>
              <a:ext cx="7854314" cy="3942080"/>
            </a:xfrm>
            <a:prstGeom prst="rect">
              <a:avLst/>
            </a:prstGeom>
            <a:solidFill>
              <a:srgbClr val="EAEAEA"/>
            </a:solidFill>
            <a:ln w="63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nvGrpSpPr>
            <p:cNvPr id="44" name="Group 43">
              <a:extLst>
                <a:ext uri="{FF2B5EF4-FFF2-40B4-BE49-F238E27FC236}">
                  <a16:creationId xmlns:a16="http://schemas.microsoft.com/office/drawing/2014/main" id="{7AFD1BDA-F077-7849-B27E-902185919773}"/>
                </a:ext>
              </a:extLst>
            </p:cNvPr>
            <p:cNvGrpSpPr/>
            <p:nvPr/>
          </p:nvGrpSpPr>
          <p:grpSpPr>
            <a:xfrm>
              <a:off x="579438" y="1481502"/>
              <a:ext cx="11277599" cy="3615480"/>
              <a:chOff x="215899" y="1452585"/>
              <a:chExt cx="11057474" cy="3544910"/>
            </a:xfrm>
          </p:grpSpPr>
          <p:sp>
            <p:nvSpPr>
              <p:cNvPr id="3" name="Rectangle 2">
                <a:extLst>
                  <a:ext uri="{FF2B5EF4-FFF2-40B4-BE49-F238E27FC236}">
                    <a16:creationId xmlns:a16="http://schemas.microsoft.com/office/drawing/2014/main" id="{9E3C6A42-998D-4F60-8A02-A46ED476C4B2}"/>
                  </a:ext>
                </a:extLst>
              </p:cNvPr>
              <p:cNvSpPr/>
              <p:nvPr/>
            </p:nvSpPr>
            <p:spPr bwMode="auto">
              <a:xfrm>
                <a:off x="4392823" y="4529492"/>
                <a:ext cx="6880550" cy="21123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32239">
                  <a:spcAft>
                    <a:spcPts val="3000"/>
                  </a:spcAft>
                  <a:defRPr/>
                </a:pPr>
                <a:r>
                  <a:rPr lang="en-US" sz="1400">
                    <a:ln w="3175">
                      <a:noFill/>
                    </a:ln>
                    <a:latin typeface="Segoe UI Semibold"/>
                    <a:cs typeface="Segoe UI Semilight" panose="020B0402040204020203" pitchFamily="34" charset="0"/>
                  </a:rPr>
                  <a:t>Discuss ideas, share best practices, and get help from the community</a:t>
                </a:r>
              </a:p>
            </p:txBody>
          </p:sp>
          <p:sp>
            <p:nvSpPr>
              <p:cNvPr id="4" name="Rectangle 3">
                <a:extLst>
                  <a:ext uri="{FF2B5EF4-FFF2-40B4-BE49-F238E27FC236}">
                    <a16:creationId xmlns:a16="http://schemas.microsoft.com/office/drawing/2014/main" id="{94083C12-6B27-4F40-8FA1-27860DC90675}"/>
                  </a:ext>
                </a:extLst>
              </p:cNvPr>
              <p:cNvSpPr/>
              <p:nvPr/>
            </p:nvSpPr>
            <p:spPr bwMode="auto">
              <a:xfrm>
                <a:off x="4392823" y="1603731"/>
                <a:ext cx="6880550" cy="42247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32239">
                  <a:spcAft>
                    <a:spcPts val="3000"/>
                  </a:spcAft>
                  <a:defRPr/>
                </a:pPr>
                <a:r>
                  <a:rPr lang="en-US" sz="1400" dirty="0">
                    <a:ln w="3175">
                      <a:noFill/>
                    </a:ln>
                    <a:latin typeface="Segoe UI Semibold"/>
                    <a:cs typeface="Segoe UI Semilight" panose="020B0402040204020203" pitchFamily="34" charset="0"/>
                  </a:rPr>
                  <a:t>Learn how to nurture the growth of Power Platform in your organization with the Power Platform Center of Excellence Starter kit</a:t>
                </a:r>
              </a:p>
            </p:txBody>
          </p:sp>
          <p:sp>
            <p:nvSpPr>
              <p:cNvPr id="5" name="Rectangle 4">
                <a:extLst>
                  <a:ext uri="{FF2B5EF4-FFF2-40B4-BE49-F238E27FC236}">
                    <a16:creationId xmlns:a16="http://schemas.microsoft.com/office/drawing/2014/main" id="{1BF07116-35DA-4490-8117-7EDF8EB4F59E}"/>
                  </a:ext>
                </a:extLst>
              </p:cNvPr>
              <p:cNvSpPr/>
              <p:nvPr/>
            </p:nvSpPr>
            <p:spPr bwMode="auto">
              <a:xfrm>
                <a:off x="4392823" y="2308766"/>
                <a:ext cx="6880550" cy="42247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32239">
                  <a:spcAft>
                    <a:spcPts val="3000"/>
                  </a:spcAft>
                  <a:defRPr/>
                </a:pPr>
                <a:r>
                  <a:rPr lang="en-US" sz="1400" dirty="0">
                    <a:ln w="3175">
                      <a:noFill/>
                    </a:ln>
                    <a:latin typeface="Segoe UI Semibold"/>
                    <a:cs typeface="Segoe UI Semilight" panose="020B0402040204020203" pitchFamily="34" charset="0"/>
                  </a:rPr>
                  <a:t>Guidance for governing, securing, deploying, and supporting applications built with Power Apps and Power Automate</a:t>
                </a:r>
              </a:p>
            </p:txBody>
          </p:sp>
          <p:sp>
            <p:nvSpPr>
              <p:cNvPr id="6" name="Rectangle 5">
                <a:extLst>
                  <a:ext uri="{FF2B5EF4-FFF2-40B4-BE49-F238E27FC236}">
                    <a16:creationId xmlns:a16="http://schemas.microsoft.com/office/drawing/2014/main" id="{F4E6CE7C-49A8-4A41-84B7-F08DD2EB12CA}"/>
                  </a:ext>
                </a:extLst>
              </p:cNvPr>
              <p:cNvSpPr/>
              <p:nvPr/>
            </p:nvSpPr>
            <p:spPr>
              <a:xfrm>
                <a:off x="645870" y="4272727"/>
                <a:ext cx="2769368" cy="724768"/>
              </a:xfrm>
              <a:prstGeom prst="rect">
                <a:avLst/>
              </a:prstGeom>
            </p:spPr>
            <p:txBody>
              <a:bodyPr wrap="square" lIns="0" tIns="0" rIns="0" bIns="0" anchor="ctr">
                <a:noAutofit/>
              </a:bodyPr>
              <a:lstStyle/>
              <a:p>
                <a:pPr algn="r" defTabSz="932563">
                  <a:defRPr/>
                </a:pPr>
                <a:r>
                  <a:rPr lang="en-US" sz="1600" dirty="0">
                    <a:solidFill>
                      <a:srgbClr val="742774"/>
                    </a:solidFill>
                    <a:latin typeface="Segoe UI Semibold"/>
                    <a:hlinkClick r:id="rId7">
                      <a:extLst>
                        <a:ext uri="{A12FA001-AC4F-418D-AE19-62706E023703}">
                          <ahyp:hlinkClr xmlns:ahyp="http://schemas.microsoft.com/office/drawing/2018/hyperlinkcolor" val="tx"/>
                        </a:ext>
                      </a:extLst>
                    </a:hlinkClick>
                  </a:rPr>
                  <a:t>Community Forum</a:t>
                </a:r>
                <a:endParaRPr lang="en-US" sz="1600" dirty="0">
                  <a:solidFill>
                    <a:srgbClr val="742774"/>
                  </a:solidFill>
                  <a:latin typeface="Segoe UI Semibold"/>
                </a:endParaRPr>
              </a:p>
            </p:txBody>
          </p:sp>
          <p:sp>
            <p:nvSpPr>
              <p:cNvPr id="7" name="Rectangle 6">
                <a:extLst>
                  <a:ext uri="{FF2B5EF4-FFF2-40B4-BE49-F238E27FC236}">
                    <a16:creationId xmlns:a16="http://schemas.microsoft.com/office/drawing/2014/main" id="{3AF35667-84A2-45D0-AE2F-8438930699E2}"/>
                  </a:ext>
                </a:extLst>
              </p:cNvPr>
              <p:cNvSpPr/>
              <p:nvPr/>
            </p:nvSpPr>
            <p:spPr>
              <a:xfrm>
                <a:off x="384219" y="1452585"/>
                <a:ext cx="3031019" cy="724768"/>
              </a:xfrm>
              <a:prstGeom prst="rect">
                <a:avLst/>
              </a:prstGeom>
            </p:spPr>
            <p:txBody>
              <a:bodyPr wrap="square" lIns="0" tIns="0" rIns="0" bIns="0" anchor="ctr">
                <a:noAutofit/>
              </a:bodyPr>
              <a:lstStyle/>
              <a:p>
                <a:pPr algn="r" defTabSz="932239">
                  <a:defRPr/>
                </a:pPr>
                <a:r>
                  <a:rPr lang="en-US" sz="1600" dirty="0">
                    <a:ln w="3175">
                      <a:noFill/>
                    </a:ln>
                    <a:solidFill>
                      <a:srgbClr val="742774"/>
                    </a:solidFill>
                    <a:latin typeface="Segoe UI Semibold"/>
                    <a:cs typeface="Segoe UI Semilight" panose="020B0402040204020203" pitchFamily="34" charset="0"/>
                    <a:hlinkClick r:id="rId8">
                      <a:extLst>
                        <a:ext uri="{A12FA001-AC4F-418D-AE19-62706E023703}">
                          <ahyp:hlinkClr xmlns:ahyp="http://schemas.microsoft.com/office/drawing/2018/hyperlinkcolor" val="tx"/>
                        </a:ext>
                      </a:extLst>
                    </a:hlinkClick>
                  </a:rPr>
                  <a:t>COE Starter Kit</a:t>
                </a:r>
                <a:endParaRPr lang="en-US" sz="1600" dirty="0">
                  <a:ln w="3175">
                    <a:noFill/>
                  </a:ln>
                  <a:solidFill>
                    <a:srgbClr val="742774"/>
                  </a:solidFill>
                  <a:latin typeface="Segoe UI Semibold"/>
                  <a:cs typeface="Segoe UI Semilight" panose="020B0402040204020203" pitchFamily="34" charset="0"/>
                </a:endParaRPr>
              </a:p>
            </p:txBody>
          </p:sp>
          <p:sp>
            <p:nvSpPr>
              <p:cNvPr id="8" name="Rectangle 7">
                <a:extLst>
                  <a:ext uri="{FF2B5EF4-FFF2-40B4-BE49-F238E27FC236}">
                    <a16:creationId xmlns:a16="http://schemas.microsoft.com/office/drawing/2014/main" id="{0A950E16-19C4-4B4E-AF3B-8C96B72B9DB2}"/>
                  </a:ext>
                </a:extLst>
              </p:cNvPr>
              <p:cNvSpPr/>
              <p:nvPr/>
            </p:nvSpPr>
            <p:spPr>
              <a:xfrm>
                <a:off x="215899" y="2157620"/>
                <a:ext cx="3199339" cy="724768"/>
              </a:xfrm>
              <a:prstGeom prst="rect">
                <a:avLst/>
              </a:prstGeom>
            </p:spPr>
            <p:txBody>
              <a:bodyPr wrap="square" lIns="0" tIns="0" rIns="0" bIns="0" anchor="ctr">
                <a:noAutofit/>
              </a:bodyPr>
              <a:lstStyle/>
              <a:p>
                <a:pPr algn="r" defTabSz="932239">
                  <a:defRPr/>
                </a:pPr>
                <a:r>
                  <a:rPr lang="en-US" sz="1600" dirty="0">
                    <a:ln w="3175">
                      <a:noFill/>
                    </a:ln>
                    <a:solidFill>
                      <a:srgbClr val="742774"/>
                    </a:solidFill>
                    <a:latin typeface="Segoe UI Semibold"/>
                    <a:cs typeface="Segoe UI Semilight" panose="020B0402040204020203" pitchFamily="34" charset="0"/>
                    <a:hlinkClick r:id="rId9">
                      <a:extLst>
                        <a:ext uri="{A12FA001-AC4F-418D-AE19-62706E023703}">
                          <ahyp:hlinkClr xmlns:ahyp="http://schemas.microsoft.com/office/drawing/2018/hyperlinkcolor" val="tx"/>
                        </a:ext>
                      </a:extLst>
                    </a:hlinkClick>
                  </a:rPr>
                  <a:t>Whitepaper</a:t>
                </a:r>
                <a:endParaRPr lang="en-US" sz="1600" dirty="0">
                  <a:ln w="3175">
                    <a:noFill/>
                  </a:ln>
                  <a:solidFill>
                    <a:srgbClr val="742774"/>
                  </a:solidFill>
                  <a:latin typeface="Segoe UI Semibold"/>
                  <a:cs typeface="Segoe UI Semilight" panose="020B0402040204020203" pitchFamily="34" charset="0"/>
                </a:endParaRPr>
              </a:p>
            </p:txBody>
          </p:sp>
          <p:sp>
            <p:nvSpPr>
              <p:cNvPr id="12" name="Rectangle 11">
                <a:extLst>
                  <a:ext uri="{FF2B5EF4-FFF2-40B4-BE49-F238E27FC236}">
                    <a16:creationId xmlns:a16="http://schemas.microsoft.com/office/drawing/2014/main" id="{514EC6B5-9F7E-4F2F-A8EF-A47A03412358}"/>
                  </a:ext>
                </a:extLst>
              </p:cNvPr>
              <p:cNvSpPr/>
              <p:nvPr/>
            </p:nvSpPr>
            <p:spPr bwMode="auto">
              <a:xfrm>
                <a:off x="4392823" y="3119420"/>
                <a:ext cx="6880550" cy="211239"/>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32239">
                  <a:spcAft>
                    <a:spcPts val="3000"/>
                  </a:spcAft>
                  <a:defRPr/>
                </a:pPr>
                <a:r>
                  <a:rPr lang="en-US" sz="1400" dirty="0">
                    <a:ln w="3175">
                      <a:noFill/>
                    </a:ln>
                    <a:latin typeface="Segoe UI Semibold"/>
                    <a:cs typeface="Segoe UI Semilight" panose="020B0402040204020203" pitchFamily="34" charset="0"/>
                  </a:rPr>
                  <a:t>Set of links to help novice, intermediate and advanced users learn Power Platform</a:t>
                </a:r>
              </a:p>
            </p:txBody>
          </p:sp>
          <p:sp>
            <p:nvSpPr>
              <p:cNvPr id="13" name="Rectangle 12">
                <a:extLst>
                  <a:ext uri="{FF2B5EF4-FFF2-40B4-BE49-F238E27FC236}">
                    <a16:creationId xmlns:a16="http://schemas.microsoft.com/office/drawing/2014/main" id="{610C98D3-4086-4E57-9FC0-9EA1A298D7B9}"/>
                  </a:ext>
                </a:extLst>
              </p:cNvPr>
              <p:cNvSpPr/>
              <p:nvPr/>
            </p:nvSpPr>
            <p:spPr>
              <a:xfrm>
                <a:off x="384219" y="2862655"/>
                <a:ext cx="3031019" cy="724768"/>
              </a:xfrm>
              <a:prstGeom prst="rect">
                <a:avLst/>
              </a:prstGeom>
            </p:spPr>
            <p:txBody>
              <a:bodyPr wrap="square" lIns="0" tIns="0" rIns="0" bIns="0" anchor="ctr">
                <a:noAutofit/>
              </a:bodyPr>
              <a:lstStyle/>
              <a:p>
                <a:pPr algn="r" defTabSz="932239">
                  <a:spcAft>
                    <a:spcPts val="3000"/>
                  </a:spcAft>
                  <a:defRPr/>
                </a:pPr>
                <a:r>
                  <a:rPr lang="en-US" sz="1600" dirty="0">
                    <a:ln w="3175">
                      <a:noFill/>
                    </a:ln>
                    <a:solidFill>
                      <a:srgbClr val="742774"/>
                    </a:solidFill>
                    <a:latin typeface="Segoe UI Semibold"/>
                    <a:cs typeface="Segoe UI Semilight" panose="020B0402040204020203" pitchFamily="34" charset="0"/>
                    <a:hlinkClick r:id="rId10">
                      <a:extLst>
                        <a:ext uri="{A12FA001-AC4F-418D-AE19-62706E023703}">
                          <ahyp:hlinkClr xmlns:ahyp="http://schemas.microsoft.com/office/drawing/2018/hyperlinkcolor" val="tx"/>
                        </a:ext>
                      </a:extLst>
                    </a:hlinkClick>
                  </a:rPr>
                  <a:t>Learning Resources</a:t>
                </a:r>
                <a:endParaRPr lang="en-US" sz="1600" dirty="0">
                  <a:ln w="3175">
                    <a:noFill/>
                  </a:ln>
                  <a:solidFill>
                    <a:srgbClr val="742774"/>
                  </a:solidFill>
                  <a:latin typeface="Segoe UI Semibold"/>
                  <a:cs typeface="Segoe UI Semilight" panose="020B0402040204020203" pitchFamily="34" charset="0"/>
                </a:endParaRPr>
              </a:p>
            </p:txBody>
          </p:sp>
          <p:sp>
            <p:nvSpPr>
              <p:cNvPr id="15" name="Rectangle 14">
                <a:extLst>
                  <a:ext uri="{FF2B5EF4-FFF2-40B4-BE49-F238E27FC236}">
                    <a16:creationId xmlns:a16="http://schemas.microsoft.com/office/drawing/2014/main" id="{32480005-B64C-41EE-B0B2-24BCCCB94004}"/>
                  </a:ext>
                </a:extLst>
              </p:cNvPr>
              <p:cNvSpPr/>
              <p:nvPr/>
            </p:nvSpPr>
            <p:spPr bwMode="auto">
              <a:xfrm>
                <a:off x="4392823" y="3718836"/>
                <a:ext cx="6880550" cy="422477"/>
              </a:xfrm>
              <a:prstGeom prst="rect">
                <a:avLst/>
              </a:prstGeom>
              <a:noFill/>
              <a:ln w="9525" cap="flat" cmpd="sng" algn="ctr">
                <a:noFill/>
                <a:prstDash val="solid"/>
                <a:headEnd type="none" w="med" len="med"/>
                <a:tailEnd type="none" w="med" len="med"/>
              </a:ln>
              <a:effectLst/>
            </p:spPr>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defTabSz="932239">
                  <a:spcAft>
                    <a:spcPts val="3000"/>
                  </a:spcAft>
                  <a:defRPr/>
                </a:pPr>
                <a:r>
                  <a:rPr lang="en-US" sz="1400">
                    <a:ln w="3175">
                      <a:noFill/>
                    </a:ln>
                    <a:latin typeface="Segoe UI Semibold"/>
                    <a:cs typeface="Segoe UI Semilight" panose="020B0402040204020203" pitchFamily="34" charset="0"/>
                  </a:rPr>
                  <a:t>Attend a live virtual free one-day, hands-on workshop that covers the full capabilities of Power BI </a:t>
                </a:r>
                <a:endParaRPr lang="en-IN" sz="1400">
                  <a:ln w="3175">
                    <a:noFill/>
                  </a:ln>
                  <a:latin typeface="Segoe UI Semibold"/>
                  <a:cs typeface="Segoe UI Semilight" panose="020B0402040204020203" pitchFamily="34" charset="0"/>
                </a:endParaRPr>
              </a:p>
            </p:txBody>
          </p:sp>
          <p:sp>
            <p:nvSpPr>
              <p:cNvPr id="16" name="Rectangle 15">
                <a:extLst>
                  <a:ext uri="{FF2B5EF4-FFF2-40B4-BE49-F238E27FC236}">
                    <a16:creationId xmlns:a16="http://schemas.microsoft.com/office/drawing/2014/main" id="{8D169A66-C6B3-4FBB-98C3-E9FE2F960875}"/>
                  </a:ext>
                </a:extLst>
              </p:cNvPr>
              <p:cNvSpPr/>
              <p:nvPr/>
            </p:nvSpPr>
            <p:spPr>
              <a:xfrm>
                <a:off x="384219" y="3567690"/>
                <a:ext cx="3031019" cy="724768"/>
              </a:xfrm>
              <a:prstGeom prst="rect">
                <a:avLst/>
              </a:prstGeom>
            </p:spPr>
            <p:txBody>
              <a:bodyPr wrap="square" lIns="0" tIns="0" rIns="0" bIns="0" anchor="ctr">
                <a:noAutofit/>
              </a:bodyPr>
              <a:lstStyle/>
              <a:p>
                <a:pPr algn="r" defTabSz="932239">
                  <a:spcAft>
                    <a:spcPts val="3000"/>
                  </a:spcAft>
                  <a:defRPr/>
                </a:pPr>
                <a:r>
                  <a:rPr lang="en-US" sz="1600" dirty="0">
                    <a:ln w="3175">
                      <a:noFill/>
                    </a:ln>
                    <a:solidFill>
                      <a:srgbClr val="742774"/>
                    </a:solidFill>
                    <a:latin typeface="Segoe UI Semibold"/>
                    <a:cs typeface="Segoe UI Semilight" panose="020B0402040204020203" pitchFamily="34" charset="0"/>
                    <a:hlinkClick r:id="rId11">
                      <a:extLst>
                        <a:ext uri="{A12FA001-AC4F-418D-AE19-62706E023703}">
                          <ahyp:hlinkClr xmlns:ahyp="http://schemas.microsoft.com/office/drawing/2018/hyperlinkcolor" val="tx"/>
                        </a:ext>
                      </a:extLst>
                    </a:hlinkClick>
                  </a:rPr>
                  <a:t>Accelerate with Power BI</a:t>
                </a:r>
                <a:endParaRPr lang="en-IN" sz="1600" dirty="0">
                  <a:ln w="3175">
                    <a:noFill/>
                  </a:ln>
                  <a:solidFill>
                    <a:srgbClr val="742774"/>
                  </a:solidFill>
                  <a:latin typeface="Segoe UI Semibold"/>
                  <a:cs typeface="Segoe UI Semilight" panose="020B0402040204020203" pitchFamily="34" charset="0"/>
                </a:endParaRPr>
              </a:p>
            </p:txBody>
          </p:sp>
          <p:sp>
            <p:nvSpPr>
              <p:cNvPr id="25" name="Arrow: Chevron 16">
                <a:extLst>
                  <a:ext uri="{FF2B5EF4-FFF2-40B4-BE49-F238E27FC236}">
                    <a16:creationId xmlns:a16="http://schemas.microsoft.com/office/drawing/2014/main" id="{FC318984-865B-2D48-A005-454779AF3F4F}"/>
                  </a:ext>
                  <a:ext uri="{C183D7F6-B498-43B3-948B-1728B52AA6E4}">
                    <adec:decorative xmlns:adec="http://schemas.microsoft.com/office/drawing/2017/decorative" val="1"/>
                  </a:ext>
                </a:extLst>
              </p:cNvPr>
              <p:cNvSpPr/>
              <p:nvPr/>
            </p:nvSpPr>
            <p:spPr bwMode="auto">
              <a:xfrm>
                <a:off x="3850337" y="4532848"/>
                <a:ext cx="119694" cy="198132"/>
              </a:xfrm>
              <a:prstGeom prst="chevron">
                <a:avLst/>
              </a:prstGeom>
              <a:solidFill>
                <a:srgbClr val="74277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IN" sz="2448">
                  <a:solidFill>
                    <a:srgbClr val="FFFFFF"/>
                  </a:solidFill>
                  <a:latin typeface="Segoe UI"/>
                  <a:ea typeface="Segoe UI" pitchFamily="34" charset="0"/>
                  <a:cs typeface="Segoe UI" pitchFamily="34" charset="0"/>
                </a:endParaRPr>
              </a:p>
            </p:txBody>
          </p:sp>
          <p:sp>
            <p:nvSpPr>
              <p:cNvPr id="26" name="Arrow: Chevron 284">
                <a:extLst>
                  <a:ext uri="{FF2B5EF4-FFF2-40B4-BE49-F238E27FC236}">
                    <a16:creationId xmlns:a16="http://schemas.microsoft.com/office/drawing/2014/main" id="{1E08AC01-8965-CE4E-945A-E5865F3BED2F}"/>
                  </a:ext>
                  <a:ext uri="{C183D7F6-B498-43B3-948B-1728B52AA6E4}">
                    <adec:decorative xmlns:adec="http://schemas.microsoft.com/office/drawing/2017/decorative" val="1"/>
                  </a:ext>
                </a:extLst>
              </p:cNvPr>
              <p:cNvSpPr/>
              <p:nvPr/>
            </p:nvSpPr>
            <p:spPr bwMode="auto">
              <a:xfrm>
                <a:off x="3850337" y="1712706"/>
                <a:ext cx="119694" cy="198132"/>
              </a:xfrm>
              <a:prstGeom prst="chevron">
                <a:avLst/>
              </a:prstGeom>
              <a:solidFill>
                <a:srgbClr val="74277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IN" sz="2448">
                  <a:solidFill>
                    <a:srgbClr val="FFFFFF"/>
                  </a:solidFill>
                  <a:latin typeface="Segoe UI"/>
                  <a:ea typeface="Segoe UI" pitchFamily="34" charset="0"/>
                  <a:cs typeface="Segoe UI" pitchFamily="34" charset="0"/>
                </a:endParaRPr>
              </a:p>
            </p:txBody>
          </p:sp>
          <p:sp>
            <p:nvSpPr>
              <p:cNvPr id="27" name="Arrow: Chevron 287">
                <a:extLst>
                  <a:ext uri="{FF2B5EF4-FFF2-40B4-BE49-F238E27FC236}">
                    <a16:creationId xmlns:a16="http://schemas.microsoft.com/office/drawing/2014/main" id="{B2005572-BB8E-ED4A-BE6C-16A70E78A997}"/>
                  </a:ext>
                  <a:ext uri="{C183D7F6-B498-43B3-948B-1728B52AA6E4}">
                    <adec:decorative xmlns:adec="http://schemas.microsoft.com/office/drawing/2017/decorative" val="1"/>
                  </a:ext>
                </a:extLst>
              </p:cNvPr>
              <p:cNvSpPr/>
              <p:nvPr/>
            </p:nvSpPr>
            <p:spPr bwMode="auto">
              <a:xfrm>
                <a:off x="3850337" y="2417741"/>
                <a:ext cx="119694" cy="198132"/>
              </a:xfrm>
              <a:prstGeom prst="chevron">
                <a:avLst/>
              </a:prstGeom>
              <a:solidFill>
                <a:srgbClr val="74277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IN" sz="2448">
                  <a:solidFill>
                    <a:srgbClr val="FFFFFF"/>
                  </a:solidFill>
                  <a:latin typeface="Segoe UI"/>
                  <a:ea typeface="Segoe UI" pitchFamily="34" charset="0"/>
                  <a:cs typeface="Segoe UI" pitchFamily="34" charset="0"/>
                </a:endParaRPr>
              </a:p>
            </p:txBody>
          </p:sp>
          <p:sp>
            <p:nvSpPr>
              <p:cNvPr id="29" name="Arrow: Chevron 54">
                <a:extLst>
                  <a:ext uri="{FF2B5EF4-FFF2-40B4-BE49-F238E27FC236}">
                    <a16:creationId xmlns:a16="http://schemas.microsoft.com/office/drawing/2014/main" id="{91F87726-4E14-0E4F-A37F-0694A9463787}"/>
                  </a:ext>
                  <a:ext uri="{C183D7F6-B498-43B3-948B-1728B52AA6E4}">
                    <adec:decorative xmlns:adec="http://schemas.microsoft.com/office/drawing/2017/decorative" val="1"/>
                  </a:ext>
                </a:extLst>
              </p:cNvPr>
              <p:cNvSpPr/>
              <p:nvPr/>
            </p:nvSpPr>
            <p:spPr bwMode="auto">
              <a:xfrm>
                <a:off x="3850337" y="3122776"/>
                <a:ext cx="119694" cy="198132"/>
              </a:xfrm>
              <a:prstGeom prst="chevron">
                <a:avLst/>
              </a:prstGeom>
              <a:solidFill>
                <a:srgbClr val="74277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IN" sz="2448">
                  <a:solidFill>
                    <a:srgbClr val="FFFFFF"/>
                  </a:solidFill>
                  <a:latin typeface="Segoe UI"/>
                  <a:ea typeface="Segoe UI" pitchFamily="34" charset="0"/>
                  <a:cs typeface="Segoe UI" pitchFamily="34" charset="0"/>
                </a:endParaRPr>
              </a:p>
            </p:txBody>
          </p:sp>
          <p:sp>
            <p:nvSpPr>
              <p:cNvPr id="30" name="Arrow: Chevron 67">
                <a:extLst>
                  <a:ext uri="{FF2B5EF4-FFF2-40B4-BE49-F238E27FC236}">
                    <a16:creationId xmlns:a16="http://schemas.microsoft.com/office/drawing/2014/main" id="{C04F90FF-B5A3-1C43-BC1B-1D56BAA11279}"/>
                  </a:ext>
                  <a:ext uri="{C183D7F6-B498-43B3-948B-1728B52AA6E4}">
                    <adec:decorative xmlns:adec="http://schemas.microsoft.com/office/drawing/2017/decorative" val="1"/>
                  </a:ext>
                </a:extLst>
              </p:cNvPr>
              <p:cNvSpPr/>
              <p:nvPr/>
            </p:nvSpPr>
            <p:spPr bwMode="auto">
              <a:xfrm>
                <a:off x="3850337" y="3827811"/>
                <a:ext cx="119694" cy="198132"/>
              </a:xfrm>
              <a:prstGeom prst="chevron">
                <a:avLst/>
              </a:prstGeom>
              <a:solidFill>
                <a:srgbClr val="742774"/>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6521" tIns="149217" rIns="186521" bIns="149217" numCol="1" spcCol="0" rtlCol="0" fromWordArt="0" anchor="t" anchorCtr="0" forceAA="0" compatLnSpc="1">
                <a:prstTxWarp prst="textNoShape">
                  <a:avLst/>
                </a:prstTxWarp>
                <a:noAutofit/>
              </a:bodyPr>
              <a:lstStyle/>
              <a:p>
                <a:pPr algn="ctr" defTabSz="951028" fontAlgn="base">
                  <a:lnSpc>
                    <a:spcPct val="90000"/>
                  </a:lnSpc>
                  <a:spcBef>
                    <a:spcPct val="0"/>
                  </a:spcBef>
                  <a:spcAft>
                    <a:spcPct val="0"/>
                  </a:spcAft>
                  <a:defRPr/>
                </a:pPr>
                <a:endParaRPr lang="en-IN" sz="2448">
                  <a:solidFill>
                    <a:srgbClr val="FFFFFF"/>
                  </a:solidFill>
                  <a:latin typeface="Segoe UI"/>
                  <a:ea typeface="Segoe UI" pitchFamily="34" charset="0"/>
                  <a:cs typeface="Segoe UI" pitchFamily="34" charset="0"/>
                </a:endParaRPr>
              </a:p>
            </p:txBody>
          </p:sp>
        </p:grpSp>
        <p:sp>
          <p:nvSpPr>
            <p:cNvPr id="46" name="Rectangle 45">
              <a:extLst>
                <a:ext uri="{FF2B5EF4-FFF2-40B4-BE49-F238E27FC236}">
                  <a16:creationId xmlns:a16="http://schemas.microsoft.com/office/drawing/2014/main" id="{4D4FF47A-E624-4D1A-B06F-E2A900459C84}"/>
                </a:ext>
              </a:extLst>
            </p:cNvPr>
            <p:cNvSpPr/>
            <p:nvPr/>
          </p:nvSpPr>
          <p:spPr bwMode="auto">
            <a:xfrm>
              <a:off x="0" y="1290320"/>
              <a:ext cx="1320799" cy="3942080"/>
            </a:xfrm>
            <a:prstGeom prst="rect">
              <a:avLst/>
            </a:prstGeom>
            <a:solidFill>
              <a:srgbClr val="EAEAEA"/>
            </a:solidFill>
            <a:ln w="6350">
              <a:solidFill>
                <a:schemeClr val="bg1">
                  <a:lumMod val="95000"/>
                </a:schemeClr>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p>
              <a:pPr algn="ctr" defTabSz="932472" fontAlgn="base">
                <a:lnSpc>
                  <a:spcPct val="90000"/>
                </a:lnSpc>
                <a:spcBef>
                  <a:spcPct val="0"/>
                </a:spcBef>
                <a:spcAft>
                  <a:spcPct val="0"/>
                </a:spcAft>
              </a:pPr>
              <a:endParaRPr lang="en-US" sz="2400" dirty="0" err="1">
                <a:gradFill>
                  <a:gsLst>
                    <a:gs pos="0">
                      <a:srgbClr val="FFFFFF"/>
                    </a:gs>
                    <a:gs pos="100000">
                      <a:srgbClr val="FFFFFF"/>
                    </a:gs>
                  </a:gsLst>
                  <a:lin ang="5400000" scaled="0"/>
                </a:gradFill>
                <a:ea typeface="Segoe UI" pitchFamily="34" charset="0"/>
                <a:cs typeface="Segoe UI" pitchFamily="34" charset="0"/>
              </a:endParaRPr>
            </a:p>
          </p:txBody>
        </p:sp>
      </p:grpSp>
      <p:grpSp>
        <p:nvGrpSpPr>
          <p:cNvPr id="45" name="Group 44">
            <a:extLst>
              <a:ext uri="{FF2B5EF4-FFF2-40B4-BE49-F238E27FC236}">
                <a16:creationId xmlns:a16="http://schemas.microsoft.com/office/drawing/2014/main" id="{75DB9348-C1DA-4634-85B1-99480F4BF658}"/>
              </a:ext>
            </a:extLst>
          </p:cNvPr>
          <p:cNvGrpSpPr/>
          <p:nvPr/>
        </p:nvGrpSpPr>
        <p:grpSpPr>
          <a:xfrm>
            <a:off x="919990" y="5844030"/>
            <a:ext cx="790122" cy="790122"/>
            <a:chOff x="919990" y="5844030"/>
            <a:chExt cx="790122" cy="790122"/>
          </a:xfrm>
        </p:grpSpPr>
        <p:sp>
          <p:nvSpPr>
            <p:cNvPr id="47" name="Oval 46">
              <a:extLst>
                <a:ext uri="{FF2B5EF4-FFF2-40B4-BE49-F238E27FC236}">
                  <a16:creationId xmlns:a16="http://schemas.microsoft.com/office/drawing/2014/main" id="{57F0E7F4-522C-4A6C-8765-1A3C4D9B7575}"/>
                </a:ext>
              </a:extLst>
            </p:cNvPr>
            <p:cNvSpPr/>
            <p:nvPr/>
          </p:nvSpPr>
          <p:spPr bwMode="auto">
            <a:xfrm>
              <a:off x="919990" y="5844030"/>
              <a:ext cx="790122" cy="790122"/>
            </a:xfrm>
            <a:prstGeom prst="ellipse">
              <a:avLst/>
            </a:prstGeom>
            <a:solidFill>
              <a:schemeClr val="bg1"/>
            </a:solidFill>
            <a:ln>
              <a:noFill/>
              <a:headEnd type="none" w="med" len="med"/>
              <a:tailEnd type="none" w="med" len="med"/>
            </a:ln>
            <a:effectLst>
              <a:outerShdw blurRad="63500" dist="50800" dir="2700000" algn="ctr" rotWithShape="0">
                <a:srgbClr val="000000">
                  <a:alpha val="25000"/>
                </a:srgbClr>
              </a:outerShdw>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182854" tIns="146283" rIns="182854" bIns="146283" numCol="1" spcCol="0" rtlCol="0" fromWordArt="0" anchor="t" anchorCtr="0" forceAA="0" compatLnSpc="1">
              <a:prstTxWarp prst="textNoShape">
                <a:avLst/>
              </a:prstTxWarp>
              <a:noAutofit/>
            </a:bodyPr>
            <a:lstStyle/>
            <a:p>
              <a:pPr defTabSz="932293" fontAlgn="base">
                <a:spcBef>
                  <a:spcPct val="0"/>
                </a:spcBef>
                <a:spcAft>
                  <a:spcPct val="0"/>
                </a:spcAft>
              </a:pPr>
              <a:endParaRPr lang="en-US" sz="2000" dirty="0">
                <a:gradFill>
                  <a:gsLst>
                    <a:gs pos="0">
                      <a:srgbClr val="FFFFFF"/>
                    </a:gs>
                    <a:gs pos="100000">
                      <a:srgbClr val="FFFFFF"/>
                    </a:gs>
                  </a:gsLst>
                  <a:lin ang="5400000" scaled="0"/>
                </a:gradFill>
                <a:latin typeface="Segoe UI"/>
                <a:cs typeface="Segoe UI" pitchFamily="34" charset="0"/>
              </a:endParaRPr>
            </a:p>
          </p:txBody>
        </p:sp>
        <p:sp>
          <p:nvSpPr>
            <p:cNvPr id="48" name="Laptop_E770" title="Icon of a laptop">
              <a:extLst>
                <a:ext uri="{FF2B5EF4-FFF2-40B4-BE49-F238E27FC236}">
                  <a16:creationId xmlns:a16="http://schemas.microsoft.com/office/drawing/2014/main" id="{991EB0E8-9729-410E-ADC3-CF3281B01BAA}"/>
                </a:ext>
              </a:extLst>
            </p:cNvPr>
            <p:cNvSpPr>
              <a:spLocks noChangeAspect="1" noEditPoints="1"/>
            </p:cNvSpPr>
            <p:nvPr/>
          </p:nvSpPr>
          <p:spPr bwMode="auto">
            <a:xfrm>
              <a:off x="1086451" y="6086552"/>
              <a:ext cx="457200" cy="305079"/>
            </a:xfrm>
            <a:custGeom>
              <a:avLst/>
              <a:gdLst>
                <a:gd name="T0" fmla="*/ 3250 w 3750"/>
                <a:gd name="T1" fmla="*/ 1750 h 2500"/>
                <a:gd name="T2" fmla="*/ 500 w 3750"/>
                <a:gd name="T3" fmla="*/ 1750 h 2500"/>
                <a:gd name="T4" fmla="*/ 500 w 3750"/>
                <a:gd name="T5" fmla="*/ 0 h 2500"/>
                <a:gd name="T6" fmla="*/ 3250 w 3750"/>
                <a:gd name="T7" fmla="*/ 0 h 2500"/>
                <a:gd name="T8" fmla="*/ 3250 w 3750"/>
                <a:gd name="T9" fmla="*/ 1750 h 2500"/>
                <a:gd name="T10" fmla="*/ 0 w 3750"/>
                <a:gd name="T11" fmla="*/ 2375 h 2500"/>
                <a:gd name="T12" fmla="*/ 125 w 3750"/>
                <a:gd name="T13" fmla="*/ 2500 h 2500"/>
                <a:gd name="T14" fmla="*/ 3625 w 3750"/>
                <a:gd name="T15" fmla="*/ 2500 h 2500"/>
                <a:gd name="T16" fmla="*/ 3750 w 3750"/>
                <a:gd name="T17" fmla="*/ 2375 h 2500"/>
                <a:gd name="T18" fmla="*/ 3688 w 3750"/>
                <a:gd name="T19" fmla="*/ 2187 h 2500"/>
                <a:gd name="T20" fmla="*/ 3250 w 3750"/>
                <a:gd name="T21" fmla="*/ 1750 h 2500"/>
                <a:gd name="T22" fmla="*/ 500 w 3750"/>
                <a:gd name="T23" fmla="*/ 1750 h 2500"/>
                <a:gd name="T24" fmla="*/ 63 w 3750"/>
                <a:gd name="T25" fmla="*/ 2187 h 2500"/>
                <a:gd name="T26" fmla="*/ 0 w 3750"/>
                <a:gd name="T27" fmla="*/ 2375 h 2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750" h="2500">
                  <a:moveTo>
                    <a:pt x="3250" y="1750"/>
                  </a:moveTo>
                  <a:cubicBezTo>
                    <a:pt x="500" y="1750"/>
                    <a:pt x="500" y="1750"/>
                    <a:pt x="500" y="1750"/>
                  </a:cubicBezTo>
                  <a:cubicBezTo>
                    <a:pt x="500" y="0"/>
                    <a:pt x="500" y="0"/>
                    <a:pt x="500" y="0"/>
                  </a:cubicBezTo>
                  <a:cubicBezTo>
                    <a:pt x="3250" y="0"/>
                    <a:pt x="3250" y="0"/>
                    <a:pt x="3250" y="0"/>
                  </a:cubicBezTo>
                  <a:lnTo>
                    <a:pt x="3250" y="1750"/>
                  </a:lnTo>
                  <a:close/>
                  <a:moveTo>
                    <a:pt x="0" y="2375"/>
                  </a:moveTo>
                  <a:cubicBezTo>
                    <a:pt x="0" y="2444"/>
                    <a:pt x="56" y="2500"/>
                    <a:pt x="125" y="2500"/>
                  </a:cubicBezTo>
                  <a:cubicBezTo>
                    <a:pt x="3625" y="2500"/>
                    <a:pt x="3625" y="2500"/>
                    <a:pt x="3625" y="2500"/>
                  </a:cubicBezTo>
                  <a:cubicBezTo>
                    <a:pt x="3694" y="2500"/>
                    <a:pt x="3750" y="2444"/>
                    <a:pt x="3750" y="2375"/>
                  </a:cubicBezTo>
                  <a:cubicBezTo>
                    <a:pt x="3750" y="2302"/>
                    <a:pt x="3726" y="2235"/>
                    <a:pt x="3688" y="2187"/>
                  </a:cubicBezTo>
                  <a:cubicBezTo>
                    <a:pt x="3250" y="1750"/>
                    <a:pt x="3250" y="1750"/>
                    <a:pt x="3250" y="1750"/>
                  </a:cubicBezTo>
                  <a:cubicBezTo>
                    <a:pt x="500" y="1750"/>
                    <a:pt x="500" y="1750"/>
                    <a:pt x="500" y="1750"/>
                  </a:cubicBezTo>
                  <a:cubicBezTo>
                    <a:pt x="63" y="2187"/>
                    <a:pt x="63" y="2187"/>
                    <a:pt x="63" y="2187"/>
                  </a:cubicBezTo>
                  <a:cubicBezTo>
                    <a:pt x="24" y="2235"/>
                    <a:pt x="0" y="2302"/>
                    <a:pt x="0" y="2375"/>
                  </a:cubicBezTo>
                  <a:close/>
                </a:path>
              </a:pathLst>
            </a:custGeom>
            <a:solidFill>
              <a:srgbClr val="FFFFFF"/>
            </a:solidFill>
            <a:ln w="15875" cap="sq">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sz="900">
                <a:gradFill>
                  <a:gsLst>
                    <a:gs pos="0">
                      <a:srgbClr val="505050"/>
                    </a:gs>
                    <a:gs pos="100000">
                      <a:srgbClr val="505050"/>
                    </a:gs>
                  </a:gsLst>
                </a:gradFill>
              </a:endParaRPr>
            </a:p>
          </p:txBody>
        </p:sp>
      </p:grpSp>
    </p:spTree>
    <p:extLst>
      <p:ext uri="{BB962C8B-B14F-4D97-AF65-F5344CB8AC3E}">
        <p14:creationId xmlns:p14="http://schemas.microsoft.com/office/powerpoint/2010/main" val="3194447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par>
                                <p:cTn id="8" presetID="42" presetClass="path" presetSubtype="0" decel="100000" fill="hold" nodeType="withEffect">
                                  <p:stCondLst>
                                    <p:cond delay="0"/>
                                  </p:stCondLst>
                                  <p:childTnLst>
                                    <p:animMotion origin="layout" path="M 0 -2.47844E-6 L -0.02349 -2.47844E-6 " pathEditMode="relative" rAng="0" ptsTypes="AA">
                                      <p:cBhvr>
                                        <p:cTn id="9" dur="500" spd="-100000" fill="hold"/>
                                        <p:tgtEl>
                                          <p:spTgt spid="14"/>
                                        </p:tgtEl>
                                        <p:attrNameLst>
                                          <p:attrName>ppt_x</p:attrName>
                                          <p:attrName>ppt_y</p:attrName>
                                        </p:attrNameLst>
                                      </p:cBhvr>
                                      <p:rCtr x="-1174"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87783-4F0F-0B45-A893-FBB58463EB3C}"/>
              </a:ext>
            </a:extLst>
          </p:cNvPr>
          <p:cNvSpPr>
            <a:spLocks noGrp="1"/>
          </p:cNvSpPr>
          <p:nvPr>
            <p:ph type="title"/>
          </p:nvPr>
        </p:nvSpPr>
        <p:spPr/>
        <p:txBody>
          <a:bodyPr/>
          <a:lstStyle/>
          <a:p>
            <a:r>
              <a:rPr lang="en-US" dirty="0"/>
              <a:t>Thank you</a:t>
            </a:r>
          </a:p>
        </p:txBody>
      </p:sp>
    </p:spTree>
    <p:extLst>
      <p:ext uri="{BB962C8B-B14F-4D97-AF65-F5344CB8AC3E}">
        <p14:creationId xmlns:p14="http://schemas.microsoft.com/office/powerpoint/2010/main" val="3517512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dpDk04I9bvCT4ZHjnjjiQg"/>
</p:tagLst>
</file>

<file path=ppt/theme/theme1.xml><?xml version="1.0" encoding="utf-8"?>
<a:theme xmlns:a="http://schemas.openxmlformats.org/drawingml/2006/main" name="3_Microsoft 365 PPT Template - 2018">
  <a:themeElements>
    <a:clrScheme name="Custom 4">
      <a:dk1>
        <a:srgbClr val="282828"/>
      </a:dk1>
      <a:lt1>
        <a:srgbClr val="FFFFFF"/>
      </a:lt1>
      <a:dk2>
        <a:srgbClr val="282828"/>
      </a:dk2>
      <a:lt2>
        <a:srgbClr val="FFFFFF"/>
      </a:lt2>
      <a:accent1>
        <a:srgbClr val="0078D4"/>
      </a:accent1>
      <a:accent2>
        <a:srgbClr val="002050"/>
      </a:accent2>
      <a:accent3>
        <a:srgbClr val="939393"/>
      </a:accent3>
      <a:accent4>
        <a:srgbClr val="00BCF2"/>
      </a:accent4>
      <a:accent5>
        <a:srgbClr val="6C6E6C"/>
      </a:accent5>
      <a:accent6>
        <a:srgbClr val="2E2F2E"/>
      </a:accent6>
      <a:hlink>
        <a:srgbClr val="0078D4"/>
      </a:hlink>
      <a:folHlink>
        <a:srgbClr val="0078D4"/>
      </a:folHlink>
    </a:clrScheme>
    <a:fontScheme name="Custom 25">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defTabSz="932472" fontAlgn="base">
          <a:lnSpc>
            <a:spcPct val="90000"/>
          </a:lnSpc>
          <a:spcBef>
            <a:spcPct val="0"/>
          </a:spcBef>
          <a:spcAft>
            <a:spcPct val="0"/>
          </a:spcAft>
          <a:defRPr sz="2400" dirty="0" err="1" smtClean="0">
            <a:gradFill>
              <a:gsLst>
                <a:gs pos="0">
                  <a:srgbClr val="FFFFFF"/>
                </a:gs>
                <a:gs pos="100000">
                  <a:srgbClr val="FFFFFF"/>
                </a:gs>
              </a:gsLst>
              <a:lin ang="5400000" scaled="0"/>
            </a:gra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82880" tIns="146304" rIns="182880" bIns="146304" rtlCol="0">
        <a:spAutoFit/>
      </a:bodyPr>
      <a:lstStyle>
        <a:defPPr>
          <a:lnSpc>
            <a:spcPct val="90000"/>
          </a:lnSpc>
          <a:spcAft>
            <a:spcPts val="600"/>
          </a:spcAft>
          <a:defRPr sz="2400" dirty="0" err="1" smtClean="0">
            <a:gradFill>
              <a:gsLst>
                <a:gs pos="2917">
                  <a:schemeClr val="tx1"/>
                </a:gs>
                <a:gs pos="30000">
                  <a:schemeClr val="tx1"/>
                </a:gs>
              </a:gsLst>
              <a:lin ang="5400000" scaled="0"/>
            </a:gradFill>
          </a:defRPr>
        </a:defPPr>
      </a:lstStyle>
    </a:txDef>
  </a:objectDefaults>
  <a:extraClrSchemeLst/>
  <a:extLst>
    <a:ext uri="{05A4C25C-085E-4340-85A3-A5531E510DB2}">
      <thm15:themeFamily xmlns:thm15="http://schemas.microsoft.com/office/thememl/2012/main" name="Microsoft 365 PPT Template 2018_2" id="{01A7FB2A-7862-441E-89D5-C3EE05893CAC}" vid="{DEC62A46-47F5-4825-899D-4E8B117FF749}"/>
    </a:ext>
  </a:extLst>
</a:theme>
</file>

<file path=ppt/theme/theme2.xml><?xml version="1.0" encoding="utf-8"?>
<a:theme xmlns:a="http://schemas.openxmlformats.org/drawingml/2006/main" name="Black Template">
  <a:themeElements>
    <a:clrScheme name="TS_20_Blue on Black">
      <a:dk1>
        <a:srgbClr val="000000"/>
      </a:dk1>
      <a:lt1>
        <a:srgbClr val="FFFFFF"/>
      </a:lt1>
      <a:dk2>
        <a:srgbClr val="243A5E"/>
      </a:dk2>
      <a:lt2>
        <a:srgbClr val="E6E6E6"/>
      </a:lt2>
      <a:accent1>
        <a:srgbClr val="50E6FF"/>
      </a:accent1>
      <a:accent2>
        <a:srgbClr val="0078D4"/>
      </a:accent2>
      <a:accent3>
        <a:srgbClr val="243A5E"/>
      </a:accent3>
      <a:accent4>
        <a:srgbClr val="30E5D0"/>
      </a:accent4>
      <a:accent5>
        <a:srgbClr val="008575"/>
      </a:accent5>
      <a:accent6>
        <a:srgbClr val="D2D2D2"/>
      </a:accent6>
      <a:hlink>
        <a:srgbClr val="50E6FF"/>
      </a:hlink>
      <a:folHlink>
        <a:srgbClr val="50E6FF"/>
      </a:folHlink>
    </a:clrScheme>
    <a:fontScheme name="Microsoft 2019 Brand Templates">
      <a:majorFont>
        <a:latin typeface="Segoe UI Semibold"/>
        <a:ea typeface=""/>
        <a:cs typeface=""/>
      </a:majorFont>
      <a:minorFont>
        <a:latin typeface="Segoe UI"/>
        <a:ea typeface=""/>
        <a:cs typeface=""/>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a:noFill/>
          <a:headEnd type="none" w="med" len="med"/>
          <a:tailEnd type="none" w="med" len="med"/>
        </a:ln>
        <a:effectLst/>
      </a:spPr>
      <a:bodyPr rot="0" spcFirstLastPara="0" vertOverflow="overflow" horzOverflow="overflow" vert="horz" wrap="square" lIns="182880" tIns="146304" rIns="182880" bIns="146304" numCol="1" spcCol="0" rtlCol="0" fromWordArt="0" anchor="t" anchorCtr="0" forceAA="0" compatLnSpc="1">
        <a:prstTxWarp prst="textNoShape">
          <a:avLst/>
        </a:prstTxWarp>
        <a:noAutofit/>
      </a:bodyPr>
      <a:lstStyle>
        <a:defPPr algn="l" defTabSz="932472" fontAlgn="base">
          <a:spcBef>
            <a:spcPct val="0"/>
          </a:spcBef>
          <a:spcAft>
            <a:spcPct val="0"/>
          </a:spcAft>
          <a:defRPr sz="2000" dirty="0" err="1" smtClean="0">
            <a:solidFill>
              <a:srgbClr val="000000"/>
            </a:solidFill>
            <a:ea typeface="Segoe UI" pitchFamily="34" charset="0"/>
            <a:cs typeface="Segoe UI" pitchFamily="34" charset="0"/>
          </a:defRPr>
        </a:defPPr>
      </a:lstStyle>
      <a:style>
        <a:lnRef idx="1">
          <a:schemeClr val="accent2"/>
        </a:lnRef>
        <a:fillRef idx="3">
          <a:schemeClr val="accent2"/>
        </a:fillRef>
        <a:effectRef idx="2">
          <a:schemeClr val="accent2"/>
        </a:effectRef>
        <a:fontRef idx="minor">
          <a:schemeClr val="lt1"/>
        </a:fontRef>
      </a:style>
    </a:spDef>
    <a:lnDef>
      <a:spPr>
        <a:ln>
          <a:solidFill>
            <a:schemeClr val="tx1"/>
          </a:solidFill>
          <a:headEnd type="none" w="lg" len="med"/>
          <a:tailEnd type="none" w="lg" len="med"/>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dirty="0" smtClean="0"/>
        </a:defPPr>
      </a:lstStyle>
    </a:txDef>
  </a:objectDefaults>
  <a:extraClrSchemeLst/>
  <a:extLst>
    <a:ext uri="{05A4C25C-085E-4340-85A3-A5531E510DB2}">
      <thm15:themeFamily xmlns:thm15="http://schemas.microsoft.com/office/thememl/2012/main" name="Microsoft brand template_WHITE_Blue_Accent.potx" id="{D66F7511-47FD-43CB-A804-3BD691A97EAD}" vid="{5E227C23-4ECD-456A-8393-399A513A27C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Metadata/LabelInfo.xml><?xml version="1.0" encoding="utf-8"?>
<clbl:labelList xmlns:clbl="http://schemas.microsoft.com/office/2020/mipLabelMetadata">
  <clbl:label id="{f42aa342-8706-4288-bd11-ebb85995028c}" enabled="1" method="Standard" siteId="{72f988bf-86f1-41af-91ab-2d7cd011db47}" removed="0"/>
</clbl:labelList>
</file>

<file path=docProps/app.xml><?xml version="1.0" encoding="utf-8"?>
<Properties xmlns="http://schemas.openxmlformats.org/officeDocument/2006/extended-properties" xmlns:vt="http://schemas.openxmlformats.org/officeDocument/2006/docPropsVTypes">
  <TotalTime>0</TotalTime>
  <Words>1637</Words>
  <Application>Microsoft Office PowerPoint</Application>
  <PresentationFormat>Custom</PresentationFormat>
  <Paragraphs>344</Paragraphs>
  <Slides>32</Slides>
  <Notes>25</Notes>
  <HiddenSlides>1</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32</vt:i4>
      </vt:variant>
    </vt:vector>
  </HeadingPairs>
  <TitlesOfParts>
    <vt:vector size="42" baseType="lpstr">
      <vt:lpstr>Arial</vt:lpstr>
      <vt:lpstr>Calibri</vt:lpstr>
      <vt:lpstr>Consolas</vt:lpstr>
      <vt:lpstr>Segoe UI</vt:lpstr>
      <vt:lpstr>Segoe UI Light</vt:lpstr>
      <vt:lpstr>Segoe UI Semibold</vt:lpstr>
      <vt:lpstr>Wingdings</vt:lpstr>
      <vt:lpstr>3_Microsoft 365 PPT Template - 2018</vt:lpstr>
      <vt:lpstr>Black Template</vt:lpstr>
      <vt:lpstr>think-cell Slide</vt:lpstr>
      <vt:lpstr>Ta močne aplikacije</vt:lpstr>
      <vt:lpstr>PowerPoint Presentation</vt:lpstr>
      <vt:lpstr>Microsoft Power Platform</vt:lpstr>
      <vt:lpstr>Power Apps: a low-code approach to building apps </vt:lpstr>
      <vt:lpstr>PowerPoint Presentation</vt:lpstr>
      <vt:lpstr>A platform for all makers</vt:lpstr>
      <vt:lpstr>Rapid app development</vt:lpstr>
      <vt:lpstr>Power Apps enables low-code development </vt:lpstr>
      <vt:lpstr>PowerPoint Presentation</vt:lpstr>
      <vt:lpstr>Integrated with Office 365</vt:lpstr>
      <vt:lpstr>Cloud and on-premises connectivity </vt:lpstr>
      <vt:lpstr>Microsoft Dataverse</vt:lpstr>
      <vt:lpstr>PowerPoint Presentation</vt:lpstr>
      <vt:lpstr>Solutions enable lifecycle management</vt:lpstr>
      <vt:lpstr>Admin and governance</vt:lpstr>
      <vt:lpstr>IT must provide guardrails for all Power Apps developers</vt:lpstr>
      <vt:lpstr>Enterprise-grade governance</vt:lpstr>
      <vt:lpstr>Data loss prevention (DLP) policies control which connectors can be used in the same app/flow</vt:lpstr>
      <vt:lpstr>To succeed with low-code development, IT infrastructure leaders must act</vt:lpstr>
      <vt:lpstr>Establishing a Power Platform Center of Excellence</vt:lpstr>
      <vt:lpstr>Roles and Responsibilities</vt:lpstr>
      <vt:lpstr>Enterprise Tooling – Center of Excellence Starter Kit</vt:lpstr>
      <vt:lpstr>PowerPoint Presentation</vt:lpstr>
      <vt:lpstr>Extensibility</vt:lpstr>
      <vt:lpstr>Accelerate App Modernization</vt:lpstr>
      <vt:lpstr>Azure + Power Apps = Rapid Application Development</vt:lpstr>
      <vt:lpstr>GitHub actions for Power Platform on GitHub Marketplace</vt:lpstr>
      <vt:lpstr>Closing</vt:lpstr>
      <vt:lpstr>A solid and future-proof foundation to digitize your organization</vt:lpstr>
      <vt:lpstr>Power Platform adoption &amp; guidance</vt:lpstr>
      <vt:lpstr>Additional adoption &amp; guidance</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2021-09-29T12:16:17Z</dcterms:created>
  <dcterms:modified xsi:type="dcterms:W3CDTF">2021-09-29T12:16:44Z</dcterms:modified>
</cp:coreProperties>
</file>