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1" r:id="rId1"/>
  </p:sldMasterIdLst>
  <p:notesMasterIdLst>
    <p:notesMasterId r:id="rId37"/>
  </p:notesMasterIdLst>
  <p:handoutMasterIdLst>
    <p:handoutMasterId r:id="rId38"/>
  </p:handoutMasterIdLst>
  <p:sldIdLst>
    <p:sldId id="2901" r:id="rId2"/>
    <p:sldId id="2902" r:id="rId3"/>
    <p:sldId id="2906" r:id="rId4"/>
    <p:sldId id="2919" r:id="rId5"/>
    <p:sldId id="2924" r:id="rId6"/>
    <p:sldId id="2907" r:id="rId7"/>
    <p:sldId id="1438" r:id="rId8"/>
    <p:sldId id="2910" r:id="rId9"/>
    <p:sldId id="2908" r:id="rId10"/>
    <p:sldId id="2912" r:id="rId11"/>
    <p:sldId id="2916" r:id="rId12"/>
    <p:sldId id="2917" r:id="rId13"/>
    <p:sldId id="2911" r:id="rId14"/>
    <p:sldId id="2918" r:id="rId15"/>
    <p:sldId id="2913" r:id="rId16"/>
    <p:sldId id="262" r:id="rId17"/>
    <p:sldId id="263" r:id="rId18"/>
    <p:sldId id="2909" r:id="rId19"/>
    <p:sldId id="274" r:id="rId20"/>
    <p:sldId id="275" r:id="rId21"/>
    <p:sldId id="276" r:id="rId22"/>
    <p:sldId id="2922" r:id="rId23"/>
    <p:sldId id="265" r:id="rId24"/>
    <p:sldId id="2914" r:id="rId25"/>
    <p:sldId id="266" r:id="rId26"/>
    <p:sldId id="2923" r:id="rId27"/>
    <p:sldId id="270" r:id="rId28"/>
    <p:sldId id="271" r:id="rId29"/>
    <p:sldId id="2921" r:id="rId30"/>
    <p:sldId id="2915" r:id="rId31"/>
    <p:sldId id="2920" r:id="rId32"/>
    <p:sldId id="2900" r:id="rId33"/>
    <p:sldId id="2926" r:id="rId34"/>
    <p:sldId id="2904" r:id="rId35"/>
    <p:sldId id="2905" r:id="rId36"/>
  </p:sldIdLst>
  <p:sldSz cx="24377650" cy="13716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44">
          <p15:clr>
            <a:srgbClr val="A4A3A4"/>
          </p15:clr>
        </p15:guide>
        <p15:guide id="2" pos="767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0E76BD"/>
    <a:srgbClr val="DE4276"/>
    <a:srgbClr val="422963"/>
    <a:srgbClr val="D2D4D5"/>
    <a:srgbClr val="6C6D70"/>
    <a:srgbClr val="2B87C4"/>
    <a:srgbClr val="D2D3D4"/>
    <a:srgbClr val="F68D7A"/>
    <a:srgbClr val="BF1E2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FABE7AC-EE29-441F-AD85-B080ADFEBF42}" v="287" dt="2019-05-21T15:01:00.047"/>
  </p1510:revLst>
</p1510:revInfo>
</file>

<file path=ppt/tableStyles.xml><?xml version="1.0" encoding="utf-8"?>
<a:tblStyleLst xmlns:a="http://schemas.openxmlformats.org/drawingml/2006/main" def="{5C22544A-7EE6-4342-B048-85BDC9FD1C3A}">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92" autoAdjust="0"/>
    <p:restoredTop sz="88515" autoAdjust="0"/>
  </p:normalViewPr>
  <p:slideViewPr>
    <p:cSldViewPr snapToGrid="0" snapToObjects="1">
      <p:cViewPr varScale="1">
        <p:scale>
          <a:sx n="80" d="100"/>
          <a:sy n="80" d="100"/>
        </p:scale>
        <p:origin x="96" y="508"/>
      </p:cViewPr>
      <p:guideLst>
        <p:guide orient="horz" pos="4344"/>
        <p:guide pos="7678"/>
      </p:guideLst>
    </p:cSldViewPr>
  </p:slideViewPr>
  <p:notesTextViewPr>
    <p:cViewPr>
      <p:scale>
        <a:sx n="75" d="100"/>
        <a:sy n="75" d="100"/>
      </p:scale>
      <p:origin x="0" y="0"/>
    </p:cViewPr>
  </p:notesTextViewPr>
  <p:sorterViewPr>
    <p:cViewPr>
      <p:scale>
        <a:sx n="66" d="100"/>
        <a:sy n="66" d="100"/>
      </p:scale>
      <p:origin x="0" y="0"/>
    </p:cViewPr>
  </p:sorterViewPr>
  <p:notesViewPr>
    <p:cSldViewPr snapToGrid="0" snapToObjects="1">
      <p:cViewPr varScale="1">
        <p:scale>
          <a:sx n="96" d="100"/>
          <a:sy n="96" d="100"/>
        </p:scale>
        <p:origin x="3360" y="16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ze Markic" userId="ed1d311543e6ceb8" providerId="LiveId" clId="{1FABE7AC-EE29-441F-AD85-B080ADFEBF42}"/>
    <pc:docChg chg="undo custSel addSld delSld modSld sldOrd modMainMaster">
      <pc:chgData name="Joze Markic" userId="ed1d311543e6ceb8" providerId="LiveId" clId="{1FABE7AC-EE29-441F-AD85-B080ADFEBF42}" dt="2019-05-22T08:48:11.425" v="1590" actId="2696"/>
      <pc:docMkLst>
        <pc:docMk/>
      </pc:docMkLst>
      <pc:sldChg chg="addSp delSp modSp add">
        <pc:chgData name="Joze Markic" userId="ed1d311543e6ceb8" providerId="LiveId" clId="{1FABE7AC-EE29-441F-AD85-B080ADFEBF42}" dt="2019-05-20T13:28:49.599" v="1299" actId="14100"/>
        <pc:sldMkLst>
          <pc:docMk/>
          <pc:sldMk cId="1996711939" sldId="262"/>
        </pc:sldMkLst>
        <pc:picChg chg="del mod">
          <ac:chgData name="Joze Markic" userId="ed1d311543e6ceb8" providerId="LiveId" clId="{1FABE7AC-EE29-441F-AD85-B080ADFEBF42}" dt="2019-05-20T13:28:37.890" v="1295" actId="478"/>
          <ac:picMkLst>
            <pc:docMk/>
            <pc:sldMk cId="1996711939" sldId="262"/>
            <ac:picMk id="4" creationId="{C5F97A0D-735F-4DC1-BE28-3A11D1C3E182}"/>
          </ac:picMkLst>
        </pc:picChg>
        <pc:picChg chg="add mod">
          <ac:chgData name="Joze Markic" userId="ed1d311543e6ceb8" providerId="LiveId" clId="{1FABE7AC-EE29-441F-AD85-B080ADFEBF42}" dt="2019-05-20T13:28:49.599" v="1299" actId="14100"/>
          <ac:picMkLst>
            <pc:docMk/>
            <pc:sldMk cId="1996711939" sldId="262"/>
            <ac:picMk id="5" creationId="{B702467C-17A8-4E6A-A9E3-71DB45FC779A}"/>
          </ac:picMkLst>
        </pc:picChg>
      </pc:sldChg>
      <pc:sldChg chg="addSp delSp modSp add">
        <pc:chgData name="Joze Markic" userId="ed1d311543e6ceb8" providerId="LiveId" clId="{1FABE7AC-EE29-441F-AD85-B080ADFEBF42}" dt="2019-05-20T13:29:35.759" v="1304" actId="14100"/>
        <pc:sldMkLst>
          <pc:docMk/>
          <pc:sldMk cId="2956249076" sldId="263"/>
        </pc:sldMkLst>
        <pc:picChg chg="del mod">
          <ac:chgData name="Joze Markic" userId="ed1d311543e6ceb8" providerId="LiveId" clId="{1FABE7AC-EE29-441F-AD85-B080ADFEBF42}" dt="2019-05-20T13:29:25.289" v="1300" actId="478"/>
          <ac:picMkLst>
            <pc:docMk/>
            <pc:sldMk cId="2956249076" sldId="263"/>
            <ac:picMk id="4" creationId="{00000000-0000-0000-0000-000000000000}"/>
          </ac:picMkLst>
        </pc:picChg>
        <pc:picChg chg="add mod">
          <ac:chgData name="Joze Markic" userId="ed1d311543e6ceb8" providerId="LiveId" clId="{1FABE7AC-EE29-441F-AD85-B080ADFEBF42}" dt="2019-05-20T13:29:35.759" v="1304" actId="14100"/>
          <ac:picMkLst>
            <pc:docMk/>
            <pc:sldMk cId="2956249076" sldId="263"/>
            <ac:picMk id="5" creationId="{C6F3F09B-41BA-4282-9191-1926AD104395}"/>
          </ac:picMkLst>
        </pc:picChg>
      </pc:sldChg>
      <pc:sldChg chg="addSp delSp modSp add">
        <pc:chgData name="Joze Markic" userId="ed1d311543e6ceb8" providerId="LiveId" clId="{1FABE7AC-EE29-441F-AD85-B080ADFEBF42}" dt="2019-05-20T01:16:30.449" v="874" actId="478"/>
        <pc:sldMkLst>
          <pc:docMk/>
          <pc:sldMk cId="527261713" sldId="265"/>
        </pc:sldMkLst>
        <pc:spChg chg="add del mod">
          <ac:chgData name="Joze Markic" userId="ed1d311543e6ceb8" providerId="LiveId" clId="{1FABE7AC-EE29-441F-AD85-B080ADFEBF42}" dt="2019-05-20T01:16:12.171" v="868"/>
          <ac:spMkLst>
            <pc:docMk/>
            <pc:sldMk cId="527261713" sldId="265"/>
            <ac:spMk id="3" creationId="{5E6A1D54-FDDC-4456-8511-74AC0DDF045F}"/>
          </ac:spMkLst>
        </pc:spChg>
        <pc:spChg chg="mod">
          <ac:chgData name="Joze Markic" userId="ed1d311543e6ceb8" providerId="LiveId" clId="{1FABE7AC-EE29-441F-AD85-B080ADFEBF42}" dt="2019-05-20T01:16:19.280" v="871"/>
          <ac:spMkLst>
            <pc:docMk/>
            <pc:sldMk cId="527261713" sldId="265"/>
            <ac:spMk id="4" creationId="{00000000-0000-0000-0000-000000000000}"/>
          </ac:spMkLst>
        </pc:spChg>
        <pc:spChg chg="add del mod">
          <ac:chgData name="Joze Markic" userId="ed1d311543e6ceb8" providerId="LiveId" clId="{1FABE7AC-EE29-441F-AD85-B080ADFEBF42}" dt="2019-05-20T01:16:14.100" v="869"/>
          <ac:spMkLst>
            <pc:docMk/>
            <pc:sldMk cId="527261713" sldId="265"/>
            <ac:spMk id="6" creationId="{1EA4956C-89F9-48F7-A3A9-1F7EF0504CC7}"/>
          </ac:spMkLst>
        </pc:spChg>
        <pc:spChg chg="add mod">
          <ac:chgData name="Joze Markic" userId="ed1d311543e6ceb8" providerId="LiveId" clId="{1FABE7AC-EE29-441F-AD85-B080ADFEBF42}" dt="2019-05-20T01:16:20.646" v="872"/>
          <ac:spMkLst>
            <pc:docMk/>
            <pc:sldMk cId="527261713" sldId="265"/>
            <ac:spMk id="7" creationId="{BA7B19E4-311C-4C93-AA5F-0A0013388C35}"/>
          </ac:spMkLst>
        </pc:spChg>
        <pc:picChg chg="del mod">
          <ac:chgData name="Joze Markic" userId="ed1d311543e6ceb8" providerId="LiveId" clId="{1FABE7AC-EE29-441F-AD85-B080ADFEBF42}" dt="2019-05-20T01:16:30.449" v="874" actId="478"/>
          <ac:picMkLst>
            <pc:docMk/>
            <pc:sldMk cId="527261713" sldId="265"/>
            <ac:picMk id="5" creationId="{384E19DC-4AC1-4FB9-BF73-0B1307B49AA9}"/>
          </ac:picMkLst>
        </pc:picChg>
      </pc:sldChg>
      <pc:sldChg chg="addSp delSp modSp add ord">
        <pc:chgData name="Joze Markic" userId="ed1d311543e6ceb8" providerId="LiveId" clId="{1FABE7AC-EE29-441F-AD85-B080ADFEBF42}" dt="2019-05-21T09:57:17.458" v="1578"/>
        <pc:sldMkLst>
          <pc:docMk/>
          <pc:sldMk cId="1515368806" sldId="266"/>
        </pc:sldMkLst>
        <pc:picChg chg="del mod">
          <ac:chgData name="Joze Markic" userId="ed1d311543e6ceb8" providerId="LiveId" clId="{1FABE7AC-EE29-441F-AD85-B080ADFEBF42}" dt="2019-05-20T13:33:02.929" v="1305" actId="478"/>
          <ac:picMkLst>
            <pc:docMk/>
            <pc:sldMk cId="1515368806" sldId="266"/>
            <ac:picMk id="4" creationId="{8E03175D-0B25-4A86-97E0-3C33BAFC08D2}"/>
          </ac:picMkLst>
        </pc:picChg>
        <pc:picChg chg="add mod">
          <ac:chgData name="Joze Markic" userId="ed1d311543e6ceb8" providerId="LiveId" clId="{1FABE7AC-EE29-441F-AD85-B080ADFEBF42}" dt="2019-05-20T13:33:18.239" v="1309" actId="14100"/>
          <ac:picMkLst>
            <pc:docMk/>
            <pc:sldMk cId="1515368806" sldId="266"/>
            <ac:picMk id="5" creationId="{AEB27EF0-7487-4335-A5B7-FF26831F1FDC}"/>
          </ac:picMkLst>
        </pc:picChg>
      </pc:sldChg>
      <pc:sldChg chg="addSp modSp add">
        <pc:chgData name="Joze Markic" userId="ed1d311543e6ceb8" providerId="LiveId" clId="{1FABE7AC-EE29-441F-AD85-B080ADFEBF42}" dt="2019-05-20T13:34:09.372" v="1312" actId="5793"/>
        <pc:sldMkLst>
          <pc:docMk/>
          <pc:sldMk cId="4146513623" sldId="270"/>
        </pc:sldMkLst>
        <pc:spChg chg="add mod">
          <ac:chgData name="Joze Markic" userId="ed1d311543e6ceb8" providerId="LiveId" clId="{1FABE7AC-EE29-441F-AD85-B080ADFEBF42}" dt="2019-05-20T13:34:09.372" v="1312" actId="5793"/>
          <ac:spMkLst>
            <pc:docMk/>
            <pc:sldMk cId="4146513623" sldId="270"/>
            <ac:spMk id="3" creationId="{B6A9E3E3-1FA7-4F4E-AEAB-68F296160756}"/>
          </ac:spMkLst>
        </pc:spChg>
        <pc:spChg chg="mod">
          <ac:chgData name="Joze Markic" userId="ed1d311543e6ceb8" providerId="LiveId" clId="{1FABE7AC-EE29-441F-AD85-B080ADFEBF42}" dt="2019-05-20T01:17:08.721" v="880" actId="27636"/>
          <ac:spMkLst>
            <pc:docMk/>
            <pc:sldMk cId="4146513623" sldId="270"/>
            <ac:spMk id="4" creationId="{00000000-0000-0000-0000-000000000000}"/>
          </ac:spMkLst>
        </pc:spChg>
      </pc:sldChg>
      <pc:sldChg chg="addSp modSp add">
        <pc:chgData name="Joze Markic" userId="ed1d311543e6ceb8" providerId="LiveId" clId="{1FABE7AC-EE29-441F-AD85-B080ADFEBF42}" dt="2019-05-20T01:18:03.444" v="893"/>
        <pc:sldMkLst>
          <pc:docMk/>
          <pc:sldMk cId="3447784738" sldId="271"/>
        </pc:sldMkLst>
        <pc:spChg chg="add mod">
          <ac:chgData name="Joze Markic" userId="ed1d311543e6ceb8" providerId="LiveId" clId="{1FABE7AC-EE29-441F-AD85-B080ADFEBF42}" dt="2019-05-20T01:18:03.444" v="893"/>
          <ac:spMkLst>
            <pc:docMk/>
            <pc:sldMk cId="3447784738" sldId="271"/>
            <ac:spMk id="3" creationId="{D4D422AE-4AC3-4758-BF64-39E5294DA9B0}"/>
          </ac:spMkLst>
        </pc:spChg>
        <pc:spChg chg="mod">
          <ac:chgData name="Joze Markic" userId="ed1d311543e6ceb8" providerId="LiveId" clId="{1FABE7AC-EE29-441F-AD85-B080ADFEBF42}" dt="2019-05-20T01:18:02.504" v="892"/>
          <ac:spMkLst>
            <pc:docMk/>
            <pc:sldMk cId="3447784738" sldId="271"/>
            <ac:spMk id="4" creationId="{00000000-0000-0000-0000-000000000000}"/>
          </ac:spMkLst>
        </pc:spChg>
      </pc:sldChg>
      <pc:sldChg chg="addSp modSp add ord">
        <pc:chgData name="Joze Markic" userId="ed1d311543e6ceb8" providerId="LiveId" clId="{1FABE7AC-EE29-441F-AD85-B080ADFEBF42}" dt="2019-05-20T15:42:04.032" v="1407"/>
        <pc:sldMkLst>
          <pc:docMk/>
          <pc:sldMk cId="1497219024" sldId="274"/>
        </pc:sldMkLst>
        <pc:spChg chg="add mod">
          <ac:chgData name="Joze Markic" userId="ed1d311543e6ceb8" providerId="LiveId" clId="{1FABE7AC-EE29-441F-AD85-B080ADFEBF42}" dt="2019-05-20T01:19:53.654" v="897"/>
          <ac:spMkLst>
            <pc:docMk/>
            <pc:sldMk cId="1497219024" sldId="274"/>
            <ac:spMk id="3" creationId="{32C6BA51-36B7-4D81-BF48-B1F53464E954}"/>
          </ac:spMkLst>
        </pc:spChg>
        <pc:spChg chg="mod">
          <ac:chgData name="Joze Markic" userId="ed1d311543e6ceb8" providerId="LiveId" clId="{1FABE7AC-EE29-441F-AD85-B080ADFEBF42}" dt="2019-05-20T01:19:50.940" v="895"/>
          <ac:spMkLst>
            <pc:docMk/>
            <pc:sldMk cId="1497219024" sldId="274"/>
            <ac:spMk id="4" creationId="{00000000-0000-0000-0000-000000000000}"/>
          </ac:spMkLst>
        </pc:spChg>
      </pc:sldChg>
      <pc:sldChg chg="addSp modSp add ord">
        <pc:chgData name="Joze Markic" userId="ed1d311543e6ceb8" providerId="LiveId" clId="{1FABE7AC-EE29-441F-AD85-B080ADFEBF42}" dt="2019-05-20T15:42:04.032" v="1407"/>
        <pc:sldMkLst>
          <pc:docMk/>
          <pc:sldMk cId="3760716581" sldId="275"/>
        </pc:sldMkLst>
        <pc:spChg chg="add mod">
          <ac:chgData name="Joze Markic" userId="ed1d311543e6ceb8" providerId="LiveId" clId="{1FABE7AC-EE29-441F-AD85-B080ADFEBF42}" dt="2019-05-20T01:19:59.803" v="901" actId="27636"/>
          <ac:spMkLst>
            <pc:docMk/>
            <pc:sldMk cId="3760716581" sldId="275"/>
            <ac:spMk id="3" creationId="{F3656D55-A768-4FD5-ADF2-7FED584E157F}"/>
          </ac:spMkLst>
        </pc:spChg>
        <pc:spChg chg="mod">
          <ac:chgData name="Joze Markic" userId="ed1d311543e6ceb8" providerId="LiveId" clId="{1FABE7AC-EE29-441F-AD85-B080ADFEBF42}" dt="2019-05-20T01:19:56.794" v="898"/>
          <ac:spMkLst>
            <pc:docMk/>
            <pc:sldMk cId="3760716581" sldId="275"/>
            <ac:spMk id="4" creationId="{00000000-0000-0000-0000-000000000000}"/>
          </ac:spMkLst>
        </pc:spChg>
      </pc:sldChg>
      <pc:sldChg chg="addSp modSp add ord">
        <pc:chgData name="Joze Markic" userId="ed1d311543e6ceb8" providerId="LiveId" clId="{1FABE7AC-EE29-441F-AD85-B080ADFEBF42}" dt="2019-05-20T15:42:04.032" v="1407"/>
        <pc:sldMkLst>
          <pc:docMk/>
          <pc:sldMk cId="2873037104" sldId="276"/>
        </pc:sldMkLst>
        <pc:spChg chg="mod">
          <ac:chgData name="Joze Markic" userId="ed1d311543e6ceb8" providerId="LiveId" clId="{1FABE7AC-EE29-441F-AD85-B080ADFEBF42}" dt="2019-05-20T15:26:27.012" v="1398" actId="1076"/>
          <ac:spMkLst>
            <pc:docMk/>
            <pc:sldMk cId="2873037104" sldId="276"/>
            <ac:spMk id="2" creationId="{00000000-0000-0000-0000-000000000000}"/>
          </ac:spMkLst>
        </pc:spChg>
        <pc:spChg chg="add mod">
          <ac:chgData name="Joze Markic" userId="ed1d311543e6ceb8" providerId="LiveId" clId="{1FABE7AC-EE29-441F-AD85-B080ADFEBF42}" dt="2019-05-20T01:20:06.795" v="904"/>
          <ac:spMkLst>
            <pc:docMk/>
            <pc:sldMk cId="2873037104" sldId="276"/>
            <ac:spMk id="3" creationId="{20030934-5190-4202-9B05-095143C6A565}"/>
          </ac:spMkLst>
        </pc:spChg>
        <pc:spChg chg="mod">
          <ac:chgData name="Joze Markic" userId="ed1d311543e6ceb8" providerId="LiveId" clId="{1FABE7AC-EE29-441F-AD85-B080ADFEBF42}" dt="2019-05-20T01:20:04.260" v="902"/>
          <ac:spMkLst>
            <pc:docMk/>
            <pc:sldMk cId="2873037104" sldId="276"/>
            <ac:spMk id="4" creationId="{00000000-0000-0000-0000-000000000000}"/>
          </ac:spMkLst>
        </pc:spChg>
      </pc:sldChg>
      <pc:sldChg chg="modSp add">
        <pc:chgData name="Joze Markic" userId="ed1d311543e6ceb8" providerId="LiveId" clId="{1FABE7AC-EE29-441F-AD85-B080ADFEBF42}" dt="2019-05-20T09:47:40.988" v="1096" actId="207"/>
        <pc:sldMkLst>
          <pc:docMk/>
          <pc:sldMk cId="1901780686" sldId="1438"/>
        </pc:sldMkLst>
        <pc:spChg chg="mod">
          <ac:chgData name="Joze Markic" userId="ed1d311543e6ceb8" providerId="LiveId" clId="{1FABE7AC-EE29-441F-AD85-B080ADFEBF42}" dt="2019-05-20T09:47:40.988" v="1096" actId="207"/>
          <ac:spMkLst>
            <pc:docMk/>
            <pc:sldMk cId="1901780686" sldId="1438"/>
            <ac:spMk id="104" creationId="{00000000-0000-0000-0000-000000000000}"/>
          </ac:spMkLst>
        </pc:spChg>
        <pc:spChg chg="mod">
          <ac:chgData name="Joze Markic" userId="ed1d311543e6ceb8" providerId="LiveId" clId="{1FABE7AC-EE29-441F-AD85-B080ADFEBF42}" dt="2019-05-20T01:49:56.827" v="1023" actId="1035"/>
          <ac:spMkLst>
            <pc:docMk/>
            <pc:sldMk cId="1901780686" sldId="1438"/>
            <ac:spMk id="302" creationId="{00000000-0000-0000-0000-000000000000}"/>
          </ac:spMkLst>
        </pc:spChg>
        <pc:spChg chg="mod">
          <ac:chgData name="Joze Markic" userId="ed1d311543e6ceb8" providerId="LiveId" clId="{1FABE7AC-EE29-441F-AD85-B080ADFEBF42}" dt="2019-05-20T01:49:56.827" v="1023" actId="1035"/>
          <ac:spMkLst>
            <pc:docMk/>
            <pc:sldMk cId="1901780686" sldId="1438"/>
            <ac:spMk id="303" creationId="{00000000-0000-0000-0000-000000000000}"/>
          </ac:spMkLst>
        </pc:spChg>
        <pc:spChg chg="mod">
          <ac:chgData name="Joze Markic" userId="ed1d311543e6ceb8" providerId="LiveId" clId="{1FABE7AC-EE29-441F-AD85-B080ADFEBF42}" dt="2019-05-20T01:49:56.827" v="1023" actId="1035"/>
          <ac:spMkLst>
            <pc:docMk/>
            <pc:sldMk cId="1901780686" sldId="1438"/>
            <ac:spMk id="307" creationId="{00000000-0000-0000-0000-000000000000}"/>
          </ac:spMkLst>
        </pc:spChg>
        <pc:spChg chg="mod">
          <ac:chgData name="Joze Markic" userId="ed1d311543e6ceb8" providerId="LiveId" clId="{1FABE7AC-EE29-441F-AD85-B080ADFEBF42}" dt="2019-05-20T01:49:56.827" v="1023" actId="1035"/>
          <ac:spMkLst>
            <pc:docMk/>
            <pc:sldMk cId="1901780686" sldId="1438"/>
            <ac:spMk id="308" creationId="{00000000-0000-0000-0000-000000000000}"/>
          </ac:spMkLst>
        </pc:spChg>
        <pc:spChg chg="mod">
          <ac:chgData name="Joze Markic" userId="ed1d311543e6ceb8" providerId="LiveId" clId="{1FABE7AC-EE29-441F-AD85-B080ADFEBF42}" dt="2019-05-20T01:49:56.827" v="1023" actId="1035"/>
          <ac:spMkLst>
            <pc:docMk/>
            <pc:sldMk cId="1901780686" sldId="1438"/>
            <ac:spMk id="314" creationId="{00000000-0000-0000-0000-000000000000}"/>
          </ac:spMkLst>
        </pc:spChg>
        <pc:spChg chg="mod">
          <ac:chgData name="Joze Markic" userId="ed1d311543e6ceb8" providerId="LiveId" clId="{1FABE7AC-EE29-441F-AD85-B080ADFEBF42}" dt="2019-05-20T01:49:56.827" v="1023" actId="1035"/>
          <ac:spMkLst>
            <pc:docMk/>
            <pc:sldMk cId="1901780686" sldId="1438"/>
            <ac:spMk id="315" creationId="{00000000-0000-0000-0000-000000000000}"/>
          </ac:spMkLst>
        </pc:spChg>
        <pc:spChg chg="mod">
          <ac:chgData name="Joze Markic" userId="ed1d311543e6ceb8" providerId="LiveId" clId="{1FABE7AC-EE29-441F-AD85-B080ADFEBF42}" dt="2019-05-20T01:49:56.827" v="1023" actId="1035"/>
          <ac:spMkLst>
            <pc:docMk/>
            <pc:sldMk cId="1901780686" sldId="1438"/>
            <ac:spMk id="325" creationId="{00000000-0000-0000-0000-000000000000}"/>
          </ac:spMkLst>
        </pc:spChg>
        <pc:spChg chg="mod">
          <ac:chgData name="Joze Markic" userId="ed1d311543e6ceb8" providerId="LiveId" clId="{1FABE7AC-EE29-441F-AD85-B080ADFEBF42}" dt="2019-05-20T01:49:56.827" v="1023" actId="1035"/>
          <ac:spMkLst>
            <pc:docMk/>
            <pc:sldMk cId="1901780686" sldId="1438"/>
            <ac:spMk id="326" creationId="{00000000-0000-0000-0000-000000000000}"/>
          </ac:spMkLst>
        </pc:spChg>
        <pc:spChg chg="mod">
          <ac:chgData name="Joze Markic" userId="ed1d311543e6ceb8" providerId="LiveId" clId="{1FABE7AC-EE29-441F-AD85-B080ADFEBF42}" dt="2019-05-20T01:49:56.827" v="1023" actId="1035"/>
          <ac:spMkLst>
            <pc:docMk/>
            <pc:sldMk cId="1901780686" sldId="1438"/>
            <ac:spMk id="333" creationId="{00000000-0000-0000-0000-000000000000}"/>
          </ac:spMkLst>
        </pc:spChg>
        <pc:spChg chg="mod">
          <ac:chgData name="Joze Markic" userId="ed1d311543e6ceb8" providerId="LiveId" clId="{1FABE7AC-EE29-441F-AD85-B080ADFEBF42}" dt="2019-05-20T01:49:56.827" v="1023" actId="1035"/>
          <ac:spMkLst>
            <pc:docMk/>
            <pc:sldMk cId="1901780686" sldId="1438"/>
            <ac:spMk id="340" creationId="{00000000-0000-0000-0000-000000000000}"/>
          </ac:spMkLst>
        </pc:spChg>
        <pc:grpChg chg="mod">
          <ac:chgData name="Joze Markic" userId="ed1d311543e6ceb8" providerId="LiveId" clId="{1FABE7AC-EE29-441F-AD85-B080ADFEBF42}" dt="2019-05-20T01:49:56.827" v="1023" actId="1035"/>
          <ac:grpSpMkLst>
            <pc:docMk/>
            <pc:sldMk cId="1901780686" sldId="1438"/>
            <ac:grpSpMk id="248"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51"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54"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58"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61"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65"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67"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70"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74"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76"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83"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87"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89"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93"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97"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299"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04"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09"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11"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16"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18"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27"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29"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34"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41" creationId="{00000000-0000-0000-0000-000000000000}"/>
          </ac:grpSpMkLst>
        </pc:grpChg>
        <pc:grpChg chg="mod">
          <ac:chgData name="Joze Markic" userId="ed1d311543e6ceb8" providerId="LiveId" clId="{1FABE7AC-EE29-441F-AD85-B080ADFEBF42}" dt="2019-05-20T01:49:56.827" v="1023" actId="1035"/>
          <ac:grpSpMkLst>
            <pc:docMk/>
            <pc:sldMk cId="1901780686" sldId="1438"/>
            <ac:grpSpMk id="343" creationId="{00000000-0000-0000-0000-000000000000}"/>
          </ac:grpSpMkLst>
        </pc:grpChg>
      </pc:sldChg>
      <pc:sldChg chg="modSp del">
        <pc:chgData name="Joze Markic" userId="ed1d311543e6ceb8" providerId="LiveId" clId="{1FABE7AC-EE29-441F-AD85-B080ADFEBF42}" dt="2019-05-22T08:47:14.344" v="1589" actId="2696"/>
        <pc:sldMkLst>
          <pc:docMk/>
          <pc:sldMk cId="0" sldId="2706"/>
        </pc:sldMkLst>
        <pc:spChg chg="mod">
          <ac:chgData name="Joze Markic" userId="ed1d311543e6ceb8" providerId="LiveId" clId="{1FABE7AC-EE29-441F-AD85-B080ADFEBF42}" dt="2019-05-19T23:28:51.176" v="46" actId="12789"/>
          <ac:spMkLst>
            <pc:docMk/>
            <pc:sldMk cId="0" sldId="2706"/>
            <ac:spMk id="6" creationId="{2AE3AFB1-0AF9-2B4A-97DE-C531D1A4F864}"/>
          </ac:spMkLst>
        </pc:spChg>
        <pc:spChg chg="mod">
          <ac:chgData name="Joze Markic" userId="ed1d311543e6ceb8" providerId="LiveId" clId="{1FABE7AC-EE29-441F-AD85-B080ADFEBF42}" dt="2019-05-19T23:29:14.544" v="57" actId="20577"/>
          <ac:spMkLst>
            <pc:docMk/>
            <pc:sldMk cId="0" sldId="2706"/>
            <ac:spMk id="17" creationId="{BBDB15F5-F277-C64F-B225-5BDD42D1D464}"/>
          </ac:spMkLst>
        </pc:spChg>
      </pc:sldChg>
      <pc:sldChg chg="modTransition">
        <pc:chgData name="Joze Markic" userId="ed1d311543e6ceb8" providerId="LiveId" clId="{1FABE7AC-EE29-441F-AD85-B080ADFEBF42}" dt="2019-05-19T23:23:48.645" v="6"/>
        <pc:sldMkLst>
          <pc:docMk/>
          <pc:sldMk cId="0" sldId="2900"/>
        </pc:sldMkLst>
      </pc:sldChg>
      <pc:sldChg chg="addSp modSp add ord modTransition">
        <pc:chgData name="Joze Markic" userId="ed1d311543e6ceb8" providerId="LiveId" clId="{1FABE7AC-EE29-441F-AD85-B080ADFEBF42}" dt="2019-05-19T23:43:23.734" v="134" actId="6549"/>
        <pc:sldMkLst>
          <pc:docMk/>
          <pc:sldMk cId="1946970027" sldId="2902"/>
        </pc:sldMkLst>
        <pc:spChg chg="add mod">
          <ac:chgData name="Joze Markic" userId="ed1d311543e6ceb8" providerId="LiveId" clId="{1FABE7AC-EE29-441F-AD85-B080ADFEBF42}" dt="2019-05-19T23:25:42.953" v="30" actId="113"/>
          <ac:spMkLst>
            <pc:docMk/>
            <pc:sldMk cId="1946970027" sldId="2902"/>
            <ac:spMk id="2" creationId="{111E4E81-6126-4ECA-ADA9-87EADD10737D}"/>
          </ac:spMkLst>
        </pc:spChg>
        <pc:spChg chg="add mod">
          <ac:chgData name="Joze Markic" userId="ed1d311543e6ceb8" providerId="LiveId" clId="{1FABE7AC-EE29-441F-AD85-B080ADFEBF42}" dt="2019-05-19T23:43:23.734" v="134" actId="6549"/>
          <ac:spMkLst>
            <pc:docMk/>
            <pc:sldMk cId="1946970027" sldId="2902"/>
            <ac:spMk id="3" creationId="{29965237-AB0E-4081-BDC8-084DD7996C14}"/>
          </ac:spMkLst>
        </pc:spChg>
      </pc:sldChg>
      <pc:sldChg chg="modSp add">
        <pc:chgData name="Joze Markic" userId="ed1d311543e6ceb8" providerId="LiveId" clId="{1FABE7AC-EE29-441F-AD85-B080ADFEBF42}" dt="2019-05-19T23:33:06.338" v="83" actId="20577"/>
        <pc:sldMkLst>
          <pc:docMk/>
          <pc:sldMk cId="2221961850" sldId="2904"/>
        </pc:sldMkLst>
        <pc:spChg chg="mod">
          <ac:chgData name="Joze Markic" userId="ed1d311543e6ceb8" providerId="LiveId" clId="{1FABE7AC-EE29-441F-AD85-B080ADFEBF42}" dt="2019-05-19T23:33:06.338" v="83" actId="20577"/>
          <ac:spMkLst>
            <pc:docMk/>
            <pc:sldMk cId="2221961850" sldId="2904"/>
            <ac:spMk id="17" creationId="{BBDB15F5-F277-C64F-B225-5BDD42D1D464}"/>
          </ac:spMkLst>
        </pc:spChg>
      </pc:sldChg>
      <pc:sldChg chg="modSp add">
        <pc:chgData name="Joze Markic" userId="ed1d311543e6ceb8" providerId="LiveId" clId="{1FABE7AC-EE29-441F-AD85-B080ADFEBF42}" dt="2019-05-19T23:33:51.730" v="106" actId="20577"/>
        <pc:sldMkLst>
          <pc:docMk/>
          <pc:sldMk cId="184698996" sldId="2905"/>
        </pc:sldMkLst>
        <pc:spChg chg="mod">
          <ac:chgData name="Joze Markic" userId="ed1d311543e6ceb8" providerId="LiveId" clId="{1FABE7AC-EE29-441F-AD85-B080ADFEBF42}" dt="2019-05-19T23:33:51.730" v="106" actId="20577"/>
          <ac:spMkLst>
            <pc:docMk/>
            <pc:sldMk cId="184698996" sldId="2905"/>
            <ac:spMk id="17" creationId="{BBDB15F5-F277-C64F-B225-5BDD42D1D464}"/>
          </ac:spMkLst>
        </pc:spChg>
      </pc:sldChg>
      <pc:sldChg chg="delSp modSp add">
        <pc:chgData name="Joze Markic" userId="ed1d311543e6ceb8" providerId="LiveId" clId="{1FABE7AC-EE29-441F-AD85-B080ADFEBF42}" dt="2019-05-20T20:24:52.036" v="1477" actId="478"/>
        <pc:sldMkLst>
          <pc:docMk/>
          <pc:sldMk cId="139282850" sldId="2906"/>
        </pc:sldMkLst>
        <pc:spChg chg="mod">
          <ac:chgData name="Joze Markic" userId="ed1d311543e6ceb8" providerId="LiveId" clId="{1FABE7AC-EE29-441F-AD85-B080ADFEBF42}" dt="2019-05-19T23:44:02.800" v="152" actId="207"/>
          <ac:spMkLst>
            <pc:docMk/>
            <pc:sldMk cId="139282850" sldId="2906"/>
            <ac:spMk id="2" creationId="{B69B651A-3FAD-4946-9AA8-3B00202A9069}"/>
          </ac:spMkLst>
        </pc:spChg>
        <pc:spChg chg="mod">
          <ac:chgData name="Joze Markic" userId="ed1d311543e6ceb8" providerId="LiveId" clId="{1FABE7AC-EE29-441F-AD85-B080ADFEBF42}" dt="2019-05-20T12:48:42.668" v="1258" actId="5793"/>
          <ac:spMkLst>
            <pc:docMk/>
            <pc:sldMk cId="139282850" sldId="2906"/>
            <ac:spMk id="3" creationId="{27E5DB1F-9F4F-42A4-8399-28ACFC1EEB29}"/>
          </ac:spMkLst>
        </pc:spChg>
        <pc:spChg chg="del">
          <ac:chgData name="Joze Markic" userId="ed1d311543e6ceb8" providerId="LiveId" clId="{1FABE7AC-EE29-441F-AD85-B080ADFEBF42}" dt="2019-05-20T20:24:52.036" v="1477" actId="478"/>
          <ac:spMkLst>
            <pc:docMk/>
            <pc:sldMk cId="139282850" sldId="2906"/>
            <ac:spMk id="4" creationId="{71C5D726-5998-45D0-BAC1-0C73C9D1B367}"/>
          </ac:spMkLst>
        </pc:spChg>
      </pc:sldChg>
      <pc:sldChg chg="delSp modSp add">
        <pc:chgData name="Joze Markic" userId="ed1d311543e6ceb8" providerId="LiveId" clId="{1FABE7AC-EE29-441F-AD85-B080ADFEBF42}" dt="2019-05-20T20:25:02.565" v="1480" actId="478"/>
        <pc:sldMkLst>
          <pc:docMk/>
          <pc:sldMk cId="3205881869" sldId="2907"/>
        </pc:sldMkLst>
        <pc:spChg chg="mod">
          <ac:chgData name="Joze Markic" userId="ed1d311543e6ceb8" providerId="LiveId" clId="{1FABE7AC-EE29-441F-AD85-B080ADFEBF42}" dt="2019-05-19T23:47:50.383" v="223" actId="20577"/>
          <ac:spMkLst>
            <pc:docMk/>
            <pc:sldMk cId="3205881869" sldId="2907"/>
            <ac:spMk id="2" creationId="{0D88F508-3DE8-4BC3-9A49-B26E3B8AC2E0}"/>
          </ac:spMkLst>
        </pc:spChg>
        <pc:spChg chg="mod">
          <ac:chgData name="Joze Markic" userId="ed1d311543e6ceb8" providerId="LiveId" clId="{1FABE7AC-EE29-441F-AD85-B080ADFEBF42}" dt="2019-05-19T23:54:08.825" v="241" actId="20577"/>
          <ac:spMkLst>
            <pc:docMk/>
            <pc:sldMk cId="3205881869" sldId="2907"/>
            <ac:spMk id="3" creationId="{69349D50-6D70-49FC-8C86-2B77E282C295}"/>
          </ac:spMkLst>
        </pc:spChg>
        <pc:spChg chg="del">
          <ac:chgData name="Joze Markic" userId="ed1d311543e6ceb8" providerId="LiveId" clId="{1FABE7AC-EE29-441F-AD85-B080ADFEBF42}" dt="2019-05-20T20:25:02.565" v="1480" actId="478"/>
          <ac:spMkLst>
            <pc:docMk/>
            <pc:sldMk cId="3205881869" sldId="2907"/>
            <ac:spMk id="4" creationId="{33CD385B-97BE-4E52-9053-52943C43D208}"/>
          </ac:spMkLst>
        </pc:spChg>
      </pc:sldChg>
      <pc:sldChg chg="addSp delSp modSp add modNotesTx">
        <pc:chgData name="Joze Markic" userId="ed1d311543e6ceb8" providerId="LiveId" clId="{1FABE7AC-EE29-441F-AD85-B080ADFEBF42}" dt="2019-05-20T20:25:11.714" v="1482" actId="478"/>
        <pc:sldMkLst>
          <pc:docMk/>
          <pc:sldMk cId="678769407" sldId="2908"/>
        </pc:sldMkLst>
        <pc:spChg chg="mod">
          <ac:chgData name="Joze Markic" userId="ed1d311543e6ceb8" providerId="LiveId" clId="{1FABE7AC-EE29-441F-AD85-B080ADFEBF42}" dt="2019-05-20T00:42:41.141" v="674" actId="20577"/>
          <ac:spMkLst>
            <pc:docMk/>
            <pc:sldMk cId="678769407" sldId="2908"/>
            <ac:spMk id="2" creationId="{096F4DD3-7CAE-4330-99A8-119483A5AD9C}"/>
          </ac:spMkLst>
        </pc:spChg>
        <pc:spChg chg="mod">
          <ac:chgData name="Joze Markic" userId="ed1d311543e6ceb8" providerId="LiveId" clId="{1FABE7AC-EE29-441F-AD85-B080ADFEBF42}" dt="2019-05-20T00:40:23.042" v="670"/>
          <ac:spMkLst>
            <pc:docMk/>
            <pc:sldMk cId="678769407" sldId="2908"/>
            <ac:spMk id="3" creationId="{F775851D-523B-49CE-B519-0D1140B10522}"/>
          </ac:spMkLst>
        </pc:spChg>
        <pc:spChg chg="del">
          <ac:chgData name="Joze Markic" userId="ed1d311543e6ceb8" providerId="LiveId" clId="{1FABE7AC-EE29-441F-AD85-B080ADFEBF42}" dt="2019-05-20T20:25:11.714" v="1482" actId="478"/>
          <ac:spMkLst>
            <pc:docMk/>
            <pc:sldMk cId="678769407" sldId="2908"/>
            <ac:spMk id="4" creationId="{0BB3A511-2745-4762-9D8C-8CA1BC2B6CD1}"/>
          </ac:spMkLst>
        </pc:spChg>
        <pc:picChg chg="add del">
          <ac:chgData name="Joze Markic" userId="ed1d311543e6ceb8" providerId="LiveId" clId="{1FABE7AC-EE29-441F-AD85-B080ADFEBF42}" dt="2019-05-19T23:57:14.226" v="333" actId="478"/>
          <ac:picMkLst>
            <pc:docMk/>
            <pc:sldMk cId="678769407" sldId="2908"/>
            <ac:picMk id="5" creationId="{BA83337D-B479-452B-98F3-38A69791D8D0}"/>
          </ac:picMkLst>
        </pc:picChg>
      </pc:sldChg>
      <pc:sldChg chg="delSp modSp add modNotesTx">
        <pc:chgData name="Joze Markic" userId="ed1d311543e6ceb8" providerId="LiveId" clId="{1FABE7AC-EE29-441F-AD85-B080ADFEBF42}" dt="2019-05-20T20:26:01.928" v="1488" actId="478"/>
        <pc:sldMkLst>
          <pc:docMk/>
          <pc:sldMk cId="3516414541" sldId="2909"/>
        </pc:sldMkLst>
        <pc:spChg chg="mod">
          <ac:chgData name="Joze Markic" userId="ed1d311543e6ceb8" providerId="LiveId" clId="{1FABE7AC-EE29-441F-AD85-B080ADFEBF42}" dt="2019-05-19T23:59:02.250" v="457"/>
          <ac:spMkLst>
            <pc:docMk/>
            <pc:sldMk cId="3516414541" sldId="2909"/>
            <ac:spMk id="2" creationId="{C8B90520-2F2D-4F74-88DE-67A721512900}"/>
          </ac:spMkLst>
        </pc:spChg>
        <pc:spChg chg="mod">
          <ac:chgData name="Joze Markic" userId="ed1d311543e6ceb8" providerId="LiveId" clId="{1FABE7AC-EE29-441F-AD85-B080ADFEBF42}" dt="2019-05-20T14:07:19.960" v="1334" actId="113"/>
          <ac:spMkLst>
            <pc:docMk/>
            <pc:sldMk cId="3516414541" sldId="2909"/>
            <ac:spMk id="3" creationId="{48C7D6DA-B949-42F5-8834-A7D8A4E32516}"/>
          </ac:spMkLst>
        </pc:spChg>
        <pc:spChg chg="del">
          <ac:chgData name="Joze Markic" userId="ed1d311543e6ceb8" providerId="LiveId" clId="{1FABE7AC-EE29-441F-AD85-B080ADFEBF42}" dt="2019-05-20T20:26:01.928" v="1488" actId="478"/>
          <ac:spMkLst>
            <pc:docMk/>
            <pc:sldMk cId="3516414541" sldId="2909"/>
            <ac:spMk id="4" creationId="{10CBD6AA-2526-4844-9715-5F44865DD0C6}"/>
          </ac:spMkLst>
        </pc:spChg>
      </pc:sldChg>
      <pc:sldChg chg="addSp delSp modSp add modNotesTx">
        <pc:chgData name="Joze Markic" userId="ed1d311543e6ceb8" providerId="LiveId" clId="{1FABE7AC-EE29-441F-AD85-B080ADFEBF42}" dt="2019-05-20T20:25:08.999" v="1481" actId="478"/>
        <pc:sldMkLst>
          <pc:docMk/>
          <pc:sldMk cId="1119868484" sldId="2910"/>
        </pc:sldMkLst>
        <pc:spChg chg="mod">
          <ac:chgData name="Joze Markic" userId="ed1d311543e6ceb8" providerId="LiveId" clId="{1FABE7AC-EE29-441F-AD85-B080ADFEBF42}" dt="2019-05-19T23:59:38.671" v="489"/>
          <ac:spMkLst>
            <pc:docMk/>
            <pc:sldMk cId="1119868484" sldId="2910"/>
            <ac:spMk id="2" creationId="{DA27DF0E-43BE-4445-9834-6CEC53FFD2E1}"/>
          </ac:spMkLst>
        </pc:spChg>
        <pc:spChg chg="del">
          <ac:chgData name="Joze Markic" userId="ed1d311543e6ceb8" providerId="LiveId" clId="{1FABE7AC-EE29-441F-AD85-B080ADFEBF42}" dt="2019-05-20T20:25:08.999" v="1481" actId="478"/>
          <ac:spMkLst>
            <pc:docMk/>
            <pc:sldMk cId="1119868484" sldId="2910"/>
            <ac:spMk id="4" creationId="{4EDF16CD-6C36-4118-87FB-C8E119BFFC1F}"/>
          </ac:spMkLst>
        </pc:spChg>
        <pc:grpChg chg="add del mod">
          <ac:chgData name="Joze Markic" userId="ed1d311543e6ceb8" providerId="LiveId" clId="{1FABE7AC-EE29-441F-AD85-B080ADFEBF42}" dt="2019-05-20T08:46:29.667" v="1094" actId="165"/>
          <ac:grpSpMkLst>
            <pc:docMk/>
            <pc:sldMk cId="1119868484" sldId="2910"/>
            <ac:grpSpMk id="8" creationId="{DA5A99C7-029C-45A8-A5A8-3C4575A81A1A}"/>
          </ac:grpSpMkLst>
        </pc:grpChg>
        <pc:graphicFrameChg chg="mod modGraphic">
          <ac:chgData name="Joze Markic" userId="ed1d311543e6ceb8" providerId="LiveId" clId="{1FABE7AC-EE29-441F-AD85-B080ADFEBF42}" dt="2019-05-20T14:13:48.625" v="1347" actId="20577"/>
          <ac:graphicFrameMkLst>
            <pc:docMk/>
            <pc:sldMk cId="1119868484" sldId="2910"/>
            <ac:graphicFrameMk id="5" creationId="{4F6EC6D1-E166-4F06-B304-5A4C7DCC07C9}"/>
          </ac:graphicFrameMkLst>
        </pc:graphicFrameChg>
        <pc:picChg chg="add del mod modCrop">
          <ac:chgData name="Joze Markic" userId="ed1d311543e6ceb8" providerId="LiveId" clId="{1FABE7AC-EE29-441F-AD85-B080ADFEBF42}" dt="2019-05-20T00:01:56.026" v="495" actId="478"/>
          <ac:picMkLst>
            <pc:docMk/>
            <pc:sldMk cId="1119868484" sldId="2910"/>
            <ac:picMk id="5" creationId="{328A815B-7684-44B4-B635-61694B21036A}"/>
          </ac:picMkLst>
        </pc:picChg>
        <pc:picChg chg="add del mod topLvl modCrop">
          <ac:chgData name="Joze Markic" userId="ed1d311543e6ceb8" providerId="LiveId" clId="{1FABE7AC-EE29-441F-AD85-B080ADFEBF42}" dt="2019-05-20T12:20:02.187" v="1182" actId="478"/>
          <ac:picMkLst>
            <pc:docMk/>
            <pc:sldMk cId="1119868484" sldId="2910"/>
            <ac:picMk id="6" creationId="{D4DBB79A-F507-4385-BE69-F8CB60C480A6}"/>
          </ac:picMkLst>
        </pc:picChg>
        <pc:picChg chg="add del mod ord topLvl modCrop">
          <ac:chgData name="Joze Markic" userId="ed1d311543e6ceb8" providerId="LiveId" clId="{1FABE7AC-EE29-441F-AD85-B080ADFEBF42}" dt="2019-05-20T12:22:06.006" v="1223" actId="478"/>
          <ac:picMkLst>
            <pc:docMk/>
            <pc:sldMk cId="1119868484" sldId="2910"/>
            <ac:picMk id="7" creationId="{929925DD-3C49-4384-A075-715F7A2945CC}"/>
          </ac:picMkLst>
        </pc:picChg>
      </pc:sldChg>
      <pc:sldChg chg="addSp delSp modSp add">
        <pc:chgData name="Joze Markic" userId="ed1d311543e6ceb8" providerId="LiveId" clId="{1FABE7AC-EE29-441F-AD85-B080ADFEBF42}" dt="2019-05-20T20:25:50.674" v="1486" actId="478"/>
        <pc:sldMkLst>
          <pc:docMk/>
          <pc:sldMk cId="3947338412" sldId="2911"/>
        </pc:sldMkLst>
        <pc:spChg chg="add del">
          <ac:chgData name="Joze Markic" userId="ed1d311543e6ceb8" providerId="LiveId" clId="{1FABE7AC-EE29-441F-AD85-B080ADFEBF42}" dt="2019-05-20T01:34:28.864" v="943" actId="478"/>
          <ac:spMkLst>
            <pc:docMk/>
            <pc:sldMk cId="3947338412" sldId="2911"/>
            <ac:spMk id="2" creationId="{4068DC75-B6CE-4403-A1A8-3BEE5EA58683}"/>
          </ac:spMkLst>
        </pc:spChg>
        <pc:spChg chg="del">
          <ac:chgData name="Joze Markic" userId="ed1d311543e6ceb8" providerId="LiveId" clId="{1FABE7AC-EE29-441F-AD85-B080ADFEBF42}" dt="2019-05-20T00:35:05.059" v="620"/>
          <ac:spMkLst>
            <pc:docMk/>
            <pc:sldMk cId="3947338412" sldId="2911"/>
            <ac:spMk id="2" creationId="{B3E48E81-9295-48E0-81E6-749816EAC93F}"/>
          </ac:spMkLst>
        </pc:spChg>
        <pc:spChg chg="del">
          <ac:chgData name="Joze Markic" userId="ed1d311543e6ceb8" providerId="LiveId" clId="{1FABE7AC-EE29-441F-AD85-B080ADFEBF42}" dt="2019-05-20T00:35:05.059" v="620"/>
          <ac:spMkLst>
            <pc:docMk/>
            <pc:sldMk cId="3947338412" sldId="2911"/>
            <ac:spMk id="3" creationId="{E325C3EA-CEBE-4C02-9961-559FFC9E793B}"/>
          </ac:spMkLst>
        </pc:spChg>
        <pc:spChg chg="del">
          <ac:chgData name="Joze Markic" userId="ed1d311543e6ceb8" providerId="LiveId" clId="{1FABE7AC-EE29-441F-AD85-B080ADFEBF42}" dt="2019-05-20T20:25:50.674" v="1486" actId="478"/>
          <ac:spMkLst>
            <pc:docMk/>
            <pc:sldMk cId="3947338412" sldId="2911"/>
            <ac:spMk id="4" creationId="{F308260C-CFAE-46C3-8001-40CD5051D6B7}"/>
          </ac:spMkLst>
        </pc:spChg>
        <pc:spChg chg="add mod">
          <ac:chgData name="Joze Markic" userId="ed1d311543e6ceb8" providerId="LiveId" clId="{1FABE7AC-EE29-441F-AD85-B080ADFEBF42}" dt="2019-05-20T00:35:13.619" v="639" actId="20577"/>
          <ac:spMkLst>
            <pc:docMk/>
            <pc:sldMk cId="3947338412" sldId="2911"/>
            <ac:spMk id="5" creationId="{B440D614-9832-4088-87A1-D7267A125695}"/>
          </ac:spMkLst>
        </pc:spChg>
        <pc:spChg chg="add mod">
          <ac:chgData name="Joze Markic" userId="ed1d311543e6ceb8" providerId="LiveId" clId="{1FABE7AC-EE29-441F-AD85-B080ADFEBF42}" dt="2019-05-20T01:29:53.440" v="941" actId="20577"/>
          <ac:spMkLst>
            <pc:docMk/>
            <pc:sldMk cId="3947338412" sldId="2911"/>
            <ac:spMk id="6" creationId="{A7BF2032-F0E5-4DA8-92C8-D9E701FC958A}"/>
          </ac:spMkLst>
        </pc:spChg>
        <pc:picChg chg="add del mod">
          <ac:chgData name="Joze Markic" userId="ed1d311543e6ceb8" providerId="LiveId" clId="{1FABE7AC-EE29-441F-AD85-B080ADFEBF42}" dt="2019-05-20T01:34:34.783" v="945" actId="478"/>
          <ac:picMkLst>
            <pc:docMk/>
            <pc:sldMk cId="3947338412" sldId="2911"/>
            <ac:picMk id="7" creationId="{6AF8A154-9E57-44E6-8EA9-111296A4E235}"/>
          </ac:picMkLst>
        </pc:picChg>
        <pc:picChg chg="add del mod">
          <ac:chgData name="Joze Markic" userId="ed1d311543e6ceb8" providerId="LiveId" clId="{1FABE7AC-EE29-441F-AD85-B080ADFEBF42}" dt="2019-05-20T01:34:40.223" v="947" actId="478"/>
          <ac:picMkLst>
            <pc:docMk/>
            <pc:sldMk cId="3947338412" sldId="2911"/>
            <ac:picMk id="9" creationId="{03CA6195-031B-46D0-B1A0-CD6966061270}"/>
          </ac:picMkLst>
        </pc:picChg>
        <pc:picChg chg="add del mod">
          <ac:chgData name="Joze Markic" userId="ed1d311543e6ceb8" providerId="LiveId" clId="{1FABE7AC-EE29-441F-AD85-B080ADFEBF42}" dt="2019-05-20T12:04:58.936" v="1101" actId="478"/>
          <ac:picMkLst>
            <pc:docMk/>
            <pc:sldMk cId="3947338412" sldId="2911"/>
            <ac:picMk id="1026" creationId="{97250786-97F2-48C4-8E1A-3AD6A2C1CF42}"/>
          </ac:picMkLst>
        </pc:picChg>
      </pc:sldChg>
      <pc:sldChg chg="delSp modSp add">
        <pc:chgData name="Joze Markic" userId="ed1d311543e6ceb8" providerId="LiveId" clId="{1FABE7AC-EE29-441F-AD85-B080ADFEBF42}" dt="2019-05-20T20:25:42.386" v="1484" actId="478"/>
        <pc:sldMkLst>
          <pc:docMk/>
          <pc:sldMk cId="3456632669" sldId="2912"/>
        </pc:sldMkLst>
        <pc:spChg chg="mod">
          <ac:chgData name="Joze Markic" userId="ed1d311543e6ceb8" providerId="LiveId" clId="{1FABE7AC-EE29-441F-AD85-B080ADFEBF42}" dt="2019-05-20T00:44:48.773" v="695" actId="113"/>
          <ac:spMkLst>
            <pc:docMk/>
            <pc:sldMk cId="3456632669" sldId="2912"/>
            <ac:spMk id="2" creationId="{22ED2D0A-D741-487A-BE27-3AA4694867DC}"/>
          </ac:spMkLst>
        </pc:spChg>
        <pc:spChg chg="mod">
          <ac:chgData name="Joze Markic" userId="ed1d311543e6ceb8" providerId="LiveId" clId="{1FABE7AC-EE29-441F-AD85-B080ADFEBF42}" dt="2019-05-20T00:43:22.153" v="678"/>
          <ac:spMkLst>
            <pc:docMk/>
            <pc:sldMk cId="3456632669" sldId="2912"/>
            <ac:spMk id="3" creationId="{8D25CAFC-147C-4941-92A1-F499B00D6020}"/>
          </ac:spMkLst>
        </pc:spChg>
        <pc:spChg chg="del mod">
          <ac:chgData name="Joze Markic" userId="ed1d311543e6ceb8" providerId="LiveId" clId="{1FABE7AC-EE29-441F-AD85-B080ADFEBF42}" dt="2019-05-20T20:25:42.386" v="1484" actId="478"/>
          <ac:spMkLst>
            <pc:docMk/>
            <pc:sldMk cId="3456632669" sldId="2912"/>
            <ac:spMk id="4" creationId="{69D28CD4-8ED6-4962-B0C6-4E14DA188E63}"/>
          </ac:spMkLst>
        </pc:spChg>
      </pc:sldChg>
      <pc:sldChg chg="delSp modSp add modNotesTx">
        <pc:chgData name="Joze Markic" userId="ed1d311543e6ceb8" providerId="LiveId" clId="{1FABE7AC-EE29-441F-AD85-B080ADFEBF42}" dt="2019-05-20T20:25:55.282" v="1487" actId="478"/>
        <pc:sldMkLst>
          <pc:docMk/>
          <pc:sldMk cId="3222542817" sldId="2913"/>
        </pc:sldMkLst>
        <pc:spChg chg="mod">
          <ac:chgData name="Joze Markic" userId="ed1d311543e6ceb8" providerId="LiveId" clId="{1FABE7AC-EE29-441F-AD85-B080ADFEBF42}" dt="2019-05-20T00:53:26.605" v="725" actId="20577"/>
          <ac:spMkLst>
            <pc:docMk/>
            <pc:sldMk cId="3222542817" sldId="2913"/>
            <ac:spMk id="2" creationId="{69527049-C680-4488-BF1A-AFFF20F8C2C1}"/>
          </ac:spMkLst>
        </pc:spChg>
        <pc:spChg chg="mod">
          <ac:chgData name="Joze Markic" userId="ed1d311543e6ceb8" providerId="LiveId" clId="{1FABE7AC-EE29-441F-AD85-B080ADFEBF42}" dt="2019-05-20T01:21:18.483" v="911" actId="20577"/>
          <ac:spMkLst>
            <pc:docMk/>
            <pc:sldMk cId="3222542817" sldId="2913"/>
            <ac:spMk id="3" creationId="{48C52CE9-74E9-4315-A822-2B038D92AF8F}"/>
          </ac:spMkLst>
        </pc:spChg>
        <pc:spChg chg="del">
          <ac:chgData name="Joze Markic" userId="ed1d311543e6ceb8" providerId="LiveId" clId="{1FABE7AC-EE29-441F-AD85-B080ADFEBF42}" dt="2019-05-20T20:25:55.282" v="1487" actId="478"/>
          <ac:spMkLst>
            <pc:docMk/>
            <pc:sldMk cId="3222542817" sldId="2913"/>
            <ac:spMk id="4" creationId="{6767F937-06E5-4281-8CF9-6CB85A05A2CE}"/>
          </ac:spMkLst>
        </pc:spChg>
      </pc:sldChg>
      <pc:sldChg chg="delSp modSp add">
        <pc:chgData name="Joze Markic" userId="ed1d311543e6ceb8" providerId="LiveId" clId="{1FABE7AC-EE29-441F-AD85-B080ADFEBF42}" dt="2019-05-20T20:26:12.797" v="1489" actId="478"/>
        <pc:sldMkLst>
          <pc:docMk/>
          <pc:sldMk cId="368156201" sldId="2914"/>
        </pc:sldMkLst>
        <pc:spChg chg="mod">
          <ac:chgData name="Joze Markic" userId="ed1d311543e6ceb8" providerId="LiveId" clId="{1FABE7AC-EE29-441F-AD85-B080ADFEBF42}" dt="2019-05-20T01:27:27.448" v="913" actId="113"/>
          <ac:spMkLst>
            <pc:docMk/>
            <pc:sldMk cId="368156201" sldId="2914"/>
            <ac:spMk id="2" creationId="{ABFBA900-EA0E-4879-9DBF-AA86DEEEA557}"/>
          </ac:spMkLst>
        </pc:spChg>
        <pc:spChg chg="mod">
          <ac:chgData name="Joze Markic" userId="ed1d311543e6ceb8" providerId="LiveId" clId="{1FABE7AC-EE29-441F-AD85-B080ADFEBF42}" dt="2019-05-20T01:11:24.570" v="865" actId="20577"/>
          <ac:spMkLst>
            <pc:docMk/>
            <pc:sldMk cId="368156201" sldId="2914"/>
            <ac:spMk id="3" creationId="{588DC670-E3F7-468F-B6EC-1720B016726A}"/>
          </ac:spMkLst>
        </pc:spChg>
        <pc:spChg chg="del">
          <ac:chgData name="Joze Markic" userId="ed1d311543e6ceb8" providerId="LiveId" clId="{1FABE7AC-EE29-441F-AD85-B080ADFEBF42}" dt="2019-05-20T20:26:12.797" v="1489" actId="478"/>
          <ac:spMkLst>
            <pc:docMk/>
            <pc:sldMk cId="368156201" sldId="2914"/>
            <ac:spMk id="4" creationId="{7B8C4B92-135E-410F-A687-352312392BDC}"/>
          </ac:spMkLst>
        </pc:spChg>
      </pc:sldChg>
      <pc:sldChg chg="delSp modSp add">
        <pc:chgData name="Joze Markic" userId="ed1d311543e6ceb8" providerId="LiveId" clId="{1FABE7AC-EE29-441F-AD85-B080ADFEBF42}" dt="2019-05-20T20:26:22.111" v="1490" actId="478"/>
        <pc:sldMkLst>
          <pc:docMk/>
          <pc:sldMk cId="3200654327" sldId="2915"/>
        </pc:sldMkLst>
        <pc:spChg chg="mod">
          <ac:chgData name="Joze Markic" userId="ed1d311543e6ceb8" providerId="LiveId" clId="{1FABE7AC-EE29-441F-AD85-B080ADFEBF42}" dt="2019-05-20T12:49:09.710" v="1266" actId="113"/>
          <ac:spMkLst>
            <pc:docMk/>
            <pc:sldMk cId="3200654327" sldId="2915"/>
            <ac:spMk id="2" creationId="{C94A46B2-D7B5-4722-A314-ABB8EF0E8548}"/>
          </ac:spMkLst>
        </pc:spChg>
        <pc:spChg chg="mod">
          <ac:chgData name="Joze Markic" userId="ed1d311543e6ceb8" providerId="LiveId" clId="{1FABE7AC-EE29-441F-AD85-B080ADFEBF42}" dt="2019-05-20T13:35:26.472" v="1313" actId="6549"/>
          <ac:spMkLst>
            <pc:docMk/>
            <pc:sldMk cId="3200654327" sldId="2915"/>
            <ac:spMk id="3" creationId="{99163F3E-9227-42EF-A3E3-89A1DC752B7A}"/>
          </ac:spMkLst>
        </pc:spChg>
        <pc:spChg chg="del">
          <ac:chgData name="Joze Markic" userId="ed1d311543e6ceb8" providerId="LiveId" clId="{1FABE7AC-EE29-441F-AD85-B080ADFEBF42}" dt="2019-05-20T20:26:22.111" v="1490" actId="478"/>
          <ac:spMkLst>
            <pc:docMk/>
            <pc:sldMk cId="3200654327" sldId="2915"/>
            <ac:spMk id="4" creationId="{AAC69739-B255-413C-91A1-E1DD2568675C}"/>
          </ac:spMkLst>
        </pc:spChg>
      </pc:sldChg>
      <pc:sldChg chg="addSp delSp modSp add">
        <pc:chgData name="Joze Markic" userId="ed1d311543e6ceb8" providerId="LiveId" clId="{1FABE7AC-EE29-441F-AD85-B080ADFEBF42}" dt="2019-05-20T20:25:45.913" v="1485" actId="478"/>
        <pc:sldMkLst>
          <pc:docMk/>
          <pc:sldMk cId="2525329546" sldId="2916"/>
        </pc:sldMkLst>
        <pc:spChg chg="del">
          <ac:chgData name="Joze Markic" userId="ed1d311543e6ceb8" providerId="LiveId" clId="{1FABE7AC-EE29-441F-AD85-B080ADFEBF42}" dt="2019-05-20T02:20:03.182" v="1025"/>
          <ac:spMkLst>
            <pc:docMk/>
            <pc:sldMk cId="2525329546" sldId="2916"/>
            <ac:spMk id="2" creationId="{77128AC1-77D7-4E3B-9A6D-80FF2AB55E5B}"/>
          </ac:spMkLst>
        </pc:spChg>
        <pc:spChg chg="del">
          <ac:chgData name="Joze Markic" userId="ed1d311543e6ceb8" providerId="LiveId" clId="{1FABE7AC-EE29-441F-AD85-B080ADFEBF42}" dt="2019-05-20T02:20:03.182" v="1025"/>
          <ac:spMkLst>
            <pc:docMk/>
            <pc:sldMk cId="2525329546" sldId="2916"/>
            <ac:spMk id="3" creationId="{BEB05D6C-49B2-4C77-AFA0-C207E808C149}"/>
          </ac:spMkLst>
        </pc:spChg>
        <pc:spChg chg="del">
          <ac:chgData name="Joze Markic" userId="ed1d311543e6ceb8" providerId="LiveId" clId="{1FABE7AC-EE29-441F-AD85-B080ADFEBF42}" dt="2019-05-20T20:25:45.913" v="1485" actId="478"/>
          <ac:spMkLst>
            <pc:docMk/>
            <pc:sldMk cId="2525329546" sldId="2916"/>
            <ac:spMk id="4" creationId="{D66C66DB-9C89-4C6F-81AD-CE3B8AAA3A05}"/>
          </ac:spMkLst>
        </pc:spChg>
        <pc:spChg chg="add mod">
          <ac:chgData name="Joze Markic" userId="ed1d311543e6ceb8" providerId="LiveId" clId="{1FABE7AC-EE29-441F-AD85-B080ADFEBF42}" dt="2019-05-20T02:20:06.524" v="1030" actId="20577"/>
          <ac:spMkLst>
            <pc:docMk/>
            <pc:sldMk cId="2525329546" sldId="2916"/>
            <ac:spMk id="5" creationId="{88E9F57B-4946-4E0F-9575-89DF23CD2E7F}"/>
          </ac:spMkLst>
        </pc:spChg>
        <pc:spChg chg="add mod">
          <ac:chgData name="Joze Markic" userId="ed1d311543e6ceb8" providerId="LiveId" clId="{1FABE7AC-EE29-441F-AD85-B080ADFEBF42}" dt="2019-05-20T02:30:38.530" v="1093" actId="20577"/>
          <ac:spMkLst>
            <pc:docMk/>
            <pc:sldMk cId="2525329546" sldId="2916"/>
            <ac:spMk id="6" creationId="{D36409FE-83D2-4FC2-B045-27D43C2CB99C}"/>
          </ac:spMkLst>
        </pc:spChg>
      </pc:sldChg>
      <pc:sldChg chg="add">
        <pc:chgData name="Joze Markic" userId="ed1d311543e6ceb8" providerId="LiveId" clId="{1FABE7AC-EE29-441F-AD85-B080ADFEBF42}" dt="2019-05-20T09:49:40.241" v="1100"/>
        <pc:sldMkLst>
          <pc:docMk/>
          <pc:sldMk cId="1031258665" sldId="2917"/>
        </pc:sldMkLst>
      </pc:sldChg>
      <pc:sldChg chg="add">
        <pc:chgData name="Joze Markic" userId="ed1d311543e6ceb8" providerId="LiveId" clId="{1FABE7AC-EE29-441F-AD85-B080ADFEBF42}" dt="2019-05-20T12:05:15.418" v="1102"/>
        <pc:sldMkLst>
          <pc:docMk/>
          <pc:sldMk cId="3643557106" sldId="2918"/>
        </pc:sldMkLst>
      </pc:sldChg>
      <pc:sldChg chg="delSp modSp add">
        <pc:chgData name="Joze Markic" userId="ed1d311543e6ceb8" providerId="LiveId" clId="{1FABE7AC-EE29-441F-AD85-B080ADFEBF42}" dt="2019-05-20T20:24:55.075" v="1478" actId="478"/>
        <pc:sldMkLst>
          <pc:docMk/>
          <pc:sldMk cId="2261037966" sldId="2919"/>
        </pc:sldMkLst>
        <pc:spChg chg="mod">
          <ac:chgData name="Joze Markic" userId="ed1d311543e6ceb8" providerId="LiveId" clId="{1FABE7AC-EE29-441F-AD85-B080ADFEBF42}" dt="2019-05-20T15:43:05.924" v="1413" actId="27636"/>
          <ac:spMkLst>
            <pc:docMk/>
            <pc:sldMk cId="2261037966" sldId="2919"/>
            <ac:spMk id="3" creationId="{27E5DB1F-9F4F-42A4-8399-28ACFC1EEB29}"/>
          </ac:spMkLst>
        </pc:spChg>
        <pc:spChg chg="del">
          <ac:chgData name="Joze Markic" userId="ed1d311543e6ceb8" providerId="LiveId" clId="{1FABE7AC-EE29-441F-AD85-B080ADFEBF42}" dt="2019-05-20T20:24:55.075" v="1478" actId="478"/>
          <ac:spMkLst>
            <pc:docMk/>
            <pc:sldMk cId="2261037966" sldId="2919"/>
            <ac:spMk id="4" creationId="{71C5D726-5998-45D0-BAC1-0C73C9D1B367}"/>
          </ac:spMkLst>
        </pc:spChg>
      </pc:sldChg>
      <pc:sldChg chg="delSp modSp add">
        <pc:chgData name="Joze Markic" userId="ed1d311543e6ceb8" providerId="LiveId" clId="{1FABE7AC-EE29-441F-AD85-B080ADFEBF42}" dt="2019-05-20T20:26:25.134" v="1491" actId="478"/>
        <pc:sldMkLst>
          <pc:docMk/>
          <pc:sldMk cId="2587917698" sldId="2920"/>
        </pc:sldMkLst>
        <pc:spChg chg="mod">
          <ac:chgData name="Joze Markic" userId="ed1d311543e6ceb8" providerId="LiveId" clId="{1FABE7AC-EE29-441F-AD85-B080ADFEBF42}" dt="2019-05-20T12:49:20.334" v="1273" actId="20577"/>
          <ac:spMkLst>
            <pc:docMk/>
            <pc:sldMk cId="2587917698" sldId="2920"/>
            <ac:spMk id="2" creationId="{48A4628B-8396-4E65-A76D-87CAD927321F}"/>
          </ac:spMkLst>
        </pc:spChg>
        <pc:spChg chg="mod">
          <ac:chgData name="Joze Markic" userId="ed1d311543e6ceb8" providerId="LiveId" clId="{1FABE7AC-EE29-441F-AD85-B080ADFEBF42}" dt="2019-05-20T12:50:07.101" v="1294" actId="15"/>
          <ac:spMkLst>
            <pc:docMk/>
            <pc:sldMk cId="2587917698" sldId="2920"/>
            <ac:spMk id="3" creationId="{53C14319-7891-49B3-B68E-2346E75A865D}"/>
          </ac:spMkLst>
        </pc:spChg>
        <pc:spChg chg="del">
          <ac:chgData name="Joze Markic" userId="ed1d311543e6ceb8" providerId="LiveId" clId="{1FABE7AC-EE29-441F-AD85-B080ADFEBF42}" dt="2019-05-20T20:26:25.134" v="1491" actId="478"/>
          <ac:spMkLst>
            <pc:docMk/>
            <pc:sldMk cId="2587917698" sldId="2920"/>
            <ac:spMk id="4" creationId="{C446C1FB-FCF8-410E-B6F5-99ECB5385C70}"/>
          </ac:spMkLst>
        </pc:spChg>
      </pc:sldChg>
      <pc:sldChg chg="add">
        <pc:chgData name="Joze Markic" userId="ed1d311543e6ceb8" providerId="LiveId" clId="{1FABE7AC-EE29-441F-AD85-B080ADFEBF42}" dt="2019-05-20T13:35:52.422" v="1316"/>
        <pc:sldMkLst>
          <pc:docMk/>
          <pc:sldMk cId="322625752" sldId="2921"/>
        </pc:sldMkLst>
      </pc:sldChg>
      <pc:sldChg chg="add">
        <pc:chgData name="Joze Markic" userId="ed1d311543e6ceb8" providerId="LiveId" clId="{1FABE7AC-EE29-441F-AD85-B080ADFEBF42}" dt="2019-05-20T14:04:38.915" v="1320"/>
        <pc:sldMkLst>
          <pc:docMk/>
          <pc:sldMk cId="366976805" sldId="2922"/>
        </pc:sldMkLst>
      </pc:sldChg>
      <pc:sldChg chg="add">
        <pc:chgData name="Joze Markic" userId="ed1d311543e6ceb8" providerId="LiveId" clId="{1FABE7AC-EE29-441F-AD85-B080ADFEBF42}" dt="2019-05-20T14:07:50.829" v="1335"/>
        <pc:sldMkLst>
          <pc:docMk/>
          <pc:sldMk cId="4219348624" sldId="2923"/>
        </pc:sldMkLst>
      </pc:sldChg>
      <pc:sldChg chg="delSp modSp add">
        <pc:chgData name="Joze Markic" userId="ed1d311543e6ceb8" providerId="LiveId" clId="{1FABE7AC-EE29-441F-AD85-B080ADFEBF42}" dt="2019-05-20T20:24:59.580" v="1479" actId="478"/>
        <pc:sldMkLst>
          <pc:docMk/>
          <pc:sldMk cId="568252892" sldId="2924"/>
        </pc:sldMkLst>
        <pc:spChg chg="mod">
          <ac:chgData name="Joze Markic" userId="ed1d311543e6ceb8" providerId="LiveId" clId="{1FABE7AC-EE29-441F-AD85-B080ADFEBF42}" dt="2019-05-20T15:43:11.910" v="1415" actId="20577"/>
          <ac:spMkLst>
            <pc:docMk/>
            <pc:sldMk cId="568252892" sldId="2924"/>
            <ac:spMk id="3" creationId="{27E5DB1F-9F4F-42A4-8399-28ACFC1EEB29}"/>
          </ac:spMkLst>
        </pc:spChg>
        <pc:spChg chg="del">
          <ac:chgData name="Joze Markic" userId="ed1d311543e6ceb8" providerId="LiveId" clId="{1FABE7AC-EE29-441F-AD85-B080ADFEBF42}" dt="2019-05-20T20:24:59.580" v="1479" actId="478"/>
          <ac:spMkLst>
            <pc:docMk/>
            <pc:sldMk cId="568252892" sldId="2924"/>
            <ac:spMk id="4" creationId="{71C5D726-5998-45D0-BAC1-0C73C9D1B367}"/>
          </ac:spMkLst>
        </pc:spChg>
      </pc:sldChg>
      <pc:sldChg chg="delSp modSp add del">
        <pc:chgData name="Joze Markic" userId="ed1d311543e6ceb8" providerId="LiveId" clId="{1FABE7AC-EE29-441F-AD85-B080ADFEBF42}" dt="2019-05-22T08:48:11.425" v="1590" actId="2696"/>
        <pc:sldMkLst>
          <pc:docMk/>
          <pc:sldMk cId="438007471" sldId="2925"/>
        </pc:sldMkLst>
        <pc:spChg chg="mod">
          <ac:chgData name="Joze Markic" userId="ed1d311543e6ceb8" providerId="LiveId" clId="{1FABE7AC-EE29-441F-AD85-B080ADFEBF42}" dt="2019-05-20T15:50:21.407" v="1428"/>
          <ac:spMkLst>
            <pc:docMk/>
            <pc:sldMk cId="438007471" sldId="2925"/>
            <ac:spMk id="2" creationId="{5C1E9C6F-7816-4363-9852-A56CA56CF737}"/>
          </ac:spMkLst>
        </pc:spChg>
        <pc:spChg chg="mod">
          <ac:chgData name="Joze Markic" userId="ed1d311543e6ceb8" providerId="LiveId" clId="{1FABE7AC-EE29-441F-AD85-B080ADFEBF42}" dt="2019-05-20T15:54:18.932" v="1465" actId="20577"/>
          <ac:spMkLst>
            <pc:docMk/>
            <pc:sldMk cId="438007471" sldId="2925"/>
            <ac:spMk id="3" creationId="{57C65462-5DBE-4F39-99BE-E7A4955B8437}"/>
          </ac:spMkLst>
        </pc:spChg>
        <pc:spChg chg="del">
          <ac:chgData name="Joze Markic" userId="ed1d311543e6ceb8" providerId="LiveId" clId="{1FABE7AC-EE29-441F-AD85-B080ADFEBF42}" dt="2019-05-20T20:26:29.971" v="1492" actId="478"/>
          <ac:spMkLst>
            <pc:docMk/>
            <pc:sldMk cId="438007471" sldId="2925"/>
            <ac:spMk id="4" creationId="{C3B5FF56-0298-49A6-B809-654CC21AC481}"/>
          </ac:spMkLst>
        </pc:spChg>
      </pc:sldChg>
      <pc:sldChg chg="addSp delSp modSp add">
        <pc:chgData name="Joze Markic" userId="ed1d311543e6ceb8" providerId="LiveId" clId="{1FABE7AC-EE29-441F-AD85-B080ADFEBF42}" dt="2019-05-21T15:02:02.215" v="1588" actId="20577"/>
        <pc:sldMkLst>
          <pc:docMk/>
          <pc:sldMk cId="1594404480" sldId="2926"/>
        </pc:sldMkLst>
        <pc:spChg chg="mod">
          <ac:chgData name="Joze Markic" userId="ed1d311543e6ceb8" providerId="LiveId" clId="{1FABE7AC-EE29-441F-AD85-B080ADFEBF42}" dt="2019-05-21T09:20:25.912" v="1552" actId="20577"/>
          <ac:spMkLst>
            <pc:docMk/>
            <pc:sldMk cId="1594404480" sldId="2926"/>
            <ac:spMk id="2" creationId="{5C1E9C6F-7816-4363-9852-A56CA56CF737}"/>
          </ac:spMkLst>
        </pc:spChg>
        <pc:spChg chg="mod">
          <ac:chgData name="Joze Markic" userId="ed1d311543e6ceb8" providerId="LiveId" clId="{1FABE7AC-EE29-441F-AD85-B080ADFEBF42}" dt="2019-05-21T15:02:02.215" v="1588" actId="20577"/>
          <ac:spMkLst>
            <pc:docMk/>
            <pc:sldMk cId="1594404480" sldId="2926"/>
            <ac:spMk id="3" creationId="{57C65462-5DBE-4F39-99BE-E7A4955B8437}"/>
          </ac:spMkLst>
        </pc:spChg>
        <pc:picChg chg="add del mod">
          <ac:chgData name="Joze Markic" userId="ed1d311543e6ceb8" providerId="LiveId" clId="{1FABE7AC-EE29-441F-AD85-B080ADFEBF42}" dt="2019-05-21T15:00:49.156" v="1579" actId="478"/>
          <ac:picMkLst>
            <pc:docMk/>
            <pc:sldMk cId="1594404480" sldId="2926"/>
            <ac:picMk id="5" creationId="{39B1BD54-1852-46CA-BAEA-28316C15B3BE}"/>
          </ac:picMkLst>
        </pc:picChg>
        <pc:picChg chg="add mod">
          <ac:chgData name="Joze Markic" userId="ed1d311543e6ceb8" providerId="LiveId" clId="{1FABE7AC-EE29-441F-AD85-B080ADFEBF42}" dt="2019-05-21T15:01:40.842" v="1587" actId="1076"/>
          <ac:picMkLst>
            <pc:docMk/>
            <pc:sldMk cId="1594404480" sldId="2926"/>
            <ac:picMk id="6" creationId="{78B159BC-F730-4DD5-8DE6-BF71AB0FF7F9}"/>
          </ac:picMkLst>
        </pc:picChg>
      </pc:sldChg>
      <pc:sldMasterChg chg="addSp modSp delSldLayout modSldLayout">
        <pc:chgData name="Joze Markic" userId="ed1d311543e6ceb8" providerId="LiveId" clId="{1FABE7AC-EE29-441F-AD85-B080ADFEBF42}" dt="2019-05-20T20:22:46.591" v="1476" actId="6549"/>
        <pc:sldMasterMkLst>
          <pc:docMk/>
          <pc:sldMasterMk cId="2156362193" sldId="2147484131"/>
        </pc:sldMasterMkLst>
        <pc:spChg chg="mod">
          <ac:chgData name="Joze Markic" userId="ed1d311543e6ceb8" providerId="LiveId" clId="{1FABE7AC-EE29-441F-AD85-B080ADFEBF42}" dt="2019-05-19T23:45:32.056" v="161" actId="207"/>
          <ac:spMkLst>
            <pc:docMk/>
            <pc:sldMasterMk cId="2156362193" sldId="2147484131"/>
            <ac:spMk id="2" creationId="{3D19AEE3-D85B-4242-AA7E-62EB42411246}"/>
          </ac:spMkLst>
        </pc:spChg>
        <pc:spChg chg="mod">
          <ac:chgData name="Joze Markic" userId="ed1d311543e6ceb8" providerId="LiveId" clId="{1FABE7AC-EE29-441F-AD85-B080ADFEBF42}" dt="2019-05-20T20:19:30.242" v="1466" actId="6549"/>
          <ac:spMkLst>
            <pc:docMk/>
            <pc:sldMasterMk cId="2156362193" sldId="2147484131"/>
            <ac:spMk id="6" creationId="{72D3007D-EB0E-4DAC-85A0-2F63F29676E7}"/>
          </ac:spMkLst>
        </pc:spChg>
        <pc:spChg chg="add">
          <ac:chgData name="Joze Markic" userId="ed1d311543e6ceb8" providerId="LiveId" clId="{1FABE7AC-EE29-441F-AD85-B080ADFEBF42}" dt="2019-05-19T23:23:48.645" v="6"/>
          <ac:spMkLst>
            <pc:docMk/>
            <pc:sldMasterMk cId="2156362193" sldId="2147484131"/>
            <ac:spMk id="7" creationId="{CD27D989-74FE-4B6E-8C37-539715696C5C}"/>
          </ac:spMkLst>
        </pc:spChg>
        <pc:spChg chg="add">
          <ac:chgData name="Joze Markic" userId="ed1d311543e6ceb8" providerId="LiveId" clId="{1FABE7AC-EE29-441F-AD85-B080ADFEBF42}" dt="2019-05-19T23:23:48.645" v="6"/>
          <ac:spMkLst>
            <pc:docMk/>
            <pc:sldMasterMk cId="2156362193" sldId="2147484131"/>
            <ac:spMk id="8" creationId="{AA7CF7B3-08A8-4306-96DB-0FF0C0DF8B81}"/>
          </ac:spMkLst>
        </pc:spChg>
        <pc:picChg chg="add">
          <ac:chgData name="Joze Markic" userId="ed1d311543e6ceb8" providerId="LiveId" clId="{1FABE7AC-EE29-441F-AD85-B080ADFEBF42}" dt="2019-05-19T23:23:48.645" v="6"/>
          <ac:picMkLst>
            <pc:docMk/>
            <pc:sldMasterMk cId="2156362193" sldId="2147484131"/>
            <ac:picMk id="9" creationId="{25AF9174-DE19-4591-8E3D-62A069A990AE}"/>
          </ac:picMkLst>
        </pc:picChg>
        <pc:sldLayoutChg chg="modSp">
          <pc:chgData name="Joze Markic" userId="ed1d311543e6ceb8" providerId="LiveId" clId="{1FABE7AC-EE29-441F-AD85-B080ADFEBF42}" dt="2019-05-20T20:19:50.588" v="1468" actId="6549"/>
          <pc:sldLayoutMkLst>
            <pc:docMk/>
            <pc:sldMasterMk cId="2156362193" sldId="2147484131"/>
            <pc:sldLayoutMk cId="999783722" sldId="2147484132"/>
          </pc:sldLayoutMkLst>
          <pc:spChg chg="mod">
            <ac:chgData name="Joze Markic" userId="ed1d311543e6ceb8" providerId="LiveId" clId="{1FABE7AC-EE29-441F-AD85-B080ADFEBF42}" dt="2019-05-19T23:45:21.453" v="159" actId="207"/>
            <ac:spMkLst>
              <pc:docMk/>
              <pc:sldMasterMk cId="2156362193" sldId="2147484131"/>
              <pc:sldLayoutMk cId="999783722" sldId="2147484132"/>
              <ac:spMk id="2" creationId="{79844E42-9D2D-464C-AD84-3BCB6385B595}"/>
            </ac:spMkLst>
          </pc:spChg>
          <pc:spChg chg="mod">
            <ac:chgData name="Joze Markic" userId="ed1d311543e6ceb8" providerId="LiveId" clId="{1FABE7AC-EE29-441F-AD85-B080ADFEBF42}" dt="2019-05-20T20:19:50.588" v="1468" actId="6549"/>
            <ac:spMkLst>
              <pc:docMk/>
              <pc:sldMasterMk cId="2156362193" sldId="2147484131"/>
              <pc:sldLayoutMk cId="999783722" sldId="2147484132"/>
              <ac:spMk id="6" creationId="{61A83BEF-410A-4CFD-944E-31B464021221}"/>
            </ac:spMkLst>
          </pc:spChg>
        </pc:sldLayoutChg>
        <pc:sldLayoutChg chg="modSp">
          <pc:chgData name="Joze Markic" userId="ed1d311543e6ceb8" providerId="LiveId" clId="{1FABE7AC-EE29-441F-AD85-B080ADFEBF42}" dt="2019-05-20T20:19:47.145" v="1467" actId="6549"/>
          <pc:sldLayoutMkLst>
            <pc:docMk/>
            <pc:sldMasterMk cId="2156362193" sldId="2147484131"/>
            <pc:sldLayoutMk cId="4095617035" sldId="2147484133"/>
          </pc:sldLayoutMkLst>
          <pc:spChg chg="mod">
            <ac:chgData name="Joze Markic" userId="ed1d311543e6ceb8" providerId="LiveId" clId="{1FABE7AC-EE29-441F-AD85-B080ADFEBF42}" dt="2019-05-19T23:45:16.990" v="158" actId="207"/>
            <ac:spMkLst>
              <pc:docMk/>
              <pc:sldMasterMk cId="2156362193" sldId="2147484131"/>
              <pc:sldLayoutMk cId="4095617035" sldId="2147484133"/>
              <ac:spMk id="2" creationId="{1A37CA15-E36F-4019-8EB3-5EBE34B51BB4}"/>
            </ac:spMkLst>
          </pc:spChg>
          <pc:spChg chg="mod">
            <ac:chgData name="Joze Markic" userId="ed1d311543e6ceb8" providerId="LiveId" clId="{1FABE7AC-EE29-441F-AD85-B080ADFEBF42}" dt="2019-05-20T20:19:47.145" v="1467" actId="6549"/>
            <ac:spMkLst>
              <pc:docMk/>
              <pc:sldMasterMk cId="2156362193" sldId="2147484131"/>
              <pc:sldLayoutMk cId="4095617035" sldId="2147484133"/>
              <ac:spMk id="6" creationId="{94117891-616D-42B4-A37D-BAA613E55065}"/>
            </ac:spMkLst>
          </pc:spChg>
        </pc:sldLayoutChg>
        <pc:sldLayoutChg chg="modSp">
          <pc:chgData name="Joze Markic" userId="ed1d311543e6ceb8" providerId="LiveId" clId="{1FABE7AC-EE29-441F-AD85-B080ADFEBF42}" dt="2019-05-20T20:21:50.875" v="1469" actId="6549"/>
          <pc:sldLayoutMkLst>
            <pc:docMk/>
            <pc:sldMasterMk cId="2156362193" sldId="2147484131"/>
            <pc:sldLayoutMk cId="4130086009" sldId="2147484134"/>
          </pc:sldLayoutMkLst>
          <pc:spChg chg="mod">
            <ac:chgData name="Joze Markic" userId="ed1d311543e6ceb8" providerId="LiveId" clId="{1FABE7AC-EE29-441F-AD85-B080ADFEBF42}" dt="2019-05-19T23:45:25.842" v="160" actId="207"/>
            <ac:spMkLst>
              <pc:docMk/>
              <pc:sldMasterMk cId="2156362193" sldId="2147484131"/>
              <pc:sldLayoutMk cId="4130086009" sldId="2147484134"/>
              <ac:spMk id="2" creationId="{E60039A0-6D86-4CA2-9FB5-26066D48DA36}"/>
            </ac:spMkLst>
          </pc:spChg>
          <pc:spChg chg="mod">
            <ac:chgData name="Joze Markic" userId="ed1d311543e6ceb8" providerId="LiveId" clId="{1FABE7AC-EE29-441F-AD85-B080ADFEBF42}" dt="2019-05-20T20:21:50.875" v="1469" actId="6549"/>
            <ac:spMkLst>
              <pc:docMk/>
              <pc:sldMasterMk cId="2156362193" sldId="2147484131"/>
              <pc:sldLayoutMk cId="4130086009" sldId="2147484134"/>
              <ac:spMk id="6" creationId="{9FF37211-3031-4D8F-AE27-A2D30498E126}"/>
            </ac:spMkLst>
          </pc:spChg>
        </pc:sldLayoutChg>
        <pc:sldLayoutChg chg="modSp">
          <pc:chgData name="Joze Markic" userId="ed1d311543e6ceb8" providerId="LiveId" clId="{1FABE7AC-EE29-441F-AD85-B080ADFEBF42}" dt="2019-05-20T20:21:53.718" v="1470" actId="6549"/>
          <pc:sldLayoutMkLst>
            <pc:docMk/>
            <pc:sldMasterMk cId="2156362193" sldId="2147484131"/>
            <pc:sldLayoutMk cId="86957044" sldId="2147484135"/>
          </pc:sldLayoutMkLst>
          <pc:spChg chg="mod">
            <ac:chgData name="Joze Markic" userId="ed1d311543e6ceb8" providerId="LiveId" clId="{1FABE7AC-EE29-441F-AD85-B080ADFEBF42}" dt="2019-05-20T20:21:53.718" v="1470" actId="6549"/>
            <ac:spMkLst>
              <pc:docMk/>
              <pc:sldMasterMk cId="2156362193" sldId="2147484131"/>
              <pc:sldLayoutMk cId="86957044" sldId="2147484135"/>
              <ac:spMk id="7" creationId="{D1EF9974-1930-42EF-A60E-6735AE327F39}"/>
            </ac:spMkLst>
          </pc:spChg>
        </pc:sldLayoutChg>
        <pc:sldLayoutChg chg="modSp">
          <pc:chgData name="Joze Markic" userId="ed1d311543e6ceb8" providerId="LiveId" clId="{1FABE7AC-EE29-441F-AD85-B080ADFEBF42}" dt="2019-05-20T20:21:56.175" v="1471" actId="6549"/>
          <pc:sldLayoutMkLst>
            <pc:docMk/>
            <pc:sldMasterMk cId="2156362193" sldId="2147484131"/>
            <pc:sldLayoutMk cId="4032518804" sldId="2147484136"/>
          </pc:sldLayoutMkLst>
          <pc:spChg chg="mod">
            <ac:chgData name="Joze Markic" userId="ed1d311543e6ceb8" providerId="LiveId" clId="{1FABE7AC-EE29-441F-AD85-B080ADFEBF42}" dt="2019-05-20T20:21:56.175" v="1471" actId="6549"/>
            <ac:spMkLst>
              <pc:docMk/>
              <pc:sldMasterMk cId="2156362193" sldId="2147484131"/>
              <pc:sldLayoutMk cId="4032518804" sldId="2147484136"/>
              <ac:spMk id="9" creationId="{A31F75F0-3EE3-4DB5-AB68-8B4F33D8B627}"/>
            </ac:spMkLst>
          </pc:spChg>
        </pc:sldLayoutChg>
        <pc:sldLayoutChg chg="modSp">
          <pc:chgData name="Joze Markic" userId="ed1d311543e6ceb8" providerId="LiveId" clId="{1FABE7AC-EE29-441F-AD85-B080ADFEBF42}" dt="2019-05-20T20:22:35.164" v="1472" actId="6549"/>
          <pc:sldLayoutMkLst>
            <pc:docMk/>
            <pc:sldMasterMk cId="2156362193" sldId="2147484131"/>
            <pc:sldLayoutMk cId="3045508587" sldId="2147484138"/>
          </pc:sldLayoutMkLst>
          <pc:spChg chg="mod">
            <ac:chgData name="Joze Markic" userId="ed1d311543e6ceb8" providerId="LiveId" clId="{1FABE7AC-EE29-441F-AD85-B080ADFEBF42}" dt="2019-05-20T20:22:35.164" v="1472" actId="6549"/>
            <ac:spMkLst>
              <pc:docMk/>
              <pc:sldMasterMk cId="2156362193" sldId="2147484131"/>
              <pc:sldLayoutMk cId="3045508587" sldId="2147484138"/>
              <ac:spMk id="4" creationId="{87FA1C7D-024A-4590-AC12-F716AD21671E}"/>
            </ac:spMkLst>
          </pc:spChg>
        </pc:sldLayoutChg>
        <pc:sldLayoutChg chg="modSp">
          <pc:chgData name="Joze Markic" userId="ed1d311543e6ceb8" providerId="LiveId" clId="{1FABE7AC-EE29-441F-AD85-B080ADFEBF42}" dt="2019-05-20T20:22:38.786" v="1473" actId="6549"/>
          <pc:sldLayoutMkLst>
            <pc:docMk/>
            <pc:sldMasterMk cId="2156362193" sldId="2147484131"/>
            <pc:sldLayoutMk cId="1283480623" sldId="2147484139"/>
          </pc:sldLayoutMkLst>
          <pc:spChg chg="mod">
            <ac:chgData name="Joze Markic" userId="ed1d311543e6ceb8" providerId="LiveId" clId="{1FABE7AC-EE29-441F-AD85-B080ADFEBF42}" dt="2019-05-20T20:22:38.786" v="1473" actId="6549"/>
            <ac:spMkLst>
              <pc:docMk/>
              <pc:sldMasterMk cId="2156362193" sldId="2147484131"/>
              <pc:sldLayoutMk cId="1283480623" sldId="2147484139"/>
              <ac:spMk id="7" creationId="{04C7D7D9-44A4-4CB8-8AC6-F3423A600F83}"/>
            </ac:spMkLst>
          </pc:spChg>
        </pc:sldLayoutChg>
        <pc:sldLayoutChg chg="modSp">
          <pc:chgData name="Joze Markic" userId="ed1d311543e6ceb8" providerId="LiveId" clId="{1FABE7AC-EE29-441F-AD85-B080ADFEBF42}" dt="2019-05-20T20:22:41.287" v="1474" actId="6549"/>
          <pc:sldLayoutMkLst>
            <pc:docMk/>
            <pc:sldMasterMk cId="2156362193" sldId="2147484131"/>
            <pc:sldLayoutMk cId="1079983662" sldId="2147484140"/>
          </pc:sldLayoutMkLst>
          <pc:spChg chg="mod">
            <ac:chgData name="Joze Markic" userId="ed1d311543e6ceb8" providerId="LiveId" clId="{1FABE7AC-EE29-441F-AD85-B080ADFEBF42}" dt="2019-05-20T20:22:41.287" v="1474" actId="6549"/>
            <ac:spMkLst>
              <pc:docMk/>
              <pc:sldMasterMk cId="2156362193" sldId="2147484131"/>
              <pc:sldLayoutMk cId="1079983662" sldId="2147484140"/>
              <ac:spMk id="7" creationId="{3720207A-3ED3-4D26-B67B-7BFD401C351D}"/>
            </ac:spMkLst>
          </pc:spChg>
        </pc:sldLayoutChg>
        <pc:sldLayoutChg chg="modSp">
          <pc:chgData name="Joze Markic" userId="ed1d311543e6ceb8" providerId="LiveId" clId="{1FABE7AC-EE29-441F-AD85-B080ADFEBF42}" dt="2019-05-20T20:22:44.052" v="1475" actId="6549"/>
          <pc:sldLayoutMkLst>
            <pc:docMk/>
            <pc:sldMasterMk cId="2156362193" sldId="2147484131"/>
            <pc:sldLayoutMk cId="264134090" sldId="2147484141"/>
          </pc:sldLayoutMkLst>
          <pc:spChg chg="mod">
            <ac:chgData name="Joze Markic" userId="ed1d311543e6ceb8" providerId="LiveId" clId="{1FABE7AC-EE29-441F-AD85-B080ADFEBF42}" dt="2019-05-20T20:22:44.052" v="1475" actId="6549"/>
            <ac:spMkLst>
              <pc:docMk/>
              <pc:sldMasterMk cId="2156362193" sldId="2147484131"/>
              <pc:sldLayoutMk cId="264134090" sldId="2147484141"/>
              <ac:spMk id="6" creationId="{CA2A11BE-6FF3-411C-841E-9F4EC6AFFDF4}"/>
            </ac:spMkLst>
          </pc:spChg>
        </pc:sldLayoutChg>
        <pc:sldLayoutChg chg="modSp">
          <pc:chgData name="Joze Markic" userId="ed1d311543e6ceb8" providerId="LiveId" clId="{1FABE7AC-EE29-441F-AD85-B080ADFEBF42}" dt="2019-05-20T20:22:46.591" v="1476" actId="6549"/>
          <pc:sldLayoutMkLst>
            <pc:docMk/>
            <pc:sldMasterMk cId="2156362193" sldId="2147484131"/>
            <pc:sldLayoutMk cId="3860941114" sldId="2147484142"/>
          </pc:sldLayoutMkLst>
          <pc:spChg chg="mod">
            <ac:chgData name="Joze Markic" userId="ed1d311543e6ceb8" providerId="LiveId" clId="{1FABE7AC-EE29-441F-AD85-B080ADFEBF42}" dt="2019-05-20T20:22:46.591" v="1476" actId="6549"/>
            <ac:spMkLst>
              <pc:docMk/>
              <pc:sldMasterMk cId="2156362193" sldId="2147484131"/>
              <pc:sldLayoutMk cId="3860941114" sldId="2147484142"/>
              <ac:spMk id="6" creationId="{D9111F52-A36B-4D59-9016-7B4EAE94728C}"/>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A8214BD-C6DA-F044-8D8F-5D445958ED1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defTabSz="1828434"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12A04649-DAF7-5F4B-959D-2D135381032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mn-lt"/>
              </a:defRPr>
            </a:lvl1pPr>
          </a:lstStyle>
          <a:p>
            <a:pPr>
              <a:defRPr/>
            </a:pPr>
            <a:fld id="{F2EC9E53-4655-7742-8D96-9AD9F4375F43}" type="datetimeFigureOut">
              <a:rPr lang="en-US"/>
              <a:pPr>
                <a:defRPr/>
              </a:pPr>
              <a:t>5/22/2019</a:t>
            </a:fld>
            <a:endParaRPr lang="en-US"/>
          </a:p>
        </p:txBody>
      </p:sp>
      <p:sp>
        <p:nvSpPr>
          <p:cNvPr id="4" name="Footer Placeholder 3">
            <a:extLst>
              <a:ext uri="{FF2B5EF4-FFF2-40B4-BE49-F238E27FC236}">
                <a16:creationId xmlns:a16="http://schemas.microsoft.com/office/drawing/2014/main" id="{541D73E4-6AC6-1B43-AA29-58E8731DE94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C9A0FF13-C37D-0444-8D59-B1117B28B4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mn-lt"/>
              </a:defRPr>
            </a:lvl1pPr>
          </a:lstStyle>
          <a:p>
            <a:pPr>
              <a:defRPr/>
            </a:pPr>
            <a:fld id="{1C6633C2-6C35-A048-991B-86A89547AB25}"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411732-9612-1B44-8A0B-24794F1C573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3" name="Date Placeholder 2">
            <a:extLst>
              <a:ext uri="{FF2B5EF4-FFF2-40B4-BE49-F238E27FC236}">
                <a16:creationId xmlns:a16="http://schemas.microsoft.com/office/drawing/2014/main" id="{1C8C08D8-71F7-6B48-93A3-6509652F8D09}"/>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1828434" eaLnBrk="1" fontAlgn="auto" hangingPunct="1">
              <a:spcBef>
                <a:spcPts val="0"/>
              </a:spcBef>
              <a:spcAft>
                <a:spcPts val="0"/>
              </a:spcAft>
              <a:defRPr sz="1200" smtClean="0">
                <a:latin typeface="Calibri Light"/>
              </a:defRPr>
            </a:lvl1pPr>
          </a:lstStyle>
          <a:p>
            <a:pPr>
              <a:defRPr/>
            </a:pPr>
            <a:fld id="{0856F403-2F37-424A-B3EC-0E137676B013}" type="datetimeFigureOut">
              <a:rPr lang="en-US"/>
              <a:pPr>
                <a:defRPr/>
              </a:pPr>
              <a:t>5/22/2019</a:t>
            </a:fld>
            <a:endParaRPr lang="en-US" dirty="0"/>
          </a:p>
        </p:txBody>
      </p:sp>
      <p:sp>
        <p:nvSpPr>
          <p:cNvPr id="4" name="Slide Image Placeholder 3">
            <a:extLst>
              <a:ext uri="{FF2B5EF4-FFF2-40B4-BE49-F238E27FC236}">
                <a16:creationId xmlns:a16="http://schemas.microsoft.com/office/drawing/2014/main" id="{0DCF4411-149E-A84A-9169-3FC344F064CD}"/>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3759AC99-4456-084A-BC4A-E7EC7A78873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a:extLst>
              <a:ext uri="{FF2B5EF4-FFF2-40B4-BE49-F238E27FC236}">
                <a16:creationId xmlns:a16="http://schemas.microsoft.com/office/drawing/2014/main" id="{6C9C3D2C-F72C-EC4C-B985-273F8D171CD5}"/>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1828434" eaLnBrk="1" fontAlgn="auto" hangingPunct="1">
              <a:spcBef>
                <a:spcPts val="0"/>
              </a:spcBef>
              <a:spcAft>
                <a:spcPts val="0"/>
              </a:spcAft>
              <a:defRPr sz="1200" dirty="0">
                <a:latin typeface="Calibri Light"/>
              </a:defRPr>
            </a:lvl1pPr>
          </a:lstStyle>
          <a:p>
            <a:pPr>
              <a:defRPr/>
            </a:pPr>
            <a:endParaRPr lang="en-US"/>
          </a:p>
        </p:txBody>
      </p:sp>
      <p:sp>
        <p:nvSpPr>
          <p:cNvPr id="7" name="Slide Number Placeholder 6">
            <a:extLst>
              <a:ext uri="{FF2B5EF4-FFF2-40B4-BE49-F238E27FC236}">
                <a16:creationId xmlns:a16="http://schemas.microsoft.com/office/drawing/2014/main" id="{5DE721AB-FED3-8849-8721-565276A93180}"/>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1828434" eaLnBrk="1" fontAlgn="auto" hangingPunct="1">
              <a:spcBef>
                <a:spcPts val="0"/>
              </a:spcBef>
              <a:spcAft>
                <a:spcPts val="0"/>
              </a:spcAft>
              <a:defRPr sz="1200" smtClean="0">
                <a:latin typeface="Calibri Light"/>
              </a:defRPr>
            </a:lvl1pPr>
          </a:lstStyle>
          <a:p>
            <a:pPr>
              <a:defRPr/>
            </a:pPr>
            <a:fld id="{B862C031-9D50-A648-A70B-F2B13EF2CC36}"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defTabSz="912813" rtl="0" fontAlgn="base">
      <a:spcBef>
        <a:spcPct val="30000"/>
      </a:spcBef>
      <a:spcAft>
        <a:spcPct val="0"/>
      </a:spcAft>
      <a:defRPr sz="2400" kern="1200">
        <a:solidFill>
          <a:schemeClr val="tx1"/>
        </a:solidFill>
        <a:latin typeface="Calibri Light"/>
        <a:ea typeface="+mn-ea"/>
        <a:cs typeface="+mn-cs"/>
      </a:defRPr>
    </a:lvl1pPr>
    <a:lvl2pPr marL="912813" algn="l" defTabSz="912813" rtl="0" fontAlgn="base">
      <a:spcBef>
        <a:spcPct val="30000"/>
      </a:spcBef>
      <a:spcAft>
        <a:spcPct val="0"/>
      </a:spcAft>
      <a:defRPr sz="2400" kern="1200">
        <a:solidFill>
          <a:schemeClr val="tx1"/>
        </a:solidFill>
        <a:latin typeface="Calibri Light"/>
        <a:ea typeface="+mn-ea"/>
        <a:cs typeface="+mn-cs"/>
      </a:defRPr>
    </a:lvl2pPr>
    <a:lvl3pPr marL="1827213" algn="l" defTabSz="912813" rtl="0" fontAlgn="base">
      <a:spcBef>
        <a:spcPct val="30000"/>
      </a:spcBef>
      <a:spcAft>
        <a:spcPct val="0"/>
      </a:spcAft>
      <a:defRPr sz="2400" kern="1200">
        <a:solidFill>
          <a:schemeClr val="tx1"/>
        </a:solidFill>
        <a:latin typeface="Calibri Light"/>
        <a:ea typeface="+mn-ea"/>
        <a:cs typeface="+mn-cs"/>
      </a:defRPr>
    </a:lvl3pPr>
    <a:lvl4pPr marL="2741613" algn="l" defTabSz="912813" rtl="0" fontAlgn="base">
      <a:spcBef>
        <a:spcPct val="30000"/>
      </a:spcBef>
      <a:spcAft>
        <a:spcPct val="0"/>
      </a:spcAft>
      <a:defRPr sz="2400" kern="1200">
        <a:solidFill>
          <a:schemeClr val="tx1"/>
        </a:solidFill>
        <a:latin typeface="Calibri Light"/>
        <a:ea typeface="+mn-ea"/>
        <a:cs typeface="+mn-cs"/>
      </a:defRPr>
    </a:lvl4pPr>
    <a:lvl5pPr marL="3656013" algn="l" defTabSz="912813" rtl="0" fontAlgn="base">
      <a:spcBef>
        <a:spcPct val="30000"/>
      </a:spcBef>
      <a:spcAft>
        <a:spcPct val="0"/>
      </a:spcAft>
      <a:defRPr sz="2400" kern="1200">
        <a:solidFill>
          <a:schemeClr val="tx1"/>
        </a:solidFill>
        <a:latin typeface="Calibri Light"/>
        <a:ea typeface="+mn-ea"/>
        <a:cs typeface="+mn-cs"/>
      </a:defRPr>
    </a:lvl5pPr>
    <a:lvl6pPr marL="4571086" algn="l" defTabSz="914217" rtl="0" eaLnBrk="1" latinLnBrk="0" hangingPunct="1">
      <a:defRPr sz="2400" kern="1200">
        <a:solidFill>
          <a:schemeClr val="tx1"/>
        </a:solidFill>
        <a:latin typeface="+mn-lt"/>
        <a:ea typeface="+mn-ea"/>
        <a:cs typeface="+mn-cs"/>
      </a:defRPr>
    </a:lvl6pPr>
    <a:lvl7pPr marL="5485303" algn="l" defTabSz="914217" rtl="0" eaLnBrk="1" latinLnBrk="0" hangingPunct="1">
      <a:defRPr sz="2400" kern="1200">
        <a:solidFill>
          <a:schemeClr val="tx1"/>
        </a:solidFill>
        <a:latin typeface="+mn-lt"/>
        <a:ea typeface="+mn-ea"/>
        <a:cs typeface="+mn-cs"/>
      </a:defRPr>
    </a:lvl7pPr>
    <a:lvl8pPr marL="6399520" algn="l" defTabSz="914217" rtl="0" eaLnBrk="1" latinLnBrk="0" hangingPunct="1">
      <a:defRPr sz="2400" kern="1200">
        <a:solidFill>
          <a:schemeClr val="tx1"/>
        </a:solidFill>
        <a:latin typeface="+mn-lt"/>
        <a:ea typeface="+mn-ea"/>
        <a:cs typeface="+mn-cs"/>
      </a:defRPr>
    </a:lvl8pPr>
    <a:lvl9pPr marL="7313737" algn="l" defTabSz="914217"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nterprise.comodo.com/what-is-a-trojan-virus.php"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antivirus.comodo.com/blog/computer-safety/what-is-a-computer-virus/"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2400" b="1" i="0" kern="1200" dirty="0">
                <a:solidFill>
                  <a:schemeClr val="tx1"/>
                </a:solidFill>
                <a:effectLst/>
                <a:latin typeface="Calibri Light"/>
                <a:ea typeface="+mn-ea"/>
                <a:cs typeface="+mn-cs"/>
              </a:rPr>
              <a:t>#Computer Virus</a:t>
            </a:r>
            <a:endParaRPr lang="en-US" sz="2400" b="0" i="0" kern="1200" dirty="0">
              <a:solidFill>
                <a:schemeClr val="tx1"/>
              </a:solidFill>
              <a:effectLst/>
              <a:latin typeface="Calibri Light"/>
              <a:ea typeface="+mn-ea"/>
              <a:cs typeface="+mn-cs"/>
            </a:endParaRPr>
          </a:p>
          <a:p>
            <a:pPr fontAlgn="base"/>
            <a:r>
              <a:rPr lang="en-US" sz="2400" b="0" i="0" kern="1200" dirty="0">
                <a:solidFill>
                  <a:schemeClr val="tx1"/>
                </a:solidFill>
                <a:effectLst/>
                <a:latin typeface="Calibri Light"/>
                <a:ea typeface="+mn-ea"/>
                <a:cs typeface="+mn-cs"/>
              </a:rPr>
              <a:t>Created to relentlessly self-replicate it infects programs and files. The malicious activities may be targeted at destroying valuable data or causing unrepairable damages.</a:t>
            </a:r>
          </a:p>
          <a:p>
            <a:pPr fontAlgn="base"/>
            <a:r>
              <a:rPr lang="en-US" sz="2400" b="1" i="0" kern="1200" dirty="0">
                <a:solidFill>
                  <a:schemeClr val="tx1"/>
                </a:solidFill>
                <a:effectLst/>
                <a:latin typeface="Calibri Light"/>
                <a:ea typeface="+mn-ea"/>
                <a:cs typeface="+mn-cs"/>
              </a:rPr>
              <a:t>#Spyware</a:t>
            </a:r>
            <a:br>
              <a:rPr lang="en-US" sz="2400" b="0" i="0" kern="1200" dirty="0">
                <a:solidFill>
                  <a:schemeClr val="tx1"/>
                </a:solidFill>
                <a:effectLst/>
                <a:latin typeface="Calibri Light"/>
                <a:ea typeface="+mn-ea"/>
                <a:cs typeface="+mn-cs"/>
              </a:rPr>
            </a:br>
            <a:r>
              <a:rPr lang="en-US" sz="2400" b="0" i="0" kern="1200" dirty="0">
                <a:solidFill>
                  <a:schemeClr val="tx1"/>
                </a:solidFill>
                <a:effectLst/>
                <a:latin typeface="Calibri Light"/>
                <a:ea typeface="+mn-ea"/>
                <a:cs typeface="+mn-cs"/>
              </a:rPr>
              <a:t>The name says it all, the software is created to spy on the victim so, it is secretly implanted on the computing device by the hacker. The spyware gathers information and sends it to the hacker.</a:t>
            </a:r>
          </a:p>
          <a:p>
            <a:pPr fontAlgn="base"/>
            <a:r>
              <a:rPr lang="en-US" sz="2400" b="1" i="0" kern="1200" dirty="0">
                <a:solidFill>
                  <a:schemeClr val="tx1"/>
                </a:solidFill>
                <a:effectLst/>
                <a:latin typeface="Calibri Light"/>
                <a:ea typeface="+mn-ea"/>
                <a:cs typeface="+mn-cs"/>
              </a:rPr>
              <a:t>#Adware</a:t>
            </a:r>
            <a:br>
              <a:rPr lang="en-US" sz="2400" b="0" i="0" kern="1200" dirty="0">
                <a:solidFill>
                  <a:schemeClr val="tx1"/>
                </a:solidFill>
                <a:effectLst/>
                <a:latin typeface="Calibri Light"/>
                <a:ea typeface="+mn-ea"/>
                <a:cs typeface="+mn-cs"/>
              </a:rPr>
            </a:br>
            <a:r>
              <a:rPr lang="en-US" sz="2400" b="0" i="0" kern="1200" dirty="0">
                <a:solidFill>
                  <a:schemeClr val="tx1"/>
                </a:solidFill>
                <a:effectLst/>
                <a:latin typeface="Calibri Light"/>
                <a:ea typeface="+mn-ea"/>
                <a:cs typeface="+mn-cs"/>
              </a:rPr>
              <a:t>The malicious program is devised to pop-up unwanted advertisements on the victim’s computer without their permission. The pop-ups are uncontrollable and tend to behave erratically, they usually appear numerous times on the screen and it becomes tedious to close them.</a:t>
            </a:r>
          </a:p>
          <a:p>
            <a:pPr fontAlgn="base"/>
            <a:r>
              <a:rPr lang="en-US" sz="2400" b="1" i="0" kern="1200" dirty="0">
                <a:solidFill>
                  <a:schemeClr val="tx1"/>
                </a:solidFill>
                <a:effectLst/>
                <a:latin typeface="Calibri Light"/>
                <a:ea typeface="+mn-ea"/>
                <a:cs typeface="+mn-cs"/>
              </a:rPr>
              <a:t>#Rootkit</a:t>
            </a:r>
            <a:br>
              <a:rPr lang="en-US" sz="2400" b="0" i="0" kern="1200" dirty="0">
                <a:solidFill>
                  <a:schemeClr val="tx1"/>
                </a:solidFill>
                <a:effectLst/>
                <a:latin typeface="Calibri Light"/>
                <a:ea typeface="+mn-ea"/>
                <a:cs typeface="+mn-cs"/>
              </a:rPr>
            </a:br>
            <a:r>
              <a:rPr lang="en-US" sz="2400" b="0" i="0" kern="1200" dirty="0" err="1">
                <a:solidFill>
                  <a:schemeClr val="tx1"/>
                </a:solidFill>
                <a:effectLst/>
                <a:latin typeface="Calibri Light"/>
                <a:ea typeface="+mn-ea"/>
                <a:cs typeface="+mn-cs"/>
              </a:rPr>
              <a:t>Rootkit</a:t>
            </a:r>
            <a:r>
              <a:rPr lang="en-US" sz="2400" b="0" i="0" kern="1200" dirty="0">
                <a:solidFill>
                  <a:schemeClr val="tx1"/>
                </a:solidFill>
                <a:effectLst/>
                <a:latin typeface="Calibri Light"/>
                <a:ea typeface="+mn-ea"/>
                <a:cs typeface="+mn-cs"/>
              </a:rPr>
              <a:t> Virus assists a hacker in remotely accessing or controlling a computing device or network without being exposed. They are hard to detect due to the reason that they become active even before the system’s Operating System is booted up.</a:t>
            </a:r>
          </a:p>
          <a:p>
            <a:pPr fontAlgn="base"/>
            <a:r>
              <a:rPr lang="en-US" sz="2400" b="1" i="0" kern="1200" dirty="0">
                <a:solidFill>
                  <a:schemeClr val="tx1"/>
                </a:solidFill>
                <a:effectLst/>
                <a:latin typeface="Calibri Light"/>
                <a:ea typeface="+mn-ea"/>
                <a:cs typeface="+mn-cs"/>
              </a:rPr>
              <a:t>#Trojan Horse</a:t>
            </a:r>
            <a:br>
              <a:rPr lang="en-US" sz="2400" b="0" i="0" kern="1200" dirty="0">
                <a:solidFill>
                  <a:schemeClr val="tx1"/>
                </a:solidFill>
                <a:effectLst/>
                <a:latin typeface="Calibri Light"/>
                <a:ea typeface="+mn-ea"/>
                <a:cs typeface="+mn-cs"/>
              </a:rPr>
            </a:br>
            <a:r>
              <a:rPr lang="en-US" sz="2400" b="0" i="0" kern="1200" dirty="0">
                <a:solidFill>
                  <a:schemeClr val="tx1"/>
                </a:solidFill>
                <a:effectLst/>
                <a:latin typeface="Calibri Light"/>
                <a:ea typeface="+mn-ea"/>
                <a:cs typeface="+mn-cs"/>
              </a:rPr>
              <a:t>The name “</a:t>
            </a:r>
            <a:r>
              <a:rPr lang="en-US" sz="2400" b="0" i="0" u="none" strike="noStrike" kern="1200" dirty="0">
                <a:solidFill>
                  <a:schemeClr val="tx1"/>
                </a:solidFill>
                <a:effectLst/>
                <a:latin typeface="Calibri Light"/>
                <a:ea typeface="+mn-ea"/>
                <a:cs typeface="+mn-cs"/>
                <a:hlinkClick r:id="rId3" tooltip="What is a Trojan Virus?"/>
              </a:rPr>
              <a:t>Trojan horse</a:t>
            </a:r>
            <a:r>
              <a:rPr lang="en-US" sz="2400" b="0" i="0" kern="1200" dirty="0">
                <a:solidFill>
                  <a:schemeClr val="tx1"/>
                </a:solidFill>
                <a:effectLst/>
                <a:latin typeface="Calibri Light"/>
                <a:ea typeface="+mn-ea"/>
                <a:cs typeface="+mn-cs"/>
              </a:rPr>
              <a:t>” arrives from the ancient Greek tale on Trojan War. Similar to the story, the malicious program sneaks into the victim’s computer disguised as a legitimate program that users will accept and want to use.</a:t>
            </a:r>
          </a:p>
          <a:p>
            <a:pPr fontAlgn="base"/>
            <a:r>
              <a:rPr lang="en-US" sz="2400" b="1" i="0" kern="1200" dirty="0">
                <a:solidFill>
                  <a:schemeClr val="tx1"/>
                </a:solidFill>
                <a:effectLst/>
                <a:latin typeface="Calibri Light"/>
                <a:ea typeface="+mn-ea"/>
                <a:cs typeface="+mn-cs"/>
              </a:rPr>
              <a:t>#Worm</a:t>
            </a:r>
            <a:br>
              <a:rPr lang="en-US" sz="2400" b="0" i="0" kern="1200" dirty="0">
                <a:solidFill>
                  <a:schemeClr val="tx1"/>
                </a:solidFill>
                <a:effectLst/>
                <a:latin typeface="Calibri Light"/>
                <a:ea typeface="+mn-ea"/>
                <a:cs typeface="+mn-cs"/>
              </a:rPr>
            </a:br>
            <a:r>
              <a:rPr lang="en-US" sz="2400" b="0" i="0" kern="1200" dirty="0">
                <a:solidFill>
                  <a:schemeClr val="tx1"/>
                </a:solidFill>
                <a:effectLst/>
                <a:latin typeface="Calibri Light"/>
                <a:ea typeface="+mn-ea"/>
                <a:cs typeface="+mn-cs"/>
              </a:rPr>
              <a:t>The Worm Virus is a malicious code that copy’s itself and spreads to other computers. The Worm makes use of the network to spread to other devices. An infected network or system may slow down and face unexpected hiccups on the full-swing. While a </a:t>
            </a:r>
            <a:r>
              <a:rPr lang="en-US" sz="2400" b="0" i="0" u="none" strike="noStrike" kern="1200" dirty="0">
                <a:solidFill>
                  <a:schemeClr val="tx1"/>
                </a:solidFill>
                <a:effectLst/>
                <a:latin typeface="Calibri Light"/>
                <a:ea typeface="+mn-ea"/>
                <a:cs typeface="+mn-cs"/>
                <a:hlinkClick r:id="rId4"/>
              </a:rPr>
              <a:t>Computer Virus</a:t>
            </a:r>
            <a:r>
              <a:rPr lang="en-US" sz="2400" b="0" i="0" kern="1200" dirty="0">
                <a:solidFill>
                  <a:schemeClr val="tx1"/>
                </a:solidFill>
                <a:effectLst/>
                <a:latin typeface="Calibri Light"/>
                <a:ea typeface="+mn-ea"/>
                <a:cs typeface="+mn-cs"/>
              </a:rPr>
              <a:t> attaches itself to different programs and executable codes, the Worm Virus spreads across the networks, this is the notable difference between the two.</a:t>
            </a:r>
          </a:p>
          <a:p>
            <a:pPr fontAlgn="base"/>
            <a:r>
              <a:rPr lang="en-US" sz="2400" b="1" i="0" kern="1200" dirty="0">
                <a:solidFill>
                  <a:schemeClr val="tx1"/>
                </a:solidFill>
                <a:effectLst/>
                <a:latin typeface="Calibri Light"/>
                <a:ea typeface="+mn-ea"/>
                <a:cs typeface="+mn-cs"/>
              </a:rPr>
              <a:t>#Ransomware</a:t>
            </a:r>
            <a:br>
              <a:rPr lang="en-US" sz="2400" b="0" i="0" kern="1200" dirty="0">
                <a:solidFill>
                  <a:schemeClr val="tx1"/>
                </a:solidFill>
                <a:effectLst/>
                <a:latin typeface="Calibri Light"/>
                <a:ea typeface="+mn-ea"/>
                <a:cs typeface="+mn-cs"/>
              </a:rPr>
            </a:br>
            <a:r>
              <a:rPr lang="en-US" sz="2400" b="0" i="0" kern="1200" dirty="0">
                <a:solidFill>
                  <a:schemeClr val="tx1"/>
                </a:solidFill>
                <a:effectLst/>
                <a:latin typeface="Calibri Light"/>
                <a:ea typeface="+mn-ea"/>
                <a:cs typeface="+mn-cs"/>
              </a:rPr>
              <a:t>As the name interprets, the ransomware is a ransom malware. The ransom virus blocks the user from accessing the files or programs and the virus removal demands to pay the ransom through certain online payment methods. Once the amount is paid the user can resume using their system.</a:t>
            </a:r>
          </a:p>
          <a:p>
            <a:pPr fontAlgn="base"/>
            <a:r>
              <a:rPr lang="en-US" sz="2400" b="1" i="0" kern="1200" dirty="0">
                <a:solidFill>
                  <a:schemeClr val="tx1"/>
                </a:solidFill>
                <a:effectLst/>
                <a:latin typeface="Calibri Light"/>
                <a:ea typeface="+mn-ea"/>
                <a:cs typeface="+mn-cs"/>
              </a:rPr>
              <a:t>#Keylogger</a:t>
            </a:r>
            <a:br>
              <a:rPr lang="en-US" sz="2400" b="0" i="0" kern="1200" dirty="0">
                <a:solidFill>
                  <a:schemeClr val="tx1"/>
                </a:solidFill>
                <a:effectLst/>
                <a:latin typeface="Calibri Light"/>
                <a:ea typeface="+mn-ea"/>
                <a:cs typeface="+mn-cs"/>
              </a:rPr>
            </a:br>
            <a:r>
              <a:rPr lang="en-US" sz="2400" b="0" i="0" kern="1200" dirty="0">
                <a:solidFill>
                  <a:schemeClr val="tx1"/>
                </a:solidFill>
                <a:effectLst/>
                <a:latin typeface="Calibri Light"/>
                <a:ea typeface="+mn-ea"/>
                <a:cs typeface="+mn-cs"/>
              </a:rPr>
              <a:t>The Keylogger records every keystroke that a user makes on their device by running in the background. It steals user credentials and confidential data and forwards it to the hacker for malicious purpose.</a:t>
            </a:r>
          </a:p>
          <a:p>
            <a:pPr fontAlgn="base"/>
            <a:r>
              <a:rPr lang="en-US" sz="2400" b="1" i="0" kern="1200" dirty="0">
                <a:solidFill>
                  <a:schemeClr val="tx1"/>
                </a:solidFill>
                <a:effectLst/>
                <a:latin typeface="Calibri Light"/>
                <a:ea typeface="+mn-ea"/>
                <a:cs typeface="+mn-cs"/>
              </a:rPr>
              <a:t>#Botnet</a:t>
            </a:r>
            <a:br>
              <a:rPr lang="en-US" sz="2400" b="0" i="0" kern="1200" dirty="0">
                <a:solidFill>
                  <a:schemeClr val="tx1"/>
                </a:solidFill>
                <a:effectLst/>
                <a:latin typeface="Calibri Light"/>
                <a:ea typeface="+mn-ea"/>
                <a:cs typeface="+mn-cs"/>
              </a:rPr>
            </a:br>
            <a:r>
              <a:rPr lang="en-US" sz="2400" b="0" i="0" kern="1200" dirty="0">
                <a:solidFill>
                  <a:schemeClr val="tx1"/>
                </a:solidFill>
                <a:effectLst/>
                <a:latin typeface="Calibri Light"/>
                <a:ea typeface="+mn-ea"/>
                <a:cs typeface="+mn-cs"/>
              </a:rPr>
              <a:t>The cybercriminal blocks a user actions and takes full control of the system. The hacker creates a network of malware-infected computers which functions as a bot. The botnet virus is used to transmit malware, send spam emails, and execute other malicious tasks.</a:t>
            </a:r>
          </a:p>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6</a:t>
            </a:fld>
            <a:endParaRPr lang="en-US" dirty="0"/>
          </a:p>
        </p:txBody>
      </p:sp>
    </p:spTree>
    <p:extLst>
      <p:ext uri="{BB962C8B-B14F-4D97-AF65-F5344CB8AC3E}">
        <p14:creationId xmlns:p14="http://schemas.microsoft.com/office/powerpoint/2010/main" val="22327483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endParaRPr lang="en-US" dirty="0"/>
          </a:p>
        </p:txBody>
      </p:sp>
      <p:sp>
        <p:nvSpPr>
          <p:cNvPr id="5" name="Footer Placeholder 4"/>
          <p:cNvSpPr>
            <a:spLocks noGrp="1"/>
          </p:cNvSpPr>
          <p:nvPr>
            <p:ph type="ftr" sz="quarter" idx="11"/>
          </p:nvPr>
        </p:nvSpPr>
        <p:spPr/>
        <p:txBody>
          <a:bodyPr/>
          <a:lstStyle/>
          <a:p>
            <a:pPr marL="0" marR="0" lvl="0" indent="0" algn="l" defTabSz="932688"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prstClr val="black"/>
                </a:solidFill>
                <a:effectLst/>
                <a:uLnTx/>
                <a:uFillTx/>
                <a:latin typeface="Calibri" panose="020F0502020204030204"/>
                <a:ea typeface="+mn-ea"/>
                <a:cs typeface="+mn-cs"/>
              </a:rPr>
              <a:t>© 2016 Microsoft Corporation. All rights reserved. MICROSOFT MAKES NO WARRANTIES, EXPRESS, IMPLIED OR STATUTORY, AS TO THE INFORMATION IN THIS PRESENTATION</a:t>
            </a:r>
            <a:endParaRPr kumimoji="0" lang="en-US" sz="9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Date Placeholder 5"/>
          <p:cNvSpPr>
            <a:spLocks noGrp="1"/>
          </p:cNvSpPr>
          <p:nvPr>
            <p:ph type="dt" idx="12"/>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D8BF07C1-8A19-484E-AC3C-5173F345901A}" type="datetime1">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5/22/2019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8A6B70A6-6008-47FD-9CA9-C2B8B348C4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Header Placeholder 7"/>
          <p:cNvSpPr>
            <a:spLocks noGrp="1"/>
          </p:cNvSpPr>
          <p:nvPr>
            <p:ph type="hdr" sz="quarter" idx="14"/>
          </p:nvPr>
        </p:nvSpPr>
        <p:spPr/>
        <p:txBody>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Slide Image Placeholder 13"/>
          <p:cNvSpPr>
            <a:spLocks noGrp="1" noRot="1" noChangeAspect="1"/>
          </p:cNvSpPr>
          <p:nvPr>
            <p:ph type="sldImg"/>
          </p:nvPr>
        </p:nvSpPr>
        <p:spPr/>
      </p:sp>
    </p:spTree>
    <p:extLst>
      <p:ext uri="{BB962C8B-B14F-4D97-AF65-F5344CB8AC3E}">
        <p14:creationId xmlns:p14="http://schemas.microsoft.com/office/powerpoint/2010/main" val="20971557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https://www.microsoft.com/en-us/windowsforbusiness/compare</a:t>
            </a:r>
          </a:p>
          <a:p>
            <a:r>
              <a:rPr lang="en-US" dirty="0"/>
              <a:t>https://docs.microsoft.com/en-us/windows/client-management/mdm/applocker-csp</a:t>
            </a:r>
          </a:p>
          <a:p>
            <a:r>
              <a:rPr lang="en-US" dirty="0"/>
              <a:t>https://docs.microsoft.com/en-us/windows/security/threat-protection/windows-defender-application-control/applocker/requirements-to-use-applocker</a:t>
            </a:r>
          </a:p>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8</a:t>
            </a:fld>
            <a:endParaRPr lang="en-US" dirty="0"/>
          </a:p>
        </p:txBody>
      </p:sp>
    </p:spTree>
    <p:extLst>
      <p:ext uri="{BB962C8B-B14F-4D97-AF65-F5344CB8AC3E}">
        <p14:creationId xmlns:p14="http://schemas.microsoft.com/office/powerpoint/2010/main" val="39711280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https://docs.microsoft.com/en-us/windows/security/threat-protection/windows-defender-antivirus/deploy-manage-report-windows-defender-antivirus</a:t>
            </a:r>
            <a:endParaRPr lang="sl-SI" dirty="0"/>
          </a:p>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9</a:t>
            </a:fld>
            <a:endParaRPr lang="en-US" dirty="0"/>
          </a:p>
        </p:txBody>
      </p:sp>
    </p:spTree>
    <p:extLst>
      <p:ext uri="{BB962C8B-B14F-4D97-AF65-F5344CB8AC3E}">
        <p14:creationId xmlns:p14="http://schemas.microsoft.com/office/powerpoint/2010/main" val="20404188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https://docs.microsoft.com/en-us/windows/security/threat-protection/windows-defender-antivirus/deployment-vdi-windows-defender-antivirus#configure-endpoints-for-optimal-performance</a:t>
            </a:r>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10</a:t>
            </a:fld>
            <a:endParaRPr lang="en-US" dirty="0"/>
          </a:p>
        </p:txBody>
      </p:sp>
    </p:spTree>
    <p:extLst>
      <p:ext uri="{BB962C8B-B14F-4D97-AF65-F5344CB8AC3E}">
        <p14:creationId xmlns:p14="http://schemas.microsoft.com/office/powerpoint/2010/main" val="4091002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https://www.microsoft.com/en-us/download/details.aspx?id=55319</a:t>
            </a:r>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11</a:t>
            </a:fld>
            <a:endParaRPr lang="en-US" dirty="0"/>
          </a:p>
        </p:txBody>
      </p:sp>
    </p:spTree>
    <p:extLst>
      <p:ext uri="{BB962C8B-B14F-4D97-AF65-F5344CB8AC3E}">
        <p14:creationId xmlns:p14="http://schemas.microsoft.com/office/powerpoint/2010/main" val="5420598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12</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3921885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14</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32635787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https://github.com/nsacyber/AppLocker-Guidance</a:t>
            </a:r>
          </a:p>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15</a:t>
            </a:fld>
            <a:endParaRPr lang="en-US" dirty="0"/>
          </a:p>
        </p:txBody>
      </p:sp>
    </p:spTree>
    <p:extLst>
      <p:ext uri="{BB962C8B-B14F-4D97-AF65-F5344CB8AC3E}">
        <p14:creationId xmlns:p14="http://schemas.microsoft.com/office/powerpoint/2010/main" val="4104210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14775" y="73025"/>
            <a:ext cx="3289300" cy="1851025"/>
          </a:xfrm>
        </p:spPr>
      </p:sp>
      <p:sp>
        <p:nvSpPr>
          <p:cNvPr id="3" name="Notes Placeholder 2"/>
          <p:cNvSpPr>
            <a:spLocks noGrp="1"/>
          </p:cNvSpPr>
          <p:nvPr>
            <p:ph type="body" idx="1"/>
          </p:nvPr>
        </p:nvSpPr>
        <p:spPr>
          <a:xfrm>
            <a:off x="310896" y="2093976"/>
            <a:ext cx="6153912" cy="6604000"/>
          </a:xfrm>
        </p:spPr>
        <p:txBody>
          <a:bodyPr>
            <a:noAutofit/>
          </a:bodyPr>
          <a:lstStyle/>
          <a:p>
            <a:pPr>
              <a:lnSpc>
                <a:spcPct val="115000"/>
              </a:lnSpc>
              <a:spcAft>
                <a:spcPts val="1000"/>
              </a:spcAft>
            </a:pPr>
            <a:r>
              <a:rPr lang="en-US" sz="1000" dirty="0">
                <a:latin typeface="Arial"/>
                <a:ea typeface="Calibri"/>
                <a:cs typeface="Times New Roman"/>
              </a:rPr>
              <a:t>Discuss the Windows Defender Security Center app and how you can use it as a centralized location to review security information in Windows 10. Don’t provide too much detail about specific items in the app, because subsequent topics in this module will provide that information.  </a:t>
            </a:r>
          </a:p>
        </p:txBody>
      </p:sp>
      <p:sp>
        <p:nvSpPr>
          <p:cNvPr id="4" name="Slide Number Placeholder 3"/>
          <p:cNvSpPr>
            <a:spLocks noGrp="1"/>
          </p:cNvSpPr>
          <p:nvPr>
            <p:ph type="sldNum" sz="quarter" idx="10"/>
          </p:nvPr>
        </p:nvSpPr>
        <p:spPr/>
        <p:txBody>
          <a:bodyPr/>
          <a:lstStyle/>
          <a:p>
            <a:fld id="{D9A51F18-C146-43B6-93BB-D235242D14F0}" type="slidenum">
              <a:rPr lang="en-US" smtClean="0"/>
              <a:t>16</a:t>
            </a:fld>
            <a:endParaRPr lang="en-US" dirty="0"/>
          </a:p>
        </p:txBody>
      </p:sp>
      <p:sp>
        <p:nvSpPr>
          <p:cNvPr id="5" name="Rectangle 4"/>
          <p:cNvSpPr/>
          <p:nvPr/>
        </p:nvSpPr>
        <p:spPr>
          <a:xfrm>
            <a:off x="0" y="0"/>
            <a:ext cx="3038475" cy="222250"/>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a:rPr>
              <a:t>20744C</a:t>
            </a:r>
          </a:p>
        </p:txBody>
      </p:sp>
      <p:sp>
        <p:nvSpPr>
          <p:cNvPr id="6" name="Rectangle 5"/>
          <p:cNvSpPr/>
          <p:nvPr/>
        </p:nvSpPr>
        <p:spPr>
          <a:xfrm>
            <a:off x="0" y="238125"/>
            <a:ext cx="3038475" cy="347663"/>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200" b="1" dirty="0">
                <a:solidFill>
                  <a:srgbClr val="336699"/>
                </a:solidFill>
                <a:latin typeface="Arial"/>
              </a:rPr>
              <a:t>5: Mitigating malware and threats</a:t>
            </a:r>
            <a:endParaRPr lang="en-US" sz="1200" b="1" dirty="0">
              <a:solidFill>
                <a:srgbClr val="336699"/>
              </a:solidFill>
              <a:latin typeface="Arial"/>
            </a:endParaRPr>
          </a:p>
        </p:txBody>
      </p:sp>
    </p:spTree>
    <p:extLst>
      <p:ext uri="{BB962C8B-B14F-4D97-AF65-F5344CB8AC3E}">
        <p14:creationId xmlns:p14="http://schemas.microsoft.com/office/powerpoint/2010/main" val="20881372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14775" y="73025"/>
            <a:ext cx="3289300" cy="1851025"/>
          </a:xfrm>
        </p:spPr>
      </p:sp>
      <p:sp>
        <p:nvSpPr>
          <p:cNvPr id="3" name="Notes Placeholder 2"/>
          <p:cNvSpPr>
            <a:spLocks noGrp="1"/>
          </p:cNvSpPr>
          <p:nvPr>
            <p:ph type="body" idx="1"/>
          </p:nvPr>
        </p:nvSpPr>
        <p:spPr>
          <a:xfrm>
            <a:off x="310896" y="2093976"/>
            <a:ext cx="6153912" cy="6604000"/>
          </a:xfrm>
        </p:spPr>
        <p:txBody>
          <a:bodyPr>
            <a:noAutofit/>
          </a:bodyPr>
          <a:lstStyle/>
          <a:p>
            <a:pPr>
              <a:lnSpc>
                <a:spcPct val="115000"/>
              </a:lnSpc>
              <a:spcAft>
                <a:spcPts val="1000"/>
              </a:spcAft>
            </a:pPr>
            <a:r>
              <a:rPr lang="en-US" sz="1000" dirty="0">
                <a:latin typeface="Arial"/>
                <a:ea typeface="Calibri"/>
                <a:cs typeface="Times New Roman"/>
              </a:rPr>
              <a:t>Discuss scanning options.</a:t>
            </a:r>
          </a:p>
        </p:txBody>
      </p:sp>
      <p:sp>
        <p:nvSpPr>
          <p:cNvPr id="4" name="Slide Number Placeholder 3"/>
          <p:cNvSpPr>
            <a:spLocks noGrp="1"/>
          </p:cNvSpPr>
          <p:nvPr>
            <p:ph type="sldNum" sz="quarter" idx="10"/>
          </p:nvPr>
        </p:nvSpPr>
        <p:spPr/>
        <p:txBody>
          <a:bodyPr/>
          <a:lstStyle/>
          <a:p>
            <a:fld id="{D9A51F18-C146-43B6-93BB-D235242D14F0}" type="slidenum">
              <a:rPr lang="en-US" smtClean="0"/>
              <a:t>17</a:t>
            </a:fld>
            <a:endParaRPr lang="en-US" dirty="0"/>
          </a:p>
        </p:txBody>
      </p:sp>
      <p:sp>
        <p:nvSpPr>
          <p:cNvPr id="5" name="Rectangle 4"/>
          <p:cNvSpPr/>
          <p:nvPr/>
        </p:nvSpPr>
        <p:spPr>
          <a:xfrm>
            <a:off x="0" y="0"/>
            <a:ext cx="3038475" cy="222250"/>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a:rPr>
              <a:t>20744C</a:t>
            </a:r>
          </a:p>
        </p:txBody>
      </p:sp>
      <p:sp>
        <p:nvSpPr>
          <p:cNvPr id="6" name="Rectangle 5"/>
          <p:cNvSpPr/>
          <p:nvPr/>
        </p:nvSpPr>
        <p:spPr>
          <a:xfrm>
            <a:off x="0" y="238125"/>
            <a:ext cx="3038475" cy="347663"/>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200" b="1" dirty="0">
                <a:solidFill>
                  <a:srgbClr val="336699"/>
                </a:solidFill>
                <a:latin typeface="Arial"/>
              </a:rPr>
              <a:t>5: Mitigating malware and threats</a:t>
            </a:r>
            <a:endParaRPr lang="en-US" sz="1200" b="1" dirty="0">
              <a:solidFill>
                <a:srgbClr val="336699"/>
              </a:solidFill>
              <a:latin typeface="Arial"/>
            </a:endParaRPr>
          </a:p>
        </p:txBody>
      </p:sp>
    </p:spTree>
    <p:extLst>
      <p:ext uri="{BB962C8B-B14F-4D97-AF65-F5344CB8AC3E}">
        <p14:creationId xmlns:p14="http://schemas.microsoft.com/office/powerpoint/2010/main" val="35495118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https://docs.microsoft.com/en-us/windows/security/threat-protection/windows-defender-application-guard/test-scenarios-wd-app-guard</a:t>
            </a:r>
          </a:p>
          <a:p>
            <a:r>
              <a:rPr lang="en-US" sz="2400" b="1" i="0" u="none" strike="noStrike" kern="1200" dirty="0">
                <a:solidFill>
                  <a:schemeClr val="tx1"/>
                </a:solidFill>
                <a:effectLst/>
                <a:latin typeface="Calibri Light"/>
                <a:ea typeface="+mn-ea"/>
                <a:cs typeface="+mn-cs"/>
              </a:rPr>
              <a:t>	Computer Configuration\Administrative Templates\Network\Network Isolation\Enterprise resource domains hosted in the cloud</a:t>
            </a:r>
            <a:r>
              <a:rPr lang="en-US" sz="2400" b="0" i="0" u="none" strike="noStrike" kern="1200" dirty="0">
                <a:solidFill>
                  <a:schemeClr val="tx1"/>
                </a:solidFill>
                <a:effectLst/>
                <a:latin typeface="Calibri Light"/>
                <a:ea typeface="+mn-ea"/>
                <a:cs typeface="+mn-cs"/>
              </a:rPr>
              <a:t> </a:t>
            </a:r>
          </a:p>
          <a:p>
            <a:r>
              <a:rPr lang="en-US" sz="2400" b="0" i="0" u="none" strike="noStrike" kern="1200" dirty="0">
                <a:solidFill>
                  <a:schemeClr val="tx1"/>
                </a:solidFill>
                <a:effectLst/>
                <a:latin typeface="Calibri Light"/>
                <a:ea typeface="+mn-ea"/>
                <a:cs typeface="+mn-cs"/>
              </a:rPr>
              <a:t>	</a:t>
            </a:r>
            <a:r>
              <a:rPr lang="en-US" sz="2400" b="1" i="0" u="none" strike="noStrike" kern="1200" dirty="0">
                <a:solidFill>
                  <a:schemeClr val="tx1"/>
                </a:solidFill>
                <a:effectLst/>
                <a:latin typeface="Calibri Light"/>
                <a:ea typeface="+mn-ea"/>
                <a:cs typeface="+mn-cs"/>
              </a:rPr>
              <a:t>Computer Configuration\Administrative Templates\Network\Network Isolation\Domains categorized as both work and personal</a:t>
            </a:r>
            <a:r>
              <a:rPr lang="en-US" sz="2400" b="0" i="0" u="none" strike="noStrike" kern="1200" dirty="0">
                <a:solidFill>
                  <a:schemeClr val="tx1"/>
                </a:solidFill>
                <a:effectLst/>
                <a:latin typeface="Calibri Light"/>
                <a:ea typeface="+mn-ea"/>
                <a:cs typeface="+mn-cs"/>
              </a:rPr>
              <a:t> </a:t>
            </a:r>
          </a:p>
          <a:p>
            <a:r>
              <a:rPr lang="en-US" sz="2400" b="0" i="0" u="none" strike="noStrike" kern="1200" dirty="0">
                <a:solidFill>
                  <a:schemeClr val="tx1"/>
                </a:solidFill>
                <a:effectLst/>
                <a:latin typeface="Calibri Light"/>
                <a:ea typeface="+mn-ea"/>
                <a:cs typeface="+mn-cs"/>
              </a:rPr>
              <a:t>	</a:t>
            </a:r>
            <a:r>
              <a:rPr lang="en-US" sz="2400" b="1" i="0" u="none" strike="noStrike" kern="1200" dirty="0">
                <a:solidFill>
                  <a:schemeClr val="tx1"/>
                </a:solidFill>
                <a:effectLst/>
                <a:latin typeface="Calibri Light"/>
                <a:ea typeface="+mn-ea"/>
                <a:cs typeface="+mn-cs"/>
              </a:rPr>
              <a:t>Computer Configuration\Administrative Templates\Windows Components\Windows Defender Application Guard\Turn on Windows Defender Application Guard in Enterprise Mode</a:t>
            </a:r>
          </a:p>
          <a:p>
            <a:endParaRPr lang="en-US" dirty="0"/>
          </a:p>
          <a:p>
            <a:r>
              <a:rPr lang="en-US" dirty="0"/>
              <a:t>	</a:t>
            </a:r>
            <a:r>
              <a:rPr lang="en-US" sz="2400" b="1" i="0" u="none" strike="noStrike" kern="1200" dirty="0">
                <a:solidFill>
                  <a:schemeClr val="tx1"/>
                </a:solidFill>
                <a:effectLst/>
                <a:latin typeface="Calibri Light"/>
                <a:ea typeface="+mn-ea"/>
                <a:cs typeface="+mn-cs"/>
              </a:rPr>
              <a:t>Computer Configuration\Administrative Templates\Windows Components\Windows Defender Application Guard\Allow Windows Defender Application Guard to use Root Certificate Authorities from the user's device</a:t>
            </a:r>
          </a:p>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18</a:t>
            </a:fld>
            <a:endParaRPr lang="en-US" dirty="0"/>
          </a:p>
        </p:txBody>
      </p:sp>
    </p:spTree>
    <p:extLst>
      <p:ext uri="{BB962C8B-B14F-4D97-AF65-F5344CB8AC3E}">
        <p14:creationId xmlns:p14="http://schemas.microsoft.com/office/powerpoint/2010/main" val="11338222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14775" y="73025"/>
            <a:ext cx="3289300" cy="1851025"/>
          </a:xfrm>
        </p:spPr>
      </p:sp>
      <p:sp>
        <p:nvSpPr>
          <p:cNvPr id="3" name="Notes Placeholder 2"/>
          <p:cNvSpPr>
            <a:spLocks noGrp="1"/>
          </p:cNvSpPr>
          <p:nvPr>
            <p:ph type="body" idx="1"/>
          </p:nvPr>
        </p:nvSpPr>
        <p:spPr>
          <a:xfrm>
            <a:off x="310896" y="2093976"/>
            <a:ext cx="6153912" cy="6604000"/>
          </a:xfrm>
        </p:spPr>
        <p:txBody>
          <a:bodyPr>
            <a:noAutofit/>
          </a:bodyPr>
          <a:lstStyle/>
          <a:p>
            <a:pPr>
              <a:lnSpc>
                <a:spcPct val="115000"/>
              </a:lnSpc>
              <a:spcAft>
                <a:spcPts val="1000"/>
              </a:spcAft>
            </a:pPr>
            <a:r>
              <a:rPr lang="en-US" sz="1000" b="1" dirty="0">
                <a:latin typeface="Arial"/>
                <a:ea typeface="Calibri"/>
                <a:cs typeface="Times New Roman"/>
              </a:rPr>
              <a:t>Note:</a:t>
            </a:r>
            <a:r>
              <a:rPr lang="en-US" sz="1000" dirty="0">
                <a:latin typeface="Arial"/>
                <a:ea typeface="Calibri"/>
                <a:cs typeface="Times New Roman"/>
              </a:rPr>
              <a:t> This topic has one additional slide. </a:t>
            </a:r>
          </a:p>
        </p:txBody>
      </p:sp>
      <p:sp>
        <p:nvSpPr>
          <p:cNvPr id="4" name="Slide Number Placeholder 3"/>
          <p:cNvSpPr>
            <a:spLocks noGrp="1"/>
          </p:cNvSpPr>
          <p:nvPr>
            <p:ph type="sldNum" sz="quarter" idx="10"/>
          </p:nvPr>
        </p:nvSpPr>
        <p:spPr/>
        <p:txBody>
          <a:bodyPr/>
          <a:lstStyle/>
          <a:p>
            <a:fld id="{D9A51F18-C146-43B6-93BB-D235242D14F0}" type="slidenum">
              <a:rPr lang="en-US" smtClean="0"/>
              <a:t>19</a:t>
            </a:fld>
            <a:endParaRPr lang="en-US" dirty="0"/>
          </a:p>
        </p:txBody>
      </p:sp>
      <p:sp>
        <p:nvSpPr>
          <p:cNvPr id="5" name="Rectangle 4"/>
          <p:cNvSpPr/>
          <p:nvPr/>
        </p:nvSpPr>
        <p:spPr>
          <a:xfrm>
            <a:off x="0" y="0"/>
            <a:ext cx="3038475" cy="222250"/>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a:rPr>
              <a:t>20744C</a:t>
            </a:r>
          </a:p>
        </p:txBody>
      </p:sp>
      <p:sp>
        <p:nvSpPr>
          <p:cNvPr id="6" name="Rectangle 5"/>
          <p:cNvSpPr/>
          <p:nvPr/>
        </p:nvSpPr>
        <p:spPr>
          <a:xfrm>
            <a:off x="0" y="238125"/>
            <a:ext cx="3038475" cy="347663"/>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200" b="1" dirty="0">
                <a:solidFill>
                  <a:srgbClr val="336699"/>
                </a:solidFill>
                <a:latin typeface="Arial"/>
              </a:rPr>
              <a:t>5: Mitigating malware and threats</a:t>
            </a:r>
            <a:endParaRPr lang="en-US" sz="1200" b="1" dirty="0">
              <a:solidFill>
                <a:srgbClr val="336699"/>
              </a:solidFill>
              <a:latin typeface="Arial"/>
            </a:endParaRPr>
          </a:p>
        </p:txBody>
      </p:sp>
    </p:spTree>
    <p:extLst>
      <p:ext uri="{BB962C8B-B14F-4D97-AF65-F5344CB8AC3E}">
        <p14:creationId xmlns:p14="http://schemas.microsoft.com/office/powerpoint/2010/main" val="5146296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14775" y="73025"/>
            <a:ext cx="3289300" cy="1851025"/>
          </a:xfrm>
        </p:spPr>
      </p:sp>
      <p:sp>
        <p:nvSpPr>
          <p:cNvPr id="3" name="Notes Placeholder 2"/>
          <p:cNvSpPr>
            <a:spLocks noGrp="1"/>
          </p:cNvSpPr>
          <p:nvPr>
            <p:ph type="body" idx="1"/>
          </p:nvPr>
        </p:nvSpPr>
        <p:spPr>
          <a:xfrm>
            <a:off x="310896" y="2093976"/>
            <a:ext cx="6153912" cy="6604000"/>
          </a:xfrm>
        </p:spPr>
        <p:txBody>
          <a:bodyPr>
            <a:noAutofit/>
          </a:bodyPr>
          <a:lstStyle/>
          <a:p>
            <a:pPr>
              <a:lnSpc>
                <a:spcPct val="115000"/>
              </a:lnSpc>
              <a:spcAft>
                <a:spcPts val="1000"/>
              </a:spcAft>
            </a:pPr>
            <a:r>
              <a:rPr lang="en-US" sz="1000" dirty="0">
                <a:latin typeface="Arial"/>
                <a:ea typeface="Calibri"/>
                <a:cs typeface="Times New Roman"/>
              </a:rPr>
              <a:t> </a:t>
            </a:r>
          </a:p>
        </p:txBody>
      </p:sp>
      <p:sp>
        <p:nvSpPr>
          <p:cNvPr id="4" name="Slide Number Placeholder 3"/>
          <p:cNvSpPr>
            <a:spLocks noGrp="1"/>
          </p:cNvSpPr>
          <p:nvPr>
            <p:ph type="sldNum" sz="quarter" idx="10"/>
          </p:nvPr>
        </p:nvSpPr>
        <p:spPr/>
        <p:txBody>
          <a:bodyPr/>
          <a:lstStyle/>
          <a:p>
            <a:fld id="{D9A51F18-C146-43B6-93BB-D235242D14F0}" type="slidenum">
              <a:rPr lang="en-US" smtClean="0"/>
              <a:t>20</a:t>
            </a:fld>
            <a:endParaRPr lang="en-US" dirty="0"/>
          </a:p>
        </p:txBody>
      </p:sp>
      <p:sp>
        <p:nvSpPr>
          <p:cNvPr id="5" name="Rectangle 4"/>
          <p:cNvSpPr/>
          <p:nvPr/>
        </p:nvSpPr>
        <p:spPr>
          <a:xfrm>
            <a:off x="0" y="0"/>
            <a:ext cx="3038475" cy="222250"/>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a:rPr>
              <a:t>20744C</a:t>
            </a:r>
          </a:p>
        </p:txBody>
      </p:sp>
      <p:sp>
        <p:nvSpPr>
          <p:cNvPr id="6" name="Rectangle 5"/>
          <p:cNvSpPr/>
          <p:nvPr/>
        </p:nvSpPr>
        <p:spPr>
          <a:xfrm>
            <a:off x="0" y="238125"/>
            <a:ext cx="3038475" cy="347663"/>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200" b="1" dirty="0">
                <a:solidFill>
                  <a:srgbClr val="336699"/>
                </a:solidFill>
                <a:latin typeface="Arial"/>
              </a:rPr>
              <a:t>5: Mitigating malware and threats</a:t>
            </a:r>
            <a:endParaRPr lang="en-US" sz="1200" b="1" dirty="0">
              <a:solidFill>
                <a:srgbClr val="336699"/>
              </a:solidFill>
              <a:latin typeface="Arial"/>
            </a:endParaRPr>
          </a:p>
        </p:txBody>
      </p:sp>
    </p:spTree>
    <p:extLst>
      <p:ext uri="{BB962C8B-B14F-4D97-AF65-F5344CB8AC3E}">
        <p14:creationId xmlns:p14="http://schemas.microsoft.com/office/powerpoint/2010/main" val="523512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14775" y="73025"/>
            <a:ext cx="3289300" cy="1851025"/>
          </a:xfrm>
        </p:spPr>
      </p:sp>
      <p:sp>
        <p:nvSpPr>
          <p:cNvPr id="3" name="Notes Placeholder 2"/>
          <p:cNvSpPr>
            <a:spLocks noGrp="1"/>
          </p:cNvSpPr>
          <p:nvPr>
            <p:ph type="body" idx="1"/>
          </p:nvPr>
        </p:nvSpPr>
        <p:spPr>
          <a:xfrm>
            <a:off x="310896" y="2093976"/>
            <a:ext cx="6153912" cy="6604000"/>
          </a:xfrm>
        </p:spPr>
        <p:txBody>
          <a:bodyPr>
            <a:noAutofit/>
          </a:bodyPr>
          <a:lstStyle/>
          <a:p>
            <a:pPr>
              <a:lnSpc>
                <a:spcPct val="115000"/>
              </a:lnSpc>
              <a:spcAft>
                <a:spcPts val="1000"/>
              </a:spcAft>
            </a:pPr>
            <a:r>
              <a:rPr lang="en-US" sz="1000" dirty="0">
                <a:latin typeface="Arial"/>
                <a:ea typeface="Calibri"/>
                <a:cs typeface="Times New Roman"/>
              </a:rPr>
              <a:t> </a:t>
            </a:r>
          </a:p>
        </p:txBody>
      </p:sp>
      <p:sp>
        <p:nvSpPr>
          <p:cNvPr id="4" name="Slide Number Placeholder 3"/>
          <p:cNvSpPr>
            <a:spLocks noGrp="1"/>
          </p:cNvSpPr>
          <p:nvPr>
            <p:ph type="sldNum" sz="quarter" idx="10"/>
          </p:nvPr>
        </p:nvSpPr>
        <p:spPr/>
        <p:txBody>
          <a:bodyPr/>
          <a:lstStyle/>
          <a:p>
            <a:fld id="{D9A51F18-C146-43B6-93BB-D235242D14F0}" type="slidenum">
              <a:rPr lang="en-US" smtClean="0"/>
              <a:t>21</a:t>
            </a:fld>
            <a:endParaRPr lang="en-US" dirty="0"/>
          </a:p>
        </p:txBody>
      </p:sp>
      <p:sp>
        <p:nvSpPr>
          <p:cNvPr id="5" name="Rectangle 4"/>
          <p:cNvSpPr/>
          <p:nvPr/>
        </p:nvSpPr>
        <p:spPr>
          <a:xfrm>
            <a:off x="0" y="0"/>
            <a:ext cx="3038475" cy="222250"/>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a:rPr>
              <a:t>20744C</a:t>
            </a:r>
          </a:p>
        </p:txBody>
      </p:sp>
      <p:sp>
        <p:nvSpPr>
          <p:cNvPr id="6" name="Rectangle 5"/>
          <p:cNvSpPr/>
          <p:nvPr/>
        </p:nvSpPr>
        <p:spPr>
          <a:xfrm>
            <a:off x="0" y="238125"/>
            <a:ext cx="3038475" cy="347663"/>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200" b="1" dirty="0">
                <a:solidFill>
                  <a:srgbClr val="336699"/>
                </a:solidFill>
                <a:latin typeface="Arial"/>
              </a:rPr>
              <a:t>5: Mitigating malware and threats</a:t>
            </a:r>
            <a:endParaRPr lang="en-US" sz="1200" b="1" dirty="0">
              <a:solidFill>
                <a:srgbClr val="336699"/>
              </a:solidFill>
              <a:latin typeface="Arial"/>
            </a:endParaRPr>
          </a:p>
        </p:txBody>
      </p:sp>
    </p:spTree>
    <p:extLst>
      <p:ext uri="{BB962C8B-B14F-4D97-AF65-F5344CB8AC3E}">
        <p14:creationId xmlns:p14="http://schemas.microsoft.com/office/powerpoint/2010/main" val="815718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22</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103563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14775" y="73025"/>
            <a:ext cx="3289300" cy="1851025"/>
          </a:xfrm>
        </p:spPr>
      </p:sp>
      <p:sp>
        <p:nvSpPr>
          <p:cNvPr id="3" name="Notes Placeholder 2"/>
          <p:cNvSpPr>
            <a:spLocks noGrp="1"/>
          </p:cNvSpPr>
          <p:nvPr>
            <p:ph type="body" idx="1"/>
          </p:nvPr>
        </p:nvSpPr>
        <p:spPr>
          <a:xfrm>
            <a:off x="310896" y="2093975"/>
            <a:ext cx="6153912" cy="6604000"/>
          </a:xfrm>
        </p:spPr>
        <p:txBody>
          <a:bodyPr>
            <a:noAutofit/>
          </a:bodyPr>
          <a:lstStyle/>
          <a:p>
            <a:endParaRPr lang="en-US" sz="1000" dirty="0">
              <a:latin typeface="Arial"/>
            </a:endParaRPr>
          </a:p>
        </p:txBody>
      </p:sp>
      <p:sp>
        <p:nvSpPr>
          <p:cNvPr id="4" name="Slide Number Placeholder 3"/>
          <p:cNvSpPr>
            <a:spLocks noGrp="1"/>
          </p:cNvSpPr>
          <p:nvPr>
            <p:ph type="sldNum" sz="quarter" idx="10"/>
          </p:nvPr>
        </p:nvSpPr>
        <p:spPr/>
        <p:txBody>
          <a:bodyPr/>
          <a:lstStyle/>
          <a:p>
            <a:fld id="{D9A51F18-C146-43B6-93BB-D235242D14F0}" type="slidenum">
              <a:rPr lang="en-US" smtClean="0"/>
              <a:t>23</a:t>
            </a:fld>
            <a:endParaRPr lang="en-US" dirty="0"/>
          </a:p>
        </p:txBody>
      </p:sp>
      <p:sp>
        <p:nvSpPr>
          <p:cNvPr id="5" name="Rectangle 4"/>
          <p:cNvSpPr/>
          <p:nvPr/>
        </p:nvSpPr>
        <p:spPr>
          <a:xfrm>
            <a:off x="0" y="0"/>
            <a:ext cx="3038475" cy="222250"/>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a:rPr>
              <a:t>20744C</a:t>
            </a:r>
          </a:p>
        </p:txBody>
      </p:sp>
      <p:sp>
        <p:nvSpPr>
          <p:cNvPr id="6" name="Rectangle 5"/>
          <p:cNvSpPr/>
          <p:nvPr/>
        </p:nvSpPr>
        <p:spPr>
          <a:xfrm>
            <a:off x="0" y="238125"/>
            <a:ext cx="3038475" cy="347663"/>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200" b="1" dirty="0">
                <a:solidFill>
                  <a:srgbClr val="336699"/>
                </a:solidFill>
                <a:latin typeface="Arial"/>
              </a:rPr>
              <a:t>5: Mitigating malware and threats</a:t>
            </a:r>
            <a:endParaRPr lang="en-US" sz="1200" b="1" dirty="0">
              <a:solidFill>
                <a:srgbClr val="336699"/>
              </a:solidFill>
              <a:latin typeface="Arial"/>
            </a:endParaRPr>
          </a:p>
        </p:txBody>
      </p:sp>
    </p:spTree>
    <p:extLst>
      <p:ext uri="{BB962C8B-B14F-4D97-AF65-F5344CB8AC3E}">
        <p14:creationId xmlns:p14="http://schemas.microsoft.com/office/powerpoint/2010/main" val="10701914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24</a:t>
            </a:fld>
            <a:endParaRPr lang="en-US" dirty="0"/>
          </a:p>
        </p:txBody>
      </p:sp>
    </p:spTree>
    <p:extLst>
      <p:ext uri="{BB962C8B-B14F-4D97-AF65-F5344CB8AC3E}">
        <p14:creationId xmlns:p14="http://schemas.microsoft.com/office/powerpoint/2010/main" val="32785587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14775" y="73025"/>
            <a:ext cx="3289300" cy="1851025"/>
          </a:xfrm>
        </p:spPr>
      </p:sp>
      <p:sp>
        <p:nvSpPr>
          <p:cNvPr id="3" name="Notes Placeholder 2"/>
          <p:cNvSpPr>
            <a:spLocks noGrp="1"/>
          </p:cNvSpPr>
          <p:nvPr>
            <p:ph type="body" idx="1"/>
          </p:nvPr>
        </p:nvSpPr>
        <p:spPr>
          <a:xfrm>
            <a:off x="310896" y="2093976"/>
            <a:ext cx="6153912" cy="6604000"/>
          </a:xfrm>
        </p:spPr>
        <p:txBody>
          <a:bodyPr>
            <a:noAutofit/>
          </a:bodyPr>
          <a:lstStyle/>
          <a:p>
            <a:pPr>
              <a:lnSpc>
                <a:spcPct val="115000"/>
              </a:lnSpc>
              <a:spcAft>
                <a:spcPts val="1000"/>
              </a:spcAft>
            </a:pPr>
            <a:r>
              <a:rPr lang="en-US" sz="1000" dirty="0">
                <a:latin typeface="Arial"/>
                <a:ea typeface="Calibri"/>
                <a:cs typeface="Times New Roman"/>
              </a:rPr>
              <a:t>Discuss the functionality of the </a:t>
            </a:r>
            <a:r>
              <a:rPr lang="en-US" sz="1000" b="1" dirty="0">
                <a:latin typeface="Arial"/>
                <a:ea typeface="Calibri"/>
                <a:cs typeface="Times New Roman"/>
              </a:rPr>
              <a:t>SmartScreen for Microsoft Edge</a:t>
            </a:r>
            <a:r>
              <a:rPr lang="en-US" sz="1000" dirty="0">
                <a:latin typeface="Arial"/>
                <a:ea typeface="Calibri"/>
                <a:cs typeface="Times New Roman"/>
              </a:rPr>
              <a:t> and </a:t>
            </a:r>
            <a:r>
              <a:rPr lang="en-US" sz="1000" b="1" dirty="0">
                <a:latin typeface="Arial"/>
                <a:ea typeface="Calibri"/>
                <a:cs typeface="Times New Roman"/>
              </a:rPr>
              <a:t>SmartScreen for Windows Store apps</a:t>
            </a:r>
            <a:r>
              <a:rPr lang="en-US" sz="1000" dirty="0">
                <a:latin typeface="Arial"/>
                <a:ea typeface="Calibri"/>
                <a:cs typeface="Times New Roman"/>
              </a:rPr>
              <a:t> features, and explain that these technologies don’t work with third‑party browsers. Therefore, if a user visits a malicious site by using a third‑party browser, SmartScreen would not issue a warning. </a:t>
            </a:r>
          </a:p>
        </p:txBody>
      </p:sp>
      <p:sp>
        <p:nvSpPr>
          <p:cNvPr id="4" name="Slide Number Placeholder 3"/>
          <p:cNvSpPr>
            <a:spLocks noGrp="1"/>
          </p:cNvSpPr>
          <p:nvPr>
            <p:ph type="sldNum" sz="quarter" idx="10"/>
          </p:nvPr>
        </p:nvSpPr>
        <p:spPr/>
        <p:txBody>
          <a:bodyPr/>
          <a:lstStyle/>
          <a:p>
            <a:fld id="{D9A51F18-C146-43B6-93BB-D235242D14F0}" type="slidenum">
              <a:rPr lang="en-US" smtClean="0"/>
              <a:t>25</a:t>
            </a:fld>
            <a:endParaRPr lang="en-US" dirty="0"/>
          </a:p>
        </p:txBody>
      </p:sp>
      <p:sp>
        <p:nvSpPr>
          <p:cNvPr id="5" name="Rectangle 4"/>
          <p:cNvSpPr/>
          <p:nvPr/>
        </p:nvSpPr>
        <p:spPr>
          <a:xfrm>
            <a:off x="0" y="0"/>
            <a:ext cx="3038475" cy="222250"/>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a:rPr>
              <a:t>20744C</a:t>
            </a:r>
          </a:p>
        </p:txBody>
      </p:sp>
      <p:sp>
        <p:nvSpPr>
          <p:cNvPr id="6" name="Rectangle 5"/>
          <p:cNvSpPr/>
          <p:nvPr/>
        </p:nvSpPr>
        <p:spPr>
          <a:xfrm>
            <a:off x="0" y="238125"/>
            <a:ext cx="3038475" cy="347663"/>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200" b="1" dirty="0">
                <a:solidFill>
                  <a:srgbClr val="336699"/>
                </a:solidFill>
                <a:latin typeface="Arial"/>
              </a:rPr>
              <a:t>5: Mitigating malware and threats</a:t>
            </a:r>
            <a:endParaRPr lang="en-US" sz="1200" b="1" dirty="0">
              <a:solidFill>
                <a:srgbClr val="336699"/>
              </a:solidFill>
              <a:latin typeface="Arial"/>
            </a:endParaRPr>
          </a:p>
        </p:txBody>
      </p:sp>
    </p:spTree>
    <p:extLst>
      <p:ext uri="{BB962C8B-B14F-4D97-AF65-F5344CB8AC3E}">
        <p14:creationId xmlns:p14="http://schemas.microsoft.com/office/powerpoint/2010/main" val="30725544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26</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10372069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14775" y="73025"/>
            <a:ext cx="3289300" cy="1851025"/>
          </a:xfrm>
        </p:spPr>
      </p:sp>
      <p:sp>
        <p:nvSpPr>
          <p:cNvPr id="3" name="Notes Placeholder 2"/>
          <p:cNvSpPr>
            <a:spLocks noGrp="1"/>
          </p:cNvSpPr>
          <p:nvPr>
            <p:ph type="body" idx="1"/>
          </p:nvPr>
        </p:nvSpPr>
        <p:spPr>
          <a:xfrm>
            <a:off x="310896" y="2093975"/>
            <a:ext cx="6153912" cy="6604000"/>
          </a:xfrm>
        </p:spPr>
        <p:txBody>
          <a:bodyPr>
            <a:noAutofit/>
          </a:bodyPr>
          <a:lstStyle/>
          <a:p>
            <a:pPr>
              <a:lnSpc>
                <a:spcPct val="115000"/>
              </a:lnSpc>
              <a:spcAft>
                <a:spcPts val="1000"/>
              </a:spcAft>
            </a:pPr>
            <a:r>
              <a:rPr lang="en-US" sz="1000" dirty="0">
                <a:latin typeface="Arial"/>
                <a:ea typeface="Calibri"/>
                <a:cs typeface="Segoe UI"/>
              </a:rPr>
              <a:t>Introduce AppLocker as the replacement for SRPs in Windows Server</a:t>
            </a:r>
            <a:r>
              <a:rPr lang="en-US" sz="1000" dirty="0">
                <a:latin typeface="Arial"/>
                <a:ea typeface="Calibri"/>
                <a:cs typeface="Times New Roman"/>
              </a:rPr>
              <a:t> </a:t>
            </a:r>
            <a:r>
              <a:rPr lang="en-US" sz="1000" dirty="0">
                <a:latin typeface="Arial"/>
                <a:ea typeface="Calibri"/>
                <a:cs typeface="Segoe UI"/>
              </a:rPr>
              <a:t>2008 R2 and Windows 7. Mention that AppLocker has been available since Windows Server 2012 and Windows 8.</a:t>
            </a:r>
            <a:endParaRPr lang="en-US" sz="1000" dirty="0">
              <a:latin typeface="Arial"/>
              <a:ea typeface="Calibri"/>
              <a:cs typeface="Times New Roman"/>
            </a:endParaRPr>
          </a:p>
          <a:p>
            <a:pPr>
              <a:lnSpc>
                <a:spcPct val="115000"/>
              </a:lnSpc>
              <a:spcAft>
                <a:spcPts val="1000"/>
              </a:spcAft>
            </a:pPr>
            <a:r>
              <a:rPr lang="en-US" sz="1000" dirty="0">
                <a:latin typeface="Arial"/>
                <a:ea typeface="Calibri"/>
                <a:cs typeface="Segoe UI"/>
              </a:rPr>
              <a:t>Introduce the benefits that AppLocker provides, and start a high-level discussion about how you can apply it in a Windows Server 2016 or a Windows 10 environment.</a:t>
            </a:r>
            <a:endParaRPr lang="en-US" sz="1000" dirty="0">
              <a:latin typeface="Arial"/>
              <a:ea typeface="Calibri"/>
              <a:cs typeface="Times New Roman"/>
            </a:endParaRPr>
          </a:p>
          <a:p>
            <a:pPr>
              <a:lnSpc>
                <a:spcPct val="115000"/>
              </a:lnSpc>
              <a:spcAft>
                <a:spcPts val="1000"/>
              </a:spcAft>
            </a:pPr>
            <a:r>
              <a:rPr lang="en-US" sz="1000" dirty="0">
                <a:latin typeface="Arial"/>
                <a:ea typeface="Calibri"/>
                <a:cs typeface="Segoe UI"/>
              </a:rPr>
              <a:t>Highlight how you can use AppLocker to define specific sets of rules based on a user account or security group membership, and then explain that you can define application variables when you create rules.</a:t>
            </a:r>
            <a:endParaRPr lang="en-US" sz="1000" dirty="0">
              <a:latin typeface="Arial"/>
              <a:ea typeface="Calibri"/>
              <a:cs typeface="Times New Roman"/>
            </a:endParaRPr>
          </a:p>
        </p:txBody>
      </p:sp>
      <p:sp>
        <p:nvSpPr>
          <p:cNvPr id="4" name="Slide Number Placeholder 3"/>
          <p:cNvSpPr>
            <a:spLocks noGrp="1"/>
          </p:cNvSpPr>
          <p:nvPr>
            <p:ph type="sldNum" sz="quarter" idx="10"/>
          </p:nvPr>
        </p:nvSpPr>
        <p:spPr/>
        <p:txBody>
          <a:bodyPr/>
          <a:lstStyle/>
          <a:p>
            <a:fld id="{D9A51F18-C146-43B6-93BB-D235242D14F0}" type="slidenum">
              <a:rPr lang="en-US" smtClean="0"/>
              <a:t>27</a:t>
            </a:fld>
            <a:endParaRPr lang="en-US" dirty="0"/>
          </a:p>
        </p:txBody>
      </p:sp>
      <p:sp>
        <p:nvSpPr>
          <p:cNvPr id="5" name="Rectangle 4"/>
          <p:cNvSpPr/>
          <p:nvPr/>
        </p:nvSpPr>
        <p:spPr>
          <a:xfrm>
            <a:off x="0" y="0"/>
            <a:ext cx="3038475" cy="222250"/>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a:rPr>
              <a:t>20744C</a:t>
            </a:r>
          </a:p>
        </p:txBody>
      </p:sp>
      <p:sp>
        <p:nvSpPr>
          <p:cNvPr id="6" name="Rectangle 5"/>
          <p:cNvSpPr/>
          <p:nvPr/>
        </p:nvSpPr>
        <p:spPr>
          <a:xfrm>
            <a:off x="0" y="238125"/>
            <a:ext cx="3038475" cy="347663"/>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200" b="1" dirty="0">
                <a:solidFill>
                  <a:srgbClr val="336699"/>
                </a:solidFill>
                <a:latin typeface="Arial"/>
              </a:rPr>
              <a:t>5: Mitigating malware and threats</a:t>
            </a:r>
            <a:endParaRPr lang="en-US" sz="1200" b="1" dirty="0">
              <a:solidFill>
                <a:srgbClr val="336699"/>
              </a:solidFill>
              <a:latin typeface="Arial"/>
            </a:endParaRPr>
          </a:p>
        </p:txBody>
      </p:sp>
    </p:spTree>
    <p:extLst>
      <p:ext uri="{BB962C8B-B14F-4D97-AF65-F5344CB8AC3E}">
        <p14:creationId xmlns:p14="http://schemas.microsoft.com/office/powerpoint/2010/main" val="11406014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914775" y="73025"/>
            <a:ext cx="3289300" cy="1851025"/>
          </a:xfrm>
        </p:spPr>
      </p:sp>
      <p:sp>
        <p:nvSpPr>
          <p:cNvPr id="3" name="Notes Placeholder 2"/>
          <p:cNvSpPr>
            <a:spLocks noGrp="1"/>
          </p:cNvSpPr>
          <p:nvPr>
            <p:ph type="body" idx="1"/>
          </p:nvPr>
        </p:nvSpPr>
        <p:spPr>
          <a:xfrm>
            <a:off x="310896" y="2093976"/>
            <a:ext cx="6153912" cy="6604000"/>
          </a:xfrm>
        </p:spPr>
        <p:txBody>
          <a:bodyPr>
            <a:noAutofit/>
          </a:bodyPr>
          <a:lstStyle/>
          <a:p>
            <a:pPr>
              <a:lnSpc>
                <a:spcPct val="115000"/>
              </a:lnSpc>
              <a:spcAft>
                <a:spcPts val="1000"/>
              </a:spcAft>
            </a:pPr>
            <a:r>
              <a:rPr lang="en-US" sz="1000" dirty="0">
                <a:latin typeface="Arial"/>
                <a:ea typeface="Calibri"/>
                <a:cs typeface="Segoe UI"/>
              </a:rPr>
              <a:t>Explain how AppLocker rules work and demonstrate them. Discuss an example of using AppLocker in which students can use a </a:t>
            </a:r>
            <a:r>
              <a:rPr lang="en-US" sz="1000" b="1" dirty="0">
                <a:latin typeface="Arial"/>
                <a:ea typeface="Calibri"/>
                <a:cs typeface="Times New Roman"/>
              </a:rPr>
              <a:t>Deny</a:t>
            </a:r>
            <a:r>
              <a:rPr lang="en-US" sz="1000" dirty="0">
                <a:latin typeface="Arial"/>
                <a:ea typeface="Calibri"/>
                <a:cs typeface="Segoe UI"/>
              </a:rPr>
              <a:t> action in AppLocker to configure software that their company does not use anymore. This means that users no longer can run the software. You should further explain that the next step is to remove the software.</a:t>
            </a:r>
            <a:endParaRPr lang="en-US" sz="1000" dirty="0">
              <a:latin typeface="Arial"/>
              <a:ea typeface="Calibri"/>
              <a:cs typeface="Times New Roman"/>
            </a:endParaRPr>
          </a:p>
          <a:p>
            <a:pPr>
              <a:lnSpc>
                <a:spcPct val="115000"/>
              </a:lnSpc>
              <a:spcAft>
                <a:spcPts val="1000"/>
              </a:spcAft>
            </a:pPr>
            <a:r>
              <a:rPr lang="en-US" sz="1000" dirty="0">
                <a:latin typeface="Arial"/>
                <a:ea typeface="Calibri"/>
                <a:cs typeface="Segoe UI"/>
              </a:rPr>
              <a:t>Discuss an example of auditing policies, such as how you can use auditing policies to retrieve information about software that your employees are using.</a:t>
            </a:r>
            <a:endParaRPr lang="en-US" sz="1000" dirty="0">
              <a:latin typeface="Arial"/>
              <a:ea typeface="Calibri"/>
              <a:cs typeface="Times New Roman"/>
            </a:endParaRPr>
          </a:p>
          <a:p>
            <a:pPr>
              <a:lnSpc>
                <a:spcPct val="115000"/>
              </a:lnSpc>
              <a:spcAft>
                <a:spcPts val="1000"/>
              </a:spcAft>
            </a:pPr>
            <a:r>
              <a:rPr lang="en-US" sz="1000" dirty="0">
                <a:latin typeface="Arial"/>
                <a:ea typeface="Calibri"/>
                <a:cs typeface="Segoe UI"/>
              </a:rPr>
              <a:t>Discuss several scenarios in which it is beneficial to implement AppLocker, such as for:</a:t>
            </a:r>
            <a:endParaRPr lang="en-US" sz="1000" dirty="0">
              <a:latin typeface="Arial"/>
              <a:ea typeface="Calibri"/>
              <a:cs typeface="Times New Roman"/>
            </a:endParaRPr>
          </a:p>
          <a:p>
            <a:pPr marL="342900" lvl="0" indent="-342900">
              <a:lnSpc>
                <a:spcPct val="115000"/>
              </a:lnSpc>
              <a:spcAft>
                <a:spcPts val="995"/>
              </a:spcAft>
              <a:buFont typeface="Symbol"/>
              <a:buChar char=""/>
            </a:pPr>
            <a:r>
              <a:rPr lang="en-US" sz="1000" dirty="0">
                <a:effectLst/>
                <a:latin typeface="Arial"/>
                <a:ea typeface="Times New Roman"/>
                <a:cs typeface="Segoe UI"/>
              </a:rPr>
              <a:t>Licensing audits, software true-up procedures, software-license purchases, and enterprise agreements that must maintain compliance, and to ensure that an organization has the proper licenses.</a:t>
            </a:r>
            <a:endParaRPr lang="en-US" sz="1000" dirty="0">
              <a:effectLst/>
              <a:latin typeface="Arial"/>
              <a:ea typeface="Times New Roman"/>
              <a:cs typeface="Times New Roman"/>
            </a:endParaRPr>
          </a:p>
          <a:p>
            <a:pPr marL="342900" lvl="0" indent="-342900">
              <a:lnSpc>
                <a:spcPct val="115000"/>
              </a:lnSpc>
              <a:spcAft>
                <a:spcPts val="995"/>
              </a:spcAft>
              <a:buFont typeface="Symbol"/>
              <a:buChar char=""/>
            </a:pPr>
            <a:r>
              <a:rPr lang="en-US" sz="1000" dirty="0">
                <a:effectLst/>
                <a:latin typeface="Arial"/>
                <a:ea typeface="Times New Roman"/>
                <a:cs typeface="Segoe UI"/>
              </a:rPr>
              <a:t>Software that you don’t want used in your company. Mention an example of software that can disrupt employees’ business productivity, such as social networks, or software that streams video files or pictures that use significant network bandwidth.</a:t>
            </a:r>
            <a:endParaRPr lang="en-US" sz="1000" dirty="0">
              <a:effectLst/>
              <a:latin typeface="Arial"/>
              <a:ea typeface="Times New Roman"/>
              <a:cs typeface="Times New Roman"/>
            </a:endParaRPr>
          </a:p>
          <a:p>
            <a:pPr marL="342900" lvl="0" indent="-342900">
              <a:lnSpc>
                <a:spcPct val="115000"/>
              </a:lnSpc>
              <a:spcAft>
                <a:spcPts val="995"/>
              </a:spcAft>
              <a:buFont typeface="Symbol"/>
              <a:buChar char=""/>
            </a:pPr>
            <a:r>
              <a:rPr lang="en-US" sz="1000" dirty="0">
                <a:effectLst/>
                <a:latin typeface="Arial"/>
                <a:ea typeface="Times New Roman"/>
                <a:cs typeface="Segoe UI"/>
              </a:rPr>
              <a:t>Software that an enterprise doesn’t use. This is the software that the enterprise no longer needs, and which the enterprise doesn’t maintain or license.</a:t>
            </a:r>
            <a:endParaRPr lang="en-US" sz="1000" dirty="0">
              <a:effectLst/>
              <a:latin typeface="Arial"/>
              <a:ea typeface="Times New Roman"/>
              <a:cs typeface="Times New Roman"/>
            </a:endParaRPr>
          </a:p>
          <a:p>
            <a:pPr marL="342900" lvl="0" indent="-342900">
              <a:lnSpc>
                <a:spcPct val="115000"/>
              </a:lnSpc>
              <a:spcAft>
                <a:spcPts val="995"/>
              </a:spcAft>
              <a:buFont typeface="Symbol"/>
              <a:buChar char=""/>
            </a:pPr>
            <a:r>
              <a:rPr lang="en-US" sz="1000" dirty="0">
                <a:effectLst/>
                <a:latin typeface="Arial"/>
                <a:ea typeface="Times New Roman"/>
                <a:cs typeface="Segoe UI"/>
              </a:rPr>
              <a:t>Software that the enterprise does not support. If an enterprise no longer supports specific software, you typically don’t provide security updates for it, which can pose a security risk.</a:t>
            </a:r>
            <a:endParaRPr lang="en-US" sz="1000" dirty="0">
              <a:effectLst/>
              <a:latin typeface="Arial"/>
              <a:ea typeface="Times New Roman"/>
              <a:cs typeface="Times New Roman"/>
            </a:endParaRPr>
          </a:p>
        </p:txBody>
      </p:sp>
      <p:sp>
        <p:nvSpPr>
          <p:cNvPr id="4" name="Slide Number Placeholder 3"/>
          <p:cNvSpPr>
            <a:spLocks noGrp="1"/>
          </p:cNvSpPr>
          <p:nvPr>
            <p:ph type="sldNum" sz="quarter" idx="10"/>
          </p:nvPr>
        </p:nvSpPr>
        <p:spPr/>
        <p:txBody>
          <a:bodyPr/>
          <a:lstStyle/>
          <a:p>
            <a:fld id="{D9A51F18-C146-43B6-93BB-D235242D14F0}" type="slidenum">
              <a:rPr lang="en-US" smtClean="0"/>
              <a:t>28</a:t>
            </a:fld>
            <a:endParaRPr lang="en-US" dirty="0"/>
          </a:p>
        </p:txBody>
      </p:sp>
      <p:sp>
        <p:nvSpPr>
          <p:cNvPr id="5" name="Rectangle 4"/>
          <p:cNvSpPr/>
          <p:nvPr/>
        </p:nvSpPr>
        <p:spPr>
          <a:xfrm>
            <a:off x="0" y="0"/>
            <a:ext cx="3038475" cy="222250"/>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b="1" dirty="0">
                <a:solidFill>
                  <a:srgbClr val="000000"/>
                </a:solidFill>
                <a:latin typeface="Arial"/>
              </a:rPr>
              <a:t>20744C</a:t>
            </a:r>
          </a:p>
        </p:txBody>
      </p:sp>
      <p:sp>
        <p:nvSpPr>
          <p:cNvPr id="6" name="Rectangle 5"/>
          <p:cNvSpPr/>
          <p:nvPr/>
        </p:nvSpPr>
        <p:spPr>
          <a:xfrm>
            <a:off x="0" y="238125"/>
            <a:ext cx="3038475" cy="347663"/>
          </a:xfrm>
          <a:prstGeom prst="rect">
            <a:avLst/>
          </a:prstGeom>
          <a:noFill/>
          <a:ln w="25400" cap="flat" cmpd="sng" algn="ctr">
            <a:noFill/>
            <a:prstDash val="soli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CA" sz="1200" b="1" dirty="0">
                <a:solidFill>
                  <a:srgbClr val="336699"/>
                </a:solidFill>
                <a:latin typeface="Arial"/>
              </a:rPr>
              <a:t>5: Mitigating malware and threats</a:t>
            </a:r>
            <a:endParaRPr lang="en-US" sz="1200" b="1" dirty="0">
              <a:solidFill>
                <a:srgbClr val="336699"/>
              </a:solidFill>
              <a:latin typeface="Arial"/>
            </a:endParaRPr>
          </a:p>
        </p:txBody>
      </p:sp>
    </p:spTree>
    <p:extLst>
      <p:ext uri="{BB962C8B-B14F-4D97-AF65-F5344CB8AC3E}">
        <p14:creationId xmlns:p14="http://schemas.microsoft.com/office/powerpoint/2010/main" val="8221073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29</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37814409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https://www.microsoft.com/en-us/windowsforbusiness/windows-atp</a:t>
            </a:r>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30</a:t>
            </a:fld>
            <a:endParaRPr lang="en-US" dirty="0"/>
          </a:p>
        </p:txBody>
      </p:sp>
    </p:spTree>
    <p:extLst>
      <p:ext uri="{BB962C8B-B14F-4D97-AF65-F5344CB8AC3E}">
        <p14:creationId xmlns:p14="http://schemas.microsoft.com/office/powerpoint/2010/main" val="17850518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https://www.microsoft.com/security/blog/2019/05/15/announcing-new-attack-surface-analyzer-2-0/</a:t>
            </a:r>
          </a:p>
        </p:txBody>
      </p:sp>
      <p:sp>
        <p:nvSpPr>
          <p:cNvPr id="4" name="Slide Number Placeholder 3"/>
          <p:cNvSpPr>
            <a:spLocks noGrp="1"/>
          </p:cNvSpPr>
          <p:nvPr>
            <p:ph type="sldNum" sz="quarter" idx="5"/>
          </p:nvPr>
        </p:nvSpPr>
        <p:spPr/>
        <p:txBody>
          <a:bodyPr/>
          <a:lstStyle/>
          <a:p>
            <a:pPr>
              <a:defRPr/>
            </a:pPr>
            <a:fld id="{B862C031-9D50-A648-A70B-F2B13EF2CC36}" type="slidenum">
              <a:rPr lang="en-US" smtClean="0"/>
              <a:pPr>
                <a:defRPr/>
              </a:pPr>
              <a:t>31</a:t>
            </a:fld>
            <a:endParaRPr lang="en-US" dirty="0"/>
          </a:p>
        </p:txBody>
      </p:sp>
    </p:spTree>
    <p:extLst>
      <p:ext uri="{BB962C8B-B14F-4D97-AF65-F5344CB8AC3E}">
        <p14:creationId xmlns:p14="http://schemas.microsoft.com/office/powerpoint/2010/main" val="36762759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34</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7960819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Slide Image Placeholder 1">
            <a:extLst>
              <a:ext uri="{FF2B5EF4-FFF2-40B4-BE49-F238E27FC236}">
                <a16:creationId xmlns:a16="http://schemas.microsoft.com/office/drawing/2014/main" id="{A054303A-55D0-D247-85B2-CAEBD8BA43B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4" name="Notes Placeholder 2">
            <a:extLst>
              <a:ext uri="{FF2B5EF4-FFF2-40B4-BE49-F238E27FC236}">
                <a16:creationId xmlns:a16="http://schemas.microsoft.com/office/drawing/2014/main" id="{3397A6A0-B79A-2C4A-965C-A655C4F580D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r-Latn-RS" altLang="sr-Latn-RS">
              <a:latin typeface="Calibri Light" panose="020F0302020204030204" pitchFamily="34" charset="0"/>
            </a:endParaRPr>
          </a:p>
        </p:txBody>
      </p:sp>
      <p:sp>
        <p:nvSpPr>
          <p:cNvPr id="115715" name="Slide Number Placeholder 3">
            <a:extLst>
              <a:ext uri="{FF2B5EF4-FFF2-40B4-BE49-F238E27FC236}">
                <a16:creationId xmlns:a16="http://schemas.microsoft.com/office/drawing/2014/main" id="{12181594-059E-4447-8171-BF8542203B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defTabSz="1827213" fontAlgn="base">
              <a:spcBef>
                <a:spcPct val="0"/>
              </a:spcBef>
              <a:spcAft>
                <a:spcPct val="0"/>
              </a:spcAft>
            </a:pPr>
            <a:fld id="{F82EFFA1-757B-564D-9CB9-386A897480F5}" type="slidenum">
              <a:rPr lang="en-US" altLang="sr-Latn-RS" sz="1200">
                <a:latin typeface="Calibri Light" panose="020F0302020204030204" pitchFamily="34" charset="0"/>
              </a:rPr>
              <a:pPr defTabSz="1827213" fontAlgn="base">
                <a:spcBef>
                  <a:spcPct val="0"/>
                </a:spcBef>
                <a:spcAft>
                  <a:spcPct val="0"/>
                </a:spcAft>
              </a:pPr>
              <a:t>35</a:t>
            </a:fld>
            <a:endParaRPr lang="en-US" altLang="sr-Latn-RS" sz="1200">
              <a:latin typeface="Calibri Light" panose="020F0302020204030204" pitchFamily="34" charset="0"/>
            </a:endParaRPr>
          </a:p>
        </p:txBody>
      </p:sp>
    </p:spTree>
    <p:extLst>
      <p:ext uri="{BB962C8B-B14F-4D97-AF65-F5344CB8AC3E}">
        <p14:creationId xmlns:p14="http://schemas.microsoft.com/office/powerpoint/2010/main" val="12467552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44E42-9D2D-464C-AD84-3BCB6385B595}"/>
              </a:ext>
            </a:extLst>
          </p:cNvPr>
          <p:cNvSpPr>
            <a:spLocks noGrp="1"/>
          </p:cNvSpPr>
          <p:nvPr>
            <p:ph type="ctrTitle"/>
          </p:nvPr>
        </p:nvSpPr>
        <p:spPr>
          <a:xfrm>
            <a:off x="3047206" y="2244726"/>
            <a:ext cx="18283238" cy="4775200"/>
          </a:xfrm>
        </p:spPr>
        <p:txBody>
          <a:bodyPr anchor="b"/>
          <a:lstStyle>
            <a:lvl1pPr algn="ctr">
              <a:defRPr sz="11997">
                <a:solidFill>
                  <a:srgbClr val="DE4276"/>
                </a:solidFill>
              </a:defRPr>
            </a:lvl1pPr>
          </a:lstStyle>
          <a:p>
            <a:r>
              <a:rPr lang="en-US" dirty="0"/>
              <a:t>Click to edit Master title style</a:t>
            </a:r>
          </a:p>
        </p:txBody>
      </p:sp>
      <p:sp>
        <p:nvSpPr>
          <p:cNvPr id="3" name="Subtitle 2">
            <a:extLst>
              <a:ext uri="{FF2B5EF4-FFF2-40B4-BE49-F238E27FC236}">
                <a16:creationId xmlns:a16="http://schemas.microsoft.com/office/drawing/2014/main" id="{01056FD8-B0C7-49A4-976F-6443CEC53E07}"/>
              </a:ext>
            </a:extLst>
          </p:cNvPr>
          <p:cNvSpPr>
            <a:spLocks noGrp="1"/>
          </p:cNvSpPr>
          <p:nvPr>
            <p:ph type="subTitle" idx="1"/>
          </p:nvPr>
        </p:nvSpPr>
        <p:spPr>
          <a:xfrm>
            <a:off x="3047206" y="7204076"/>
            <a:ext cx="18283238" cy="3311524"/>
          </a:xfrm>
        </p:spPr>
        <p:txBody>
          <a:bodyPr/>
          <a:lstStyle>
            <a:lvl1pPr marL="0" indent="0" algn="ctr">
              <a:buNone/>
              <a:defRPr sz="4799"/>
            </a:lvl1pPr>
            <a:lvl2pPr marL="914171" indent="0" algn="ctr">
              <a:buNone/>
              <a:defRPr sz="3999"/>
            </a:lvl2pPr>
            <a:lvl3pPr marL="1828343" indent="0" algn="ctr">
              <a:buNone/>
              <a:defRPr sz="3599"/>
            </a:lvl3pPr>
            <a:lvl4pPr marL="2742514" indent="0" algn="ctr">
              <a:buNone/>
              <a:defRPr sz="3199"/>
            </a:lvl4pPr>
            <a:lvl5pPr marL="3656686" indent="0" algn="ctr">
              <a:buNone/>
              <a:defRPr sz="3199"/>
            </a:lvl5pPr>
            <a:lvl6pPr marL="4570857" indent="0" algn="ctr">
              <a:buNone/>
              <a:defRPr sz="3199"/>
            </a:lvl6pPr>
            <a:lvl7pPr marL="5485028" indent="0" algn="ctr">
              <a:buNone/>
              <a:defRPr sz="3199"/>
            </a:lvl7pPr>
            <a:lvl8pPr marL="6399200" indent="0" algn="ctr">
              <a:buNone/>
              <a:defRPr sz="3199"/>
            </a:lvl8pPr>
            <a:lvl9pPr marL="7313371" indent="0" algn="ctr">
              <a:buNone/>
              <a:defRPr sz="3199"/>
            </a:lvl9pPr>
          </a:lstStyle>
          <a:p>
            <a:r>
              <a:rPr lang="en-US"/>
              <a:t>Click to edit Master subtitle style</a:t>
            </a:r>
          </a:p>
        </p:txBody>
      </p:sp>
      <p:sp>
        <p:nvSpPr>
          <p:cNvPr id="4" name="Date Placeholder 3">
            <a:extLst>
              <a:ext uri="{FF2B5EF4-FFF2-40B4-BE49-F238E27FC236}">
                <a16:creationId xmlns:a16="http://schemas.microsoft.com/office/drawing/2014/main" id="{17969E49-C457-4555-887C-437DD6782775}"/>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5" name="Footer Placeholder 4">
            <a:extLst>
              <a:ext uri="{FF2B5EF4-FFF2-40B4-BE49-F238E27FC236}">
                <a16:creationId xmlns:a16="http://schemas.microsoft.com/office/drawing/2014/main" id="{5FE3FAB0-BB56-46EC-AD05-2886ACB867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A83BEF-410A-4CFD-944E-31B464021221}"/>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99978372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7CA15-E36F-4019-8EB3-5EBE34B51BB4}"/>
              </a:ext>
            </a:extLst>
          </p:cNvPr>
          <p:cNvSpPr>
            <a:spLocks noGrp="1"/>
          </p:cNvSpPr>
          <p:nvPr>
            <p:ph type="title"/>
          </p:nvPr>
        </p:nvSpPr>
        <p:spPr/>
        <p:txBody>
          <a:bodyPr/>
          <a:lstStyle>
            <a:lvl1pPr>
              <a:defRPr>
                <a:solidFill>
                  <a:srgbClr val="DE4276"/>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D22C9809-335C-496E-B0A3-A3373BEDDB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8470EC-4D88-4438-B30D-2135ADB7679C}"/>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5" name="Footer Placeholder 4">
            <a:extLst>
              <a:ext uri="{FF2B5EF4-FFF2-40B4-BE49-F238E27FC236}">
                <a16:creationId xmlns:a16="http://schemas.microsoft.com/office/drawing/2014/main" id="{2BD3DE76-F3CE-42D1-B483-FB9B1A819F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117891-616D-42B4-A37D-BAA613E55065}"/>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409561703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039A0-6D86-4CA2-9FB5-26066D48DA36}"/>
              </a:ext>
            </a:extLst>
          </p:cNvPr>
          <p:cNvSpPr>
            <a:spLocks noGrp="1"/>
          </p:cNvSpPr>
          <p:nvPr>
            <p:ph type="title"/>
          </p:nvPr>
        </p:nvSpPr>
        <p:spPr>
          <a:xfrm>
            <a:off x="1663267" y="3419477"/>
            <a:ext cx="21025723" cy="5705474"/>
          </a:xfrm>
        </p:spPr>
        <p:txBody>
          <a:bodyPr anchor="b"/>
          <a:lstStyle>
            <a:lvl1pPr>
              <a:defRPr sz="11997">
                <a:solidFill>
                  <a:srgbClr val="DE4276"/>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406A204F-9838-4178-B64D-7F5F143C6028}"/>
              </a:ext>
            </a:extLst>
          </p:cNvPr>
          <p:cNvSpPr>
            <a:spLocks noGrp="1"/>
          </p:cNvSpPr>
          <p:nvPr>
            <p:ph type="body" idx="1"/>
          </p:nvPr>
        </p:nvSpPr>
        <p:spPr>
          <a:xfrm>
            <a:off x="1663267" y="9178927"/>
            <a:ext cx="21025723" cy="3000374"/>
          </a:xfrm>
        </p:spPr>
        <p:txBody>
          <a:bodyPr/>
          <a:lstStyle>
            <a:lvl1pPr marL="0" indent="0">
              <a:buNone/>
              <a:defRPr sz="4799">
                <a:solidFill>
                  <a:schemeClr val="tx1">
                    <a:tint val="75000"/>
                  </a:schemeClr>
                </a:solidFill>
              </a:defRPr>
            </a:lvl1pPr>
            <a:lvl2pPr marL="914171" indent="0">
              <a:buNone/>
              <a:defRPr sz="3999">
                <a:solidFill>
                  <a:schemeClr val="tx1">
                    <a:tint val="75000"/>
                  </a:schemeClr>
                </a:solidFill>
              </a:defRPr>
            </a:lvl2pPr>
            <a:lvl3pPr marL="1828343" indent="0">
              <a:buNone/>
              <a:defRPr sz="3599">
                <a:solidFill>
                  <a:schemeClr val="tx1">
                    <a:tint val="75000"/>
                  </a:schemeClr>
                </a:solidFill>
              </a:defRPr>
            </a:lvl3pPr>
            <a:lvl4pPr marL="2742514" indent="0">
              <a:buNone/>
              <a:defRPr sz="3199">
                <a:solidFill>
                  <a:schemeClr val="tx1">
                    <a:tint val="75000"/>
                  </a:schemeClr>
                </a:solidFill>
              </a:defRPr>
            </a:lvl4pPr>
            <a:lvl5pPr marL="3656686" indent="0">
              <a:buNone/>
              <a:defRPr sz="3199">
                <a:solidFill>
                  <a:schemeClr val="tx1">
                    <a:tint val="75000"/>
                  </a:schemeClr>
                </a:solidFill>
              </a:defRPr>
            </a:lvl5pPr>
            <a:lvl6pPr marL="4570857" indent="0">
              <a:buNone/>
              <a:defRPr sz="3199">
                <a:solidFill>
                  <a:schemeClr val="tx1">
                    <a:tint val="75000"/>
                  </a:schemeClr>
                </a:solidFill>
              </a:defRPr>
            </a:lvl6pPr>
            <a:lvl7pPr marL="5485028" indent="0">
              <a:buNone/>
              <a:defRPr sz="3199">
                <a:solidFill>
                  <a:schemeClr val="tx1">
                    <a:tint val="75000"/>
                  </a:schemeClr>
                </a:solidFill>
              </a:defRPr>
            </a:lvl7pPr>
            <a:lvl8pPr marL="6399200" indent="0">
              <a:buNone/>
              <a:defRPr sz="3199">
                <a:solidFill>
                  <a:schemeClr val="tx1">
                    <a:tint val="75000"/>
                  </a:schemeClr>
                </a:solidFill>
              </a:defRPr>
            </a:lvl8pPr>
            <a:lvl9pPr marL="7313371" indent="0">
              <a:buNone/>
              <a:defRPr sz="3199">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1C97681-10ED-4837-85BC-D38B323E2846}"/>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5" name="Footer Placeholder 4">
            <a:extLst>
              <a:ext uri="{FF2B5EF4-FFF2-40B4-BE49-F238E27FC236}">
                <a16:creationId xmlns:a16="http://schemas.microsoft.com/office/drawing/2014/main" id="{7BD86C02-FE24-4988-9E62-4DFB796C0A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F37211-3031-4D8F-AE27-A2D30498E126}"/>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413008600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2C518-CD55-4AAA-B9F4-7433832E79E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B0ADB7-C67A-40B4-8E26-A1019747DFD0}"/>
              </a:ext>
            </a:extLst>
          </p:cNvPr>
          <p:cNvSpPr>
            <a:spLocks noGrp="1"/>
          </p:cNvSpPr>
          <p:nvPr>
            <p:ph sz="half" idx="1"/>
          </p:nvPr>
        </p:nvSpPr>
        <p:spPr>
          <a:xfrm>
            <a:off x="1675964" y="3651250"/>
            <a:ext cx="10360501" cy="87026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E68290-118B-4DF7-97B1-8E200578E682}"/>
              </a:ext>
            </a:extLst>
          </p:cNvPr>
          <p:cNvSpPr>
            <a:spLocks noGrp="1"/>
          </p:cNvSpPr>
          <p:nvPr>
            <p:ph sz="half" idx="2"/>
          </p:nvPr>
        </p:nvSpPr>
        <p:spPr>
          <a:xfrm>
            <a:off x="12341185" y="3651250"/>
            <a:ext cx="10360501" cy="87026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C6D98F-AC2C-4FAB-B710-35E41E3992A9}"/>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6" name="Footer Placeholder 5">
            <a:extLst>
              <a:ext uri="{FF2B5EF4-FFF2-40B4-BE49-F238E27FC236}">
                <a16:creationId xmlns:a16="http://schemas.microsoft.com/office/drawing/2014/main" id="{50F3ACBF-8E66-4224-AAA3-1928B1FBDB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EF9974-1930-42EF-A60E-6735AE327F39}"/>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8695704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E97EC-0EB8-451F-8419-8969AC4322C8}"/>
              </a:ext>
            </a:extLst>
          </p:cNvPr>
          <p:cNvSpPr>
            <a:spLocks noGrp="1"/>
          </p:cNvSpPr>
          <p:nvPr>
            <p:ph type="title"/>
          </p:nvPr>
        </p:nvSpPr>
        <p:spPr>
          <a:xfrm>
            <a:off x="1679139" y="730251"/>
            <a:ext cx="21025723" cy="2651126"/>
          </a:xfrm>
        </p:spPr>
        <p:txBody>
          <a:bodyPr/>
          <a:lstStyle/>
          <a:p>
            <a:r>
              <a:rPr lang="en-US"/>
              <a:t>Click to edit Master title style</a:t>
            </a:r>
          </a:p>
        </p:txBody>
      </p:sp>
      <p:sp>
        <p:nvSpPr>
          <p:cNvPr id="3" name="Text Placeholder 2">
            <a:extLst>
              <a:ext uri="{FF2B5EF4-FFF2-40B4-BE49-F238E27FC236}">
                <a16:creationId xmlns:a16="http://schemas.microsoft.com/office/drawing/2014/main" id="{77FA903E-703B-4262-977B-DC0482EA1FA3}"/>
              </a:ext>
            </a:extLst>
          </p:cNvPr>
          <p:cNvSpPr>
            <a:spLocks noGrp="1"/>
          </p:cNvSpPr>
          <p:nvPr>
            <p:ph type="body" idx="1"/>
          </p:nvPr>
        </p:nvSpPr>
        <p:spPr>
          <a:xfrm>
            <a:off x="1679139" y="3362326"/>
            <a:ext cx="10312888" cy="1647824"/>
          </a:xfrm>
        </p:spPr>
        <p:txBody>
          <a:bodyPr anchor="b"/>
          <a:lstStyle>
            <a:lvl1pPr marL="0" indent="0">
              <a:buNone/>
              <a:defRPr sz="4799" b="1"/>
            </a:lvl1pPr>
            <a:lvl2pPr marL="914171" indent="0">
              <a:buNone/>
              <a:defRPr sz="3999" b="1"/>
            </a:lvl2pPr>
            <a:lvl3pPr marL="1828343" indent="0">
              <a:buNone/>
              <a:defRPr sz="3599" b="1"/>
            </a:lvl3pPr>
            <a:lvl4pPr marL="2742514" indent="0">
              <a:buNone/>
              <a:defRPr sz="3199" b="1"/>
            </a:lvl4pPr>
            <a:lvl5pPr marL="3656686" indent="0">
              <a:buNone/>
              <a:defRPr sz="3199" b="1"/>
            </a:lvl5pPr>
            <a:lvl6pPr marL="4570857" indent="0">
              <a:buNone/>
              <a:defRPr sz="3199" b="1"/>
            </a:lvl6pPr>
            <a:lvl7pPr marL="5485028" indent="0">
              <a:buNone/>
              <a:defRPr sz="3199" b="1"/>
            </a:lvl7pPr>
            <a:lvl8pPr marL="6399200" indent="0">
              <a:buNone/>
              <a:defRPr sz="3199" b="1"/>
            </a:lvl8pPr>
            <a:lvl9pPr marL="7313371" indent="0">
              <a:buNone/>
              <a:defRPr sz="3199" b="1"/>
            </a:lvl9pPr>
          </a:lstStyle>
          <a:p>
            <a:pPr lvl="0"/>
            <a:r>
              <a:rPr lang="en-US"/>
              <a:t>Click to edit Master text styles</a:t>
            </a:r>
          </a:p>
        </p:txBody>
      </p:sp>
      <p:sp>
        <p:nvSpPr>
          <p:cNvPr id="4" name="Content Placeholder 3">
            <a:extLst>
              <a:ext uri="{FF2B5EF4-FFF2-40B4-BE49-F238E27FC236}">
                <a16:creationId xmlns:a16="http://schemas.microsoft.com/office/drawing/2014/main" id="{F5F01291-11D5-442B-A89F-DBB40F1BF4A6}"/>
              </a:ext>
            </a:extLst>
          </p:cNvPr>
          <p:cNvSpPr>
            <a:spLocks noGrp="1"/>
          </p:cNvSpPr>
          <p:nvPr>
            <p:ph sz="half" idx="2"/>
          </p:nvPr>
        </p:nvSpPr>
        <p:spPr>
          <a:xfrm>
            <a:off x="1679139" y="5010150"/>
            <a:ext cx="10312888" cy="7369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FF5666C-E984-409A-BE62-E04E467B8DE0}"/>
              </a:ext>
            </a:extLst>
          </p:cNvPr>
          <p:cNvSpPr>
            <a:spLocks noGrp="1"/>
          </p:cNvSpPr>
          <p:nvPr>
            <p:ph type="body" sz="quarter" idx="3"/>
          </p:nvPr>
        </p:nvSpPr>
        <p:spPr>
          <a:xfrm>
            <a:off x="12341186" y="3362326"/>
            <a:ext cx="10363676" cy="1647824"/>
          </a:xfrm>
        </p:spPr>
        <p:txBody>
          <a:bodyPr anchor="b"/>
          <a:lstStyle>
            <a:lvl1pPr marL="0" indent="0">
              <a:buNone/>
              <a:defRPr sz="4799" b="1"/>
            </a:lvl1pPr>
            <a:lvl2pPr marL="914171" indent="0">
              <a:buNone/>
              <a:defRPr sz="3999" b="1"/>
            </a:lvl2pPr>
            <a:lvl3pPr marL="1828343" indent="0">
              <a:buNone/>
              <a:defRPr sz="3599" b="1"/>
            </a:lvl3pPr>
            <a:lvl4pPr marL="2742514" indent="0">
              <a:buNone/>
              <a:defRPr sz="3199" b="1"/>
            </a:lvl4pPr>
            <a:lvl5pPr marL="3656686" indent="0">
              <a:buNone/>
              <a:defRPr sz="3199" b="1"/>
            </a:lvl5pPr>
            <a:lvl6pPr marL="4570857" indent="0">
              <a:buNone/>
              <a:defRPr sz="3199" b="1"/>
            </a:lvl6pPr>
            <a:lvl7pPr marL="5485028" indent="0">
              <a:buNone/>
              <a:defRPr sz="3199" b="1"/>
            </a:lvl7pPr>
            <a:lvl8pPr marL="6399200" indent="0">
              <a:buNone/>
              <a:defRPr sz="3199" b="1"/>
            </a:lvl8pPr>
            <a:lvl9pPr marL="7313371" indent="0">
              <a:buNone/>
              <a:defRPr sz="3199" b="1"/>
            </a:lvl9pPr>
          </a:lstStyle>
          <a:p>
            <a:pPr lvl="0"/>
            <a:r>
              <a:rPr lang="en-US"/>
              <a:t>Click to edit Master text styles</a:t>
            </a:r>
          </a:p>
        </p:txBody>
      </p:sp>
      <p:sp>
        <p:nvSpPr>
          <p:cNvPr id="6" name="Content Placeholder 5">
            <a:extLst>
              <a:ext uri="{FF2B5EF4-FFF2-40B4-BE49-F238E27FC236}">
                <a16:creationId xmlns:a16="http://schemas.microsoft.com/office/drawing/2014/main" id="{F03E5221-C89E-4CF2-B435-2FB6DC17D7C3}"/>
              </a:ext>
            </a:extLst>
          </p:cNvPr>
          <p:cNvSpPr>
            <a:spLocks noGrp="1"/>
          </p:cNvSpPr>
          <p:nvPr>
            <p:ph sz="quarter" idx="4"/>
          </p:nvPr>
        </p:nvSpPr>
        <p:spPr>
          <a:xfrm>
            <a:off x="12341186" y="5010150"/>
            <a:ext cx="10363676" cy="73691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1EB2B75-B6E7-437A-ABCF-B5EDA507973C}"/>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8" name="Footer Placeholder 7">
            <a:extLst>
              <a:ext uri="{FF2B5EF4-FFF2-40B4-BE49-F238E27FC236}">
                <a16:creationId xmlns:a16="http://schemas.microsoft.com/office/drawing/2014/main" id="{0FB2E218-6B82-4208-BB7A-A74D82DB0C9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31F75F0-3EE3-4DB5-AB68-8B4F33D8B627}"/>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4032518804"/>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8FBAD3-EFA2-4314-AF65-C01EA6D6436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2AE746-265E-4A74-96BF-624029892168}"/>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4" name="Footer Placeholder 3">
            <a:extLst>
              <a:ext uri="{FF2B5EF4-FFF2-40B4-BE49-F238E27FC236}">
                <a16:creationId xmlns:a16="http://schemas.microsoft.com/office/drawing/2014/main" id="{B1DB2856-7200-40A2-9EB1-67E4A88F6E2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6BA4D13-575D-42CC-86CC-E58C1B6BDA9E}"/>
              </a:ext>
            </a:extLst>
          </p:cNvPr>
          <p:cNvSpPr>
            <a:spLocks noGrp="1"/>
          </p:cNvSpPr>
          <p:nvPr>
            <p:ph type="sldNum" sz="quarter" idx="12"/>
          </p:nvPr>
        </p:nvSpPr>
        <p:spPr/>
        <p:txBody>
          <a:bodyPr/>
          <a:lstStyle/>
          <a:p>
            <a:fld id="{8A05D550-7630-474C-AC7A-EE864455D20C}" type="slidenum">
              <a:rPr lang="en-US" smtClean="0"/>
              <a:t>‹#›</a:t>
            </a:fld>
            <a:endParaRPr lang="en-US"/>
          </a:p>
        </p:txBody>
      </p:sp>
    </p:spTree>
    <p:extLst>
      <p:ext uri="{BB962C8B-B14F-4D97-AF65-F5344CB8AC3E}">
        <p14:creationId xmlns:p14="http://schemas.microsoft.com/office/powerpoint/2010/main" val="1212331165"/>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B51E02-CBDA-4064-A59A-B40CE5878FBC}"/>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3" name="Footer Placeholder 2">
            <a:extLst>
              <a:ext uri="{FF2B5EF4-FFF2-40B4-BE49-F238E27FC236}">
                <a16:creationId xmlns:a16="http://schemas.microsoft.com/office/drawing/2014/main" id="{F8D3C606-6F24-43CC-B716-065D9683CD3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7FA1C7D-024A-4590-AC12-F716AD21671E}"/>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30455085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CA6978-8FCA-47EA-94B5-2E02EFBE0DAC}"/>
              </a:ext>
            </a:extLst>
          </p:cNvPr>
          <p:cNvSpPr>
            <a:spLocks noGrp="1"/>
          </p:cNvSpPr>
          <p:nvPr>
            <p:ph type="title"/>
          </p:nvPr>
        </p:nvSpPr>
        <p:spPr>
          <a:xfrm>
            <a:off x="1679140" y="914400"/>
            <a:ext cx="7862426" cy="3200400"/>
          </a:xfrm>
        </p:spPr>
        <p:txBody>
          <a:bodyPr anchor="b"/>
          <a:lstStyle>
            <a:lvl1pPr>
              <a:defRPr sz="6398"/>
            </a:lvl1pPr>
          </a:lstStyle>
          <a:p>
            <a:r>
              <a:rPr lang="en-US"/>
              <a:t>Click to edit Master title style</a:t>
            </a:r>
          </a:p>
        </p:txBody>
      </p:sp>
      <p:sp>
        <p:nvSpPr>
          <p:cNvPr id="3" name="Content Placeholder 2">
            <a:extLst>
              <a:ext uri="{FF2B5EF4-FFF2-40B4-BE49-F238E27FC236}">
                <a16:creationId xmlns:a16="http://schemas.microsoft.com/office/drawing/2014/main" id="{EE650096-4552-4A4A-A4C7-C4FDF45CE68D}"/>
              </a:ext>
            </a:extLst>
          </p:cNvPr>
          <p:cNvSpPr>
            <a:spLocks noGrp="1"/>
          </p:cNvSpPr>
          <p:nvPr>
            <p:ph idx="1"/>
          </p:nvPr>
        </p:nvSpPr>
        <p:spPr>
          <a:xfrm>
            <a:off x="10363677" y="1974851"/>
            <a:ext cx="12341185" cy="9747250"/>
          </a:xfrm>
        </p:spPr>
        <p:txBody>
          <a:bodyPr/>
          <a:lstStyle>
            <a:lvl1pPr>
              <a:defRPr sz="6398"/>
            </a:lvl1pPr>
            <a:lvl2pPr>
              <a:defRPr sz="5599"/>
            </a:lvl2pPr>
            <a:lvl3pPr>
              <a:defRPr sz="4799"/>
            </a:lvl3pPr>
            <a:lvl4pPr>
              <a:defRPr sz="3999"/>
            </a:lvl4pPr>
            <a:lvl5pPr>
              <a:defRPr sz="3999"/>
            </a:lvl5pPr>
            <a:lvl6pPr>
              <a:defRPr sz="3999"/>
            </a:lvl6pPr>
            <a:lvl7pPr>
              <a:defRPr sz="3999"/>
            </a:lvl7pPr>
            <a:lvl8pPr>
              <a:defRPr sz="3999"/>
            </a:lvl8pPr>
            <a:lvl9pPr>
              <a:defRPr sz="3999"/>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C3992-CA93-468C-ACBB-F85329ED4522}"/>
              </a:ext>
            </a:extLst>
          </p:cNvPr>
          <p:cNvSpPr>
            <a:spLocks noGrp="1"/>
          </p:cNvSpPr>
          <p:nvPr>
            <p:ph type="body" sz="half" idx="2"/>
          </p:nvPr>
        </p:nvSpPr>
        <p:spPr>
          <a:xfrm>
            <a:off x="1679140" y="4114800"/>
            <a:ext cx="7862426" cy="7623176"/>
          </a:xfrm>
        </p:spPr>
        <p:txBody>
          <a:bodyPr/>
          <a:lstStyle>
            <a:lvl1pPr marL="0" indent="0">
              <a:buNone/>
              <a:defRPr sz="3199"/>
            </a:lvl1pPr>
            <a:lvl2pPr marL="914171" indent="0">
              <a:buNone/>
              <a:defRPr sz="2799"/>
            </a:lvl2pPr>
            <a:lvl3pPr marL="1828343" indent="0">
              <a:buNone/>
              <a:defRPr sz="2399"/>
            </a:lvl3pPr>
            <a:lvl4pPr marL="2742514" indent="0">
              <a:buNone/>
              <a:defRPr sz="2000"/>
            </a:lvl4pPr>
            <a:lvl5pPr marL="3656686" indent="0">
              <a:buNone/>
              <a:defRPr sz="2000"/>
            </a:lvl5pPr>
            <a:lvl6pPr marL="4570857" indent="0">
              <a:buNone/>
              <a:defRPr sz="2000"/>
            </a:lvl6pPr>
            <a:lvl7pPr marL="5485028" indent="0">
              <a:buNone/>
              <a:defRPr sz="2000"/>
            </a:lvl7pPr>
            <a:lvl8pPr marL="6399200" indent="0">
              <a:buNone/>
              <a:defRPr sz="2000"/>
            </a:lvl8pPr>
            <a:lvl9pPr marL="7313371" indent="0">
              <a:buNone/>
              <a:defRPr sz="2000"/>
            </a:lvl9pPr>
          </a:lstStyle>
          <a:p>
            <a:pPr lvl="0"/>
            <a:r>
              <a:rPr lang="en-US"/>
              <a:t>Click to edit Master text styles</a:t>
            </a:r>
          </a:p>
        </p:txBody>
      </p:sp>
      <p:sp>
        <p:nvSpPr>
          <p:cNvPr id="5" name="Date Placeholder 4">
            <a:extLst>
              <a:ext uri="{FF2B5EF4-FFF2-40B4-BE49-F238E27FC236}">
                <a16:creationId xmlns:a16="http://schemas.microsoft.com/office/drawing/2014/main" id="{692BAC73-8A75-431E-98FE-62E871B7E2A2}"/>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6" name="Footer Placeholder 5">
            <a:extLst>
              <a:ext uri="{FF2B5EF4-FFF2-40B4-BE49-F238E27FC236}">
                <a16:creationId xmlns:a16="http://schemas.microsoft.com/office/drawing/2014/main" id="{370A4A6A-3F35-4D34-8099-A0ECD9599E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4C7D7D9-44A4-4CB8-8AC6-F3423A600F83}"/>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1283480623"/>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1E884-D962-451B-855C-1C9274CC4928}"/>
              </a:ext>
            </a:extLst>
          </p:cNvPr>
          <p:cNvSpPr>
            <a:spLocks noGrp="1"/>
          </p:cNvSpPr>
          <p:nvPr>
            <p:ph type="title"/>
          </p:nvPr>
        </p:nvSpPr>
        <p:spPr>
          <a:xfrm>
            <a:off x="1679140" y="914400"/>
            <a:ext cx="7862426" cy="3200400"/>
          </a:xfrm>
        </p:spPr>
        <p:txBody>
          <a:bodyPr anchor="b"/>
          <a:lstStyle>
            <a:lvl1pPr>
              <a:defRPr sz="6398"/>
            </a:lvl1pPr>
          </a:lstStyle>
          <a:p>
            <a:r>
              <a:rPr lang="en-US"/>
              <a:t>Click to edit Master title style</a:t>
            </a:r>
          </a:p>
        </p:txBody>
      </p:sp>
      <p:sp>
        <p:nvSpPr>
          <p:cNvPr id="3" name="Picture Placeholder 2">
            <a:extLst>
              <a:ext uri="{FF2B5EF4-FFF2-40B4-BE49-F238E27FC236}">
                <a16:creationId xmlns:a16="http://schemas.microsoft.com/office/drawing/2014/main" id="{D16426FF-D64E-41C8-A741-4A4E51BC18EB}"/>
              </a:ext>
            </a:extLst>
          </p:cNvPr>
          <p:cNvSpPr>
            <a:spLocks noGrp="1"/>
          </p:cNvSpPr>
          <p:nvPr>
            <p:ph type="pic" idx="1"/>
          </p:nvPr>
        </p:nvSpPr>
        <p:spPr>
          <a:xfrm>
            <a:off x="10363677" y="1974851"/>
            <a:ext cx="12341185" cy="9747250"/>
          </a:xfrm>
        </p:spPr>
        <p:txBody>
          <a:bodyPr/>
          <a:lstStyle>
            <a:lvl1pPr marL="0" indent="0">
              <a:buNone/>
              <a:defRPr sz="6398"/>
            </a:lvl1pPr>
            <a:lvl2pPr marL="914171" indent="0">
              <a:buNone/>
              <a:defRPr sz="5599"/>
            </a:lvl2pPr>
            <a:lvl3pPr marL="1828343" indent="0">
              <a:buNone/>
              <a:defRPr sz="4799"/>
            </a:lvl3pPr>
            <a:lvl4pPr marL="2742514" indent="0">
              <a:buNone/>
              <a:defRPr sz="3999"/>
            </a:lvl4pPr>
            <a:lvl5pPr marL="3656686" indent="0">
              <a:buNone/>
              <a:defRPr sz="3999"/>
            </a:lvl5pPr>
            <a:lvl6pPr marL="4570857" indent="0">
              <a:buNone/>
              <a:defRPr sz="3999"/>
            </a:lvl6pPr>
            <a:lvl7pPr marL="5485028" indent="0">
              <a:buNone/>
              <a:defRPr sz="3999"/>
            </a:lvl7pPr>
            <a:lvl8pPr marL="6399200" indent="0">
              <a:buNone/>
              <a:defRPr sz="3999"/>
            </a:lvl8pPr>
            <a:lvl9pPr marL="7313371" indent="0">
              <a:buNone/>
              <a:defRPr sz="3999"/>
            </a:lvl9pPr>
          </a:lstStyle>
          <a:p>
            <a:endParaRPr lang="en-US"/>
          </a:p>
        </p:txBody>
      </p:sp>
      <p:sp>
        <p:nvSpPr>
          <p:cNvPr id="4" name="Text Placeholder 3">
            <a:extLst>
              <a:ext uri="{FF2B5EF4-FFF2-40B4-BE49-F238E27FC236}">
                <a16:creationId xmlns:a16="http://schemas.microsoft.com/office/drawing/2014/main" id="{369D7110-5D28-463C-B9ED-47142B1B3067}"/>
              </a:ext>
            </a:extLst>
          </p:cNvPr>
          <p:cNvSpPr>
            <a:spLocks noGrp="1"/>
          </p:cNvSpPr>
          <p:nvPr>
            <p:ph type="body" sz="half" idx="2"/>
          </p:nvPr>
        </p:nvSpPr>
        <p:spPr>
          <a:xfrm>
            <a:off x="1679140" y="4114800"/>
            <a:ext cx="7862426" cy="7623176"/>
          </a:xfrm>
        </p:spPr>
        <p:txBody>
          <a:bodyPr/>
          <a:lstStyle>
            <a:lvl1pPr marL="0" indent="0">
              <a:buNone/>
              <a:defRPr sz="3199"/>
            </a:lvl1pPr>
            <a:lvl2pPr marL="914171" indent="0">
              <a:buNone/>
              <a:defRPr sz="2799"/>
            </a:lvl2pPr>
            <a:lvl3pPr marL="1828343" indent="0">
              <a:buNone/>
              <a:defRPr sz="2399"/>
            </a:lvl3pPr>
            <a:lvl4pPr marL="2742514" indent="0">
              <a:buNone/>
              <a:defRPr sz="2000"/>
            </a:lvl4pPr>
            <a:lvl5pPr marL="3656686" indent="0">
              <a:buNone/>
              <a:defRPr sz="2000"/>
            </a:lvl5pPr>
            <a:lvl6pPr marL="4570857" indent="0">
              <a:buNone/>
              <a:defRPr sz="2000"/>
            </a:lvl6pPr>
            <a:lvl7pPr marL="5485028" indent="0">
              <a:buNone/>
              <a:defRPr sz="2000"/>
            </a:lvl7pPr>
            <a:lvl8pPr marL="6399200" indent="0">
              <a:buNone/>
              <a:defRPr sz="2000"/>
            </a:lvl8pPr>
            <a:lvl9pPr marL="7313371" indent="0">
              <a:buNone/>
              <a:defRPr sz="2000"/>
            </a:lvl9pPr>
          </a:lstStyle>
          <a:p>
            <a:pPr lvl="0"/>
            <a:r>
              <a:rPr lang="en-US"/>
              <a:t>Click to edit Master text styles</a:t>
            </a:r>
          </a:p>
        </p:txBody>
      </p:sp>
      <p:sp>
        <p:nvSpPr>
          <p:cNvPr id="5" name="Date Placeholder 4">
            <a:extLst>
              <a:ext uri="{FF2B5EF4-FFF2-40B4-BE49-F238E27FC236}">
                <a16:creationId xmlns:a16="http://schemas.microsoft.com/office/drawing/2014/main" id="{DA257206-70FA-48FC-98FD-38A1F06F02BA}"/>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6" name="Footer Placeholder 5">
            <a:extLst>
              <a:ext uri="{FF2B5EF4-FFF2-40B4-BE49-F238E27FC236}">
                <a16:creationId xmlns:a16="http://schemas.microsoft.com/office/drawing/2014/main" id="{2CBBCAA7-A6D1-46AA-AB1F-8145A023FD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720207A-3ED3-4D26-B67B-7BFD401C351D}"/>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1079983662"/>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73DED-B54D-4250-BF0F-42FABC8C823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58991AF-3AB4-4C0F-BF1A-E4424B81B92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B999D9-F977-4BC6-9057-16D46C1E65DF}"/>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5" name="Footer Placeholder 4">
            <a:extLst>
              <a:ext uri="{FF2B5EF4-FFF2-40B4-BE49-F238E27FC236}">
                <a16:creationId xmlns:a16="http://schemas.microsoft.com/office/drawing/2014/main" id="{2E164A41-AFAC-48D3-973E-A7EFE8F7DF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2A11BE-6FF3-411C-841E-9F4EC6AFFDF4}"/>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264134090"/>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BB9DB7-6DCB-474F-BDD7-070FC648C928}"/>
              </a:ext>
            </a:extLst>
          </p:cNvPr>
          <p:cNvSpPr>
            <a:spLocks noGrp="1"/>
          </p:cNvSpPr>
          <p:nvPr>
            <p:ph type="title" orient="vert"/>
          </p:nvPr>
        </p:nvSpPr>
        <p:spPr>
          <a:xfrm>
            <a:off x="17445256" y="730250"/>
            <a:ext cx="5256431" cy="1162367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0D70BE-89A4-4B5E-93B6-A93F08E2C66D}"/>
              </a:ext>
            </a:extLst>
          </p:cNvPr>
          <p:cNvSpPr>
            <a:spLocks noGrp="1"/>
          </p:cNvSpPr>
          <p:nvPr>
            <p:ph type="body" orient="vert" idx="1"/>
          </p:nvPr>
        </p:nvSpPr>
        <p:spPr>
          <a:xfrm>
            <a:off x="1675963" y="730250"/>
            <a:ext cx="15464572" cy="116236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FD520F-BA64-4F41-A2BD-04713F2134ED}"/>
              </a:ext>
            </a:extLst>
          </p:cNvPr>
          <p:cNvSpPr>
            <a:spLocks noGrp="1"/>
          </p:cNvSpPr>
          <p:nvPr>
            <p:ph type="dt" sz="half" idx="10"/>
          </p:nvPr>
        </p:nvSpPr>
        <p:spPr/>
        <p:txBody>
          <a:bodyPr/>
          <a:lstStyle/>
          <a:p>
            <a:fld id="{C26E4F41-1F33-44E8-9D41-3511DB7B02FC}" type="datetimeFigureOut">
              <a:rPr lang="en-US" smtClean="0"/>
              <a:t>5/22/2019</a:t>
            </a:fld>
            <a:endParaRPr lang="en-US"/>
          </a:p>
        </p:txBody>
      </p:sp>
      <p:sp>
        <p:nvSpPr>
          <p:cNvPr id="5" name="Footer Placeholder 4">
            <a:extLst>
              <a:ext uri="{FF2B5EF4-FFF2-40B4-BE49-F238E27FC236}">
                <a16:creationId xmlns:a16="http://schemas.microsoft.com/office/drawing/2014/main" id="{6F0A2EFF-F494-44EF-859A-D135685BEF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111F52-A36B-4D59-9016-7B4EAE94728C}"/>
              </a:ext>
            </a:extLst>
          </p:cNvPr>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3860941114"/>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laceholder-Imag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6A4F80-F8BC-744B-A0E8-77CF40A5CA7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093"/>
            <a:ext cx="24377650" cy="13705813"/>
          </a:xfrm>
          <a:prstGeom prst="rect">
            <a:avLst/>
          </a:prstGeom>
        </p:spPr>
      </p:pic>
    </p:spTree>
    <p:extLst>
      <p:ext uri="{BB962C8B-B14F-4D97-AF65-F5344CB8AC3E}">
        <p14:creationId xmlns:p14="http://schemas.microsoft.com/office/powerpoint/2010/main" val="2498704872"/>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Placeholder-Imag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2188824" y="0"/>
            <a:ext cx="1218882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893671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1"/>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22358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1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2695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2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96762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3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967334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4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0"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0"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761807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12188825" y="685800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2188825" y="0"/>
            <a:ext cx="12188825"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7118282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6_Placeholder-Image">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8940802"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738896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1"/>
          </p:nvPr>
        </p:nvSpPr>
        <p:spPr>
          <a:xfrm>
            <a:off x="6115989" y="0"/>
            <a:ext cx="6020412"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 name="Picture Placeholder 2"/>
          <p:cNvSpPr>
            <a:spLocks noGrp="1"/>
          </p:cNvSpPr>
          <p:nvPr>
            <p:ph type="pic" sz="quarter" idx="10"/>
          </p:nvPr>
        </p:nvSpPr>
        <p:spPr>
          <a:xfrm>
            <a:off x="-1" y="4281977"/>
            <a:ext cx="6020411"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8352602" y="0"/>
            <a:ext cx="6025048" cy="417622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3"/>
          </p:nvPr>
        </p:nvSpPr>
        <p:spPr>
          <a:xfrm>
            <a:off x="12231978" y="4318161"/>
            <a:ext cx="6020412" cy="41400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70235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8_Placeholder-Image">
    <p:spTree>
      <p:nvGrpSpPr>
        <p:cNvPr id="1" name=""/>
        <p:cNvGrpSpPr/>
        <p:nvPr/>
      </p:nvGrpSpPr>
      <p:grpSpPr>
        <a:xfrm>
          <a:off x="0" y="0"/>
          <a:ext cx="0" cy="0"/>
          <a:chOff x="0" y="0"/>
          <a:chExt cx="0" cy="0"/>
        </a:xfrm>
      </p:grpSpPr>
      <p:sp>
        <p:nvSpPr>
          <p:cNvPr id="23" name="Picture Placeholder 2"/>
          <p:cNvSpPr>
            <a:spLocks noGrp="1"/>
          </p:cNvSpPr>
          <p:nvPr>
            <p:ph type="pic" sz="quarter" idx="17"/>
          </p:nvPr>
        </p:nvSpPr>
        <p:spPr>
          <a:xfrm>
            <a:off x="0"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18"/>
          </p:nvPr>
        </p:nvSpPr>
        <p:spPr>
          <a:xfrm>
            <a:off x="60920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5" name="Picture Placeholder 2"/>
          <p:cNvSpPr>
            <a:spLocks noGrp="1"/>
          </p:cNvSpPr>
          <p:nvPr>
            <p:ph type="pic" sz="quarter" idx="19"/>
          </p:nvPr>
        </p:nvSpPr>
        <p:spPr>
          <a:xfrm>
            <a:off x="12183732" y="0"/>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6" name="Picture Placeholder 2"/>
          <p:cNvSpPr>
            <a:spLocks noGrp="1"/>
          </p:cNvSpPr>
          <p:nvPr>
            <p:ph type="pic" sz="quarter" idx="20"/>
          </p:nvPr>
        </p:nvSpPr>
        <p:spPr>
          <a:xfrm>
            <a:off x="18275764" y="0"/>
            <a:ext cx="610188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7" name="Picture Placeholder 2"/>
          <p:cNvSpPr>
            <a:spLocks noGrp="1"/>
          </p:cNvSpPr>
          <p:nvPr>
            <p:ph type="pic" sz="quarter" idx="10"/>
          </p:nvPr>
        </p:nvSpPr>
        <p:spPr>
          <a:xfrm>
            <a:off x="0" y="9138966"/>
            <a:ext cx="6101554"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8" name="Picture Placeholder 2"/>
          <p:cNvSpPr>
            <a:spLocks noGrp="1"/>
          </p:cNvSpPr>
          <p:nvPr>
            <p:ph type="pic" sz="quarter" idx="14"/>
          </p:nvPr>
        </p:nvSpPr>
        <p:spPr>
          <a:xfrm>
            <a:off x="61017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9" name="Picture Placeholder 2"/>
          <p:cNvSpPr>
            <a:spLocks noGrp="1"/>
          </p:cNvSpPr>
          <p:nvPr>
            <p:ph type="pic" sz="quarter" idx="15"/>
          </p:nvPr>
        </p:nvSpPr>
        <p:spPr>
          <a:xfrm>
            <a:off x="12193420"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30" name="Picture Placeholder 2"/>
          <p:cNvSpPr>
            <a:spLocks noGrp="1"/>
          </p:cNvSpPr>
          <p:nvPr>
            <p:ph type="pic" sz="quarter" idx="16"/>
          </p:nvPr>
        </p:nvSpPr>
        <p:spPr>
          <a:xfrm>
            <a:off x="18285452" y="9138966"/>
            <a:ext cx="6091866" cy="457703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632318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9_Placeholder-Image">
    <p:spTree>
      <p:nvGrpSpPr>
        <p:cNvPr id="1" name=""/>
        <p:cNvGrpSpPr/>
        <p:nvPr/>
      </p:nvGrpSpPr>
      <p:grpSpPr>
        <a:xfrm>
          <a:off x="0" y="0"/>
          <a:ext cx="0" cy="0"/>
          <a:chOff x="0" y="0"/>
          <a:chExt cx="0" cy="0"/>
        </a:xfrm>
      </p:grpSpPr>
      <p:sp>
        <p:nvSpPr>
          <p:cNvPr id="12" name="Picture Placeholder 2"/>
          <p:cNvSpPr>
            <a:spLocks noGrp="1"/>
          </p:cNvSpPr>
          <p:nvPr>
            <p:ph type="pic" sz="quarter" idx="17"/>
          </p:nvPr>
        </p:nvSpPr>
        <p:spPr>
          <a:xfrm>
            <a:off x="0" y="0"/>
            <a:ext cx="12188824"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624987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125882" y="685800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37951394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40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8125882"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251768" y="0"/>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870260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1_Placeholder-Image">
    <p:spTree>
      <p:nvGrpSpPr>
        <p:cNvPr id="1" name=""/>
        <p:cNvGrpSpPr/>
        <p:nvPr/>
      </p:nvGrpSpPr>
      <p:grpSpPr>
        <a:xfrm>
          <a:off x="0" y="0"/>
          <a:ext cx="0" cy="0"/>
          <a:chOff x="0" y="0"/>
          <a:chExt cx="0" cy="0"/>
        </a:xfrm>
      </p:grpSpPr>
      <p:sp>
        <p:nvSpPr>
          <p:cNvPr id="8" name="Picture Placeholder 2"/>
          <p:cNvSpPr>
            <a:spLocks noGrp="1"/>
          </p:cNvSpPr>
          <p:nvPr>
            <p:ph type="pic" sz="quarter" idx="10"/>
          </p:nvPr>
        </p:nvSpPr>
        <p:spPr>
          <a:xfrm>
            <a:off x="2525425" y="4090497"/>
            <a:ext cx="607049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1"/>
          </p:nvPr>
        </p:nvSpPr>
        <p:spPr>
          <a:xfrm>
            <a:off x="9290373" y="4090497"/>
            <a:ext cx="6070499"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3" name="Picture Placeholder 2"/>
          <p:cNvSpPr>
            <a:spLocks noGrp="1"/>
          </p:cNvSpPr>
          <p:nvPr>
            <p:ph type="pic" sz="quarter" idx="12"/>
          </p:nvPr>
        </p:nvSpPr>
        <p:spPr>
          <a:xfrm>
            <a:off x="16055324" y="4090497"/>
            <a:ext cx="6070498" cy="5122983"/>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201427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2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703190" y="4031881"/>
            <a:ext cx="7001188" cy="512298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1"/>
          </p:nvPr>
        </p:nvSpPr>
        <p:spPr>
          <a:xfrm>
            <a:off x="8704378" y="4031881"/>
            <a:ext cx="7001187" cy="5122984"/>
          </a:xfrm>
          <a:solidFill>
            <a:schemeClr val="bg1">
              <a:lumMod val="95000"/>
            </a:schemeClr>
          </a:solidFill>
        </p:spPr>
        <p:txBody>
          <a:bodyPr rtlCol="0">
            <a:normAutofit/>
          </a:bodyPr>
          <a:lstStyle>
            <a:lvl1pPr>
              <a:defRPr sz="2800"/>
            </a:lvl1pPr>
          </a:lstStyle>
          <a:p>
            <a:pPr lvl="0"/>
            <a:r>
              <a:rPr lang="en-US" noProof="0"/>
              <a:t>Click icon to add picture</a:t>
            </a:r>
            <a:endParaRPr lang="en-US" noProof="0" dirty="0"/>
          </a:p>
        </p:txBody>
      </p:sp>
      <p:sp>
        <p:nvSpPr>
          <p:cNvPr id="11" name="Picture Placeholder 2"/>
          <p:cNvSpPr>
            <a:spLocks noGrp="1"/>
          </p:cNvSpPr>
          <p:nvPr>
            <p:ph type="pic" sz="quarter" idx="12"/>
          </p:nvPr>
        </p:nvSpPr>
        <p:spPr>
          <a:xfrm>
            <a:off x="15705565" y="4031881"/>
            <a:ext cx="7001188" cy="5122985"/>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26442359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0_Placeholder-Image">
    <p:spTree>
      <p:nvGrpSpPr>
        <p:cNvPr id="1" name=""/>
        <p:cNvGrpSpPr/>
        <p:nvPr/>
      </p:nvGrpSpPr>
      <p:grpSpPr>
        <a:xfrm>
          <a:off x="0" y="0"/>
          <a:ext cx="0" cy="0"/>
          <a:chOff x="0" y="0"/>
          <a:chExt cx="0" cy="0"/>
        </a:xfrm>
      </p:grpSpPr>
      <p:sp>
        <p:nvSpPr>
          <p:cNvPr id="9" name="Picture Placeholder 2"/>
          <p:cNvSpPr>
            <a:spLocks noGrp="1"/>
          </p:cNvSpPr>
          <p:nvPr>
            <p:ph type="pic" sz="quarter" idx="10"/>
          </p:nvPr>
        </p:nvSpPr>
        <p:spPr>
          <a:xfrm>
            <a:off x="1"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8" name="Picture Placeholder 2"/>
          <p:cNvSpPr>
            <a:spLocks noGrp="1"/>
          </p:cNvSpPr>
          <p:nvPr>
            <p:ph type="pic" sz="quarter" idx="11"/>
          </p:nvPr>
        </p:nvSpPr>
        <p:spPr>
          <a:xfrm>
            <a:off x="16251768" y="7342908"/>
            <a:ext cx="8125882" cy="6373091"/>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4852393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1"/>
          </p:nvPr>
        </p:nvSpPr>
        <p:spPr>
          <a:xfrm>
            <a:off x="8125882" y="6858000"/>
            <a:ext cx="16251768"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0"/>
          </p:nvPr>
        </p:nvSpPr>
        <p:spPr>
          <a:xfrm>
            <a:off x="1" y="1"/>
            <a:ext cx="8125882"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67560354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6_Placeholder-Image">
    <p:spTree>
      <p:nvGrpSpPr>
        <p:cNvPr id="1" name=""/>
        <p:cNvGrpSpPr/>
        <p:nvPr/>
      </p:nvGrpSpPr>
      <p:grpSpPr>
        <a:xfrm>
          <a:off x="0" y="0"/>
          <a:ext cx="0" cy="0"/>
          <a:chOff x="0" y="0"/>
          <a:chExt cx="0" cy="0"/>
        </a:xfrm>
      </p:grpSpPr>
      <p:sp>
        <p:nvSpPr>
          <p:cNvPr id="10" name="Picture Placeholder 2"/>
          <p:cNvSpPr>
            <a:spLocks noGrp="1"/>
          </p:cNvSpPr>
          <p:nvPr>
            <p:ph type="pic" sz="quarter" idx="10"/>
          </p:nvPr>
        </p:nvSpPr>
        <p:spPr>
          <a:xfrm>
            <a:off x="1"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1"/>
          </p:nvPr>
        </p:nvSpPr>
        <p:spPr>
          <a:xfrm>
            <a:off x="1367741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2"/>
          </p:nvPr>
        </p:nvSpPr>
        <p:spPr>
          <a:xfrm>
            <a:off x="1724300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3"/>
          </p:nvPr>
        </p:nvSpPr>
        <p:spPr>
          <a:xfrm>
            <a:off x="2080517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7" name="Picture Placeholder 6"/>
          <p:cNvSpPr>
            <a:spLocks noGrp="1"/>
          </p:cNvSpPr>
          <p:nvPr>
            <p:ph type="pic" sz="quarter" idx="14"/>
          </p:nvPr>
        </p:nvSpPr>
        <p:spPr>
          <a:xfrm>
            <a:off x="7144410"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5155769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7_Placeholder-Image">
    <p:spTree>
      <p:nvGrpSpPr>
        <p:cNvPr id="1" name=""/>
        <p:cNvGrpSpPr/>
        <p:nvPr/>
      </p:nvGrpSpPr>
      <p:grpSpPr>
        <a:xfrm>
          <a:off x="0" y="0"/>
          <a:ext cx="0" cy="0"/>
          <a:chOff x="0" y="0"/>
          <a:chExt cx="0" cy="0"/>
        </a:xfrm>
      </p:grpSpPr>
      <p:sp>
        <p:nvSpPr>
          <p:cNvPr id="20" name="Picture Placeholder 2"/>
          <p:cNvSpPr>
            <a:spLocks noGrp="1"/>
          </p:cNvSpPr>
          <p:nvPr>
            <p:ph type="pic" sz="quarter" idx="11"/>
          </p:nvPr>
        </p:nvSpPr>
        <p:spPr>
          <a:xfrm>
            <a:off x="0"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2"/>
          </p:nvPr>
        </p:nvSpPr>
        <p:spPr>
          <a:xfrm>
            <a:off x="3565592"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13"/>
          </p:nvPr>
        </p:nvSpPr>
        <p:spPr>
          <a:xfrm>
            <a:off x="7127766"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3" name="Picture Placeholder 2"/>
          <p:cNvSpPr>
            <a:spLocks noGrp="1"/>
          </p:cNvSpPr>
          <p:nvPr>
            <p:ph type="pic" sz="quarter" idx="10"/>
          </p:nvPr>
        </p:nvSpPr>
        <p:spPr>
          <a:xfrm>
            <a:off x="20816985" y="0"/>
            <a:ext cx="3560665"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6"/>
          <p:cNvSpPr>
            <a:spLocks noGrp="1"/>
          </p:cNvSpPr>
          <p:nvPr>
            <p:ph type="pic" sz="quarter" idx="14"/>
          </p:nvPr>
        </p:nvSpPr>
        <p:spPr>
          <a:xfrm>
            <a:off x="14227771" y="2996184"/>
            <a:ext cx="3008376" cy="3008376"/>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29837160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8_Placeholder-Image">
    <p:spTree>
      <p:nvGrpSpPr>
        <p:cNvPr id="1" name=""/>
        <p:cNvGrpSpPr/>
        <p:nvPr/>
      </p:nvGrpSpPr>
      <p:grpSpPr>
        <a:xfrm>
          <a:off x="0" y="0"/>
          <a:ext cx="0" cy="0"/>
          <a:chOff x="0" y="0"/>
          <a:chExt cx="0" cy="0"/>
        </a:xfrm>
      </p:grpSpPr>
      <p:sp>
        <p:nvSpPr>
          <p:cNvPr id="14" name="Picture Placeholder 6"/>
          <p:cNvSpPr>
            <a:spLocks noGrp="1"/>
          </p:cNvSpPr>
          <p:nvPr>
            <p:ph type="pic" sz="quarter" idx="14"/>
          </p:nvPr>
        </p:nvSpPr>
        <p:spPr>
          <a:xfrm>
            <a:off x="2933065" y="423541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5" name="Picture Placeholder 6"/>
          <p:cNvSpPr>
            <a:spLocks noGrp="1"/>
          </p:cNvSpPr>
          <p:nvPr>
            <p:ph type="pic" sz="quarter" idx="15"/>
          </p:nvPr>
        </p:nvSpPr>
        <p:spPr>
          <a:xfrm>
            <a:off x="2933065" y="8578751"/>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6" name="Picture Placeholder 6"/>
          <p:cNvSpPr>
            <a:spLocks noGrp="1"/>
          </p:cNvSpPr>
          <p:nvPr>
            <p:ph type="pic" sz="quarter" idx="16"/>
          </p:nvPr>
        </p:nvSpPr>
        <p:spPr>
          <a:xfrm>
            <a:off x="13441422" y="4235409"/>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7" name="Picture Placeholder 6"/>
          <p:cNvSpPr>
            <a:spLocks noGrp="1"/>
          </p:cNvSpPr>
          <p:nvPr>
            <p:ph type="pic" sz="quarter" idx="17"/>
          </p:nvPr>
        </p:nvSpPr>
        <p:spPr>
          <a:xfrm>
            <a:off x="13441422" y="8578750"/>
            <a:ext cx="2362200" cy="2362200"/>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9811183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9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4126445"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8"/>
          </p:nvPr>
        </p:nvSpPr>
        <p:spPr>
          <a:xfrm>
            <a:off x="9027879"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9"/>
          </p:nvPr>
        </p:nvSpPr>
        <p:spPr>
          <a:xfrm>
            <a:off x="13929312"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20"/>
          </p:nvPr>
        </p:nvSpPr>
        <p:spPr>
          <a:xfrm>
            <a:off x="18260331" y="314622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1"/>
          </p:nvPr>
        </p:nvSpPr>
        <p:spPr>
          <a:xfrm>
            <a:off x="4126445"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1" name="Picture Placeholder 6"/>
          <p:cNvSpPr>
            <a:spLocks noGrp="1"/>
          </p:cNvSpPr>
          <p:nvPr>
            <p:ph type="pic" sz="quarter" idx="22"/>
          </p:nvPr>
        </p:nvSpPr>
        <p:spPr>
          <a:xfrm>
            <a:off x="9027879"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2" name="Picture Placeholder 6"/>
          <p:cNvSpPr>
            <a:spLocks noGrp="1"/>
          </p:cNvSpPr>
          <p:nvPr>
            <p:ph type="pic" sz="quarter" idx="23"/>
          </p:nvPr>
        </p:nvSpPr>
        <p:spPr>
          <a:xfrm>
            <a:off x="13929312"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3" name="Picture Placeholder 6"/>
          <p:cNvSpPr>
            <a:spLocks noGrp="1"/>
          </p:cNvSpPr>
          <p:nvPr>
            <p:ph type="pic" sz="quarter" idx="24"/>
          </p:nvPr>
        </p:nvSpPr>
        <p:spPr>
          <a:xfrm>
            <a:off x="18260331" y="8214159"/>
            <a:ext cx="2272678" cy="227267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22834751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9_Placeholder-Image">
    <p:spTree>
      <p:nvGrpSpPr>
        <p:cNvPr id="1" name=""/>
        <p:cNvGrpSpPr/>
        <p:nvPr/>
      </p:nvGrpSpPr>
      <p:grpSpPr>
        <a:xfrm>
          <a:off x="0" y="0"/>
          <a:ext cx="0" cy="0"/>
          <a:chOff x="0" y="0"/>
          <a:chExt cx="0" cy="0"/>
        </a:xfrm>
      </p:grpSpPr>
      <p:sp>
        <p:nvSpPr>
          <p:cNvPr id="8" name="Picture Placeholder 2"/>
          <p:cNvSpPr>
            <a:spLocks noGrp="1"/>
          </p:cNvSpPr>
          <p:nvPr>
            <p:ph type="pic" sz="quarter" idx="13"/>
          </p:nvPr>
        </p:nvSpPr>
        <p:spPr>
          <a:xfrm>
            <a:off x="0" y="4466492"/>
            <a:ext cx="11007969" cy="9249507"/>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094838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0_Placeholder-Image">
    <p:spTree>
      <p:nvGrpSpPr>
        <p:cNvPr id="1" name=""/>
        <p:cNvGrpSpPr/>
        <p:nvPr/>
      </p:nvGrpSpPr>
      <p:grpSpPr>
        <a:xfrm>
          <a:off x="0" y="0"/>
          <a:ext cx="0" cy="0"/>
          <a:chOff x="0" y="0"/>
          <a:chExt cx="0" cy="0"/>
        </a:xfrm>
      </p:grpSpPr>
      <p:sp>
        <p:nvSpPr>
          <p:cNvPr id="22" name="Picture Placeholder 6"/>
          <p:cNvSpPr>
            <a:spLocks noGrp="1"/>
          </p:cNvSpPr>
          <p:nvPr>
            <p:ph type="pic" sz="quarter" idx="14"/>
          </p:nvPr>
        </p:nvSpPr>
        <p:spPr>
          <a:xfrm>
            <a:off x="2249750"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3" name="Picture Placeholder 6"/>
          <p:cNvSpPr>
            <a:spLocks noGrp="1"/>
          </p:cNvSpPr>
          <p:nvPr>
            <p:ph type="pic" sz="quarter" idx="15"/>
          </p:nvPr>
        </p:nvSpPr>
        <p:spPr>
          <a:xfrm>
            <a:off x="2249750"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4" name="Picture Placeholder 6"/>
          <p:cNvSpPr>
            <a:spLocks noGrp="1"/>
          </p:cNvSpPr>
          <p:nvPr>
            <p:ph type="pic" sz="quarter" idx="16"/>
          </p:nvPr>
        </p:nvSpPr>
        <p:spPr>
          <a:xfrm>
            <a:off x="2249750"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5" name="Picture Placeholder 6"/>
          <p:cNvSpPr>
            <a:spLocks noGrp="1"/>
          </p:cNvSpPr>
          <p:nvPr>
            <p:ph type="pic" sz="quarter" idx="17"/>
          </p:nvPr>
        </p:nvSpPr>
        <p:spPr>
          <a:xfrm>
            <a:off x="9509636"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6" name="Picture Placeholder 6"/>
          <p:cNvSpPr>
            <a:spLocks noGrp="1"/>
          </p:cNvSpPr>
          <p:nvPr>
            <p:ph type="pic" sz="quarter" idx="18"/>
          </p:nvPr>
        </p:nvSpPr>
        <p:spPr>
          <a:xfrm>
            <a:off x="9509636"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7" name="Picture Placeholder 6"/>
          <p:cNvSpPr>
            <a:spLocks noGrp="1"/>
          </p:cNvSpPr>
          <p:nvPr>
            <p:ph type="pic" sz="quarter" idx="19"/>
          </p:nvPr>
        </p:nvSpPr>
        <p:spPr>
          <a:xfrm>
            <a:off x="9509636"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8" name="Picture Placeholder 6"/>
          <p:cNvSpPr>
            <a:spLocks noGrp="1"/>
          </p:cNvSpPr>
          <p:nvPr>
            <p:ph type="pic" sz="quarter" idx="20"/>
          </p:nvPr>
        </p:nvSpPr>
        <p:spPr>
          <a:xfrm>
            <a:off x="16769522" y="41388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29" name="Picture Placeholder 6"/>
          <p:cNvSpPr>
            <a:spLocks noGrp="1"/>
          </p:cNvSpPr>
          <p:nvPr>
            <p:ph type="pic" sz="quarter" idx="21"/>
          </p:nvPr>
        </p:nvSpPr>
        <p:spPr>
          <a:xfrm>
            <a:off x="16769522" y="6501089"/>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30" name="Picture Placeholder 6"/>
          <p:cNvSpPr>
            <a:spLocks noGrp="1"/>
          </p:cNvSpPr>
          <p:nvPr>
            <p:ph type="pic" sz="quarter" idx="22"/>
          </p:nvPr>
        </p:nvSpPr>
        <p:spPr>
          <a:xfrm>
            <a:off x="16769522" y="9058787"/>
            <a:ext cx="1739818" cy="1714418"/>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18904959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1_Placeholder-Image">
    <p:spTree>
      <p:nvGrpSpPr>
        <p:cNvPr id="1" name=""/>
        <p:cNvGrpSpPr/>
        <p:nvPr/>
      </p:nvGrpSpPr>
      <p:grpSpPr>
        <a:xfrm>
          <a:off x="0" y="0"/>
          <a:ext cx="0" cy="0"/>
          <a:chOff x="0" y="0"/>
          <a:chExt cx="0" cy="0"/>
        </a:xfrm>
      </p:grpSpPr>
      <p:sp>
        <p:nvSpPr>
          <p:cNvPr id="17" name="Picture Placeholder 2"/>
          <p:cNvSpPr>
            <a:spLocks noGrp="1"/>
          </p:cNvSpPr>
          <p:nvPr>
            <p:ph type="pic" sz="quarter" idx="13"/>
          </p:nvPr>
        </p:nvSpPr>
        <p:spPr>
          <a:xfrm>
            <a:off x="-2" y="1"/>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8" name="Picture Placeholder 2"/>
          <p:cNvSpPr>
            <a:spLocks noGrp="1"/>
          </p:cNvSpPr>
          <p:nvPr>
            <p:ph type="pic" sz="quarter" idx="14"/>
          </p:nvPr>
        </p:nvSpPr>
        <p:spPr>
          <a:xfrm>
            <a:off x="-2"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9" name="Picture Placeholder 2"/>
          <p:cNvSpPr>
            <a:spLocks noGrp="1"/>
          </p:cNvSpPr>
          <p:nvPr>
            <p:ph type="pic" sz="quarter" idx="15"/>
          </p:nvPr>
        </p:nvSpPr>
        <p:spPr>
          <a:xfrm>
            <a:off x="12188824" y="6858000"/>
            <a:ext cx="12188826" cy="6858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5455326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3_Placeholder-Image">
    <p:spTree>
      <p:nvGrpSpPr>
        <p:cNvPr id="1" name=""/>
        <p:cNvGrpSpPr/>
        <p:nvPr/>
      </p:nvGrpSpPr>
      <p:grpSpPr>
        <a:xfrm>
          <a:off x="0" y="0"/>
          <a:ext cx="0" cy="0"/>
          <a:chOff x="0" y="0"/>
          <a:chExt cx="0" cy="0"/>
        </a:xfrm>
      </p:grpSpPr>
      <p:sp>
        <p:nvSpPr>
          <p:cNvPr id="13" name="Picture Placeholder 2"/>
          <p:cNvSpPr>
            <a:spLocks noGrp="1"/>
          </p:cNvSpPr>
          <p:nvPr>
            <p:ph type="pic" sz="quarter" idx="13"/>
          </p:nvPr>
        </p:nvSpPr>
        <p:spPr>
          <a:xfrm>
            <a:off x="-2" y="0"/>
            <a:ext cx="24377652"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6"/>
          <p:cNvSpPr>
            <a:spLocks noGrp="1"/>
          </p:cNvSpPr>
          <p:nvPr>
            <p:ph type="pic" sz="quarter" idx="10"/>
          </p:nvPr>
        </p:nvSpPr>
        <p:spPr>
          <a:xfrm>
            <a:off x="10767066" y="3452063"/>
            <a:ext cx="3008376" cy="3008376"/>
          </a:xfrm>
          <a:prstGeom prst="ellipse">
            <a:avLst/>
          </a:prstGeom>
          <a:solidFill>
            <a:schemeClr val="bg1">
              <a:lumMod val="75000"/>
            </a:schemeClr>
          </a:solidFill>
        </p:spPr>
        <p:txBody>
          <a:bodyPr rtlCol="0">
            <a:normAutofit/>
          </a:bodyPr>
          <a:lstStyle>
            <a:lvl1pPr>
              <a:defRPr sz="2000"/>
            </a:lvl1pPr>
          </a:lstStyle>
          <a:p>
            <a:pPr lvl="0"/>
            <a:r>
              <a:rPr lang="en-US" noProof="0"/>
              <a:t>Click icon to add picture</a:t>
            </a:r>
          </a:p>
        </p:txBody>
      </p:sp>
    </p:spTree>
    <p:extLst>
      <p:ext uri="{BB962C8B-B14F-4D97-AF65-F5344CB8AC3E}">
        <p14:creationId xmlns:p14="http://schemas.microsoft.com/office/powerpoint/2010/main" val="119041586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4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5"/>
          </p:nvPr>
        </p:nvSpPr>
        <p:spPr>
          <a:xfrm>
            <a:off x="518286" y="518286"/>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6"/>
          </p:nvPr>
        </p:nvSpPr>
        <p:spPr>
          <a:xfrm>
            <a:off x="518286" y="7015341"/>
            <a:ext cx="5416062" cy="5978769"/>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17"/>
          </p:nvPr>
        </p:nvSpPr>
        <p:spPr>
          <a:xfrm>
            <a:off x="6452631" y="2498002"/>
            <a:ext cx="8707157" cy="597876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25690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1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0963548"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78843629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0" y="0"/>
            <a:ext cx="13414102" cy="1096817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808024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7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6100620"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1218137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2" name="Picture Placeholder 2"/>
          <p:cNvSpPr>
            <a:spLocks noGrp="1"/>
          </p:cNvSpPr>
          <p:nvPr>
            <p:ph type="pic" sz="quarter" idx="20"/>
          </p:nvPr>
        </p:nvSpPr>
        <p:spPr>
          <a:xfrm>
            <a:off x="18281996" y="0"/>
            <a:ext cx="6088205"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56337388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8_Placeholder-Image">
    <p:spTree>
      <p:nvGrpSpPr>
        <p:cNvPr id="1" name=""/>
        <p:cNvGrpSpPr/>
        <p:nvPr/>
      </p:nvGrpSpPr>
      <p:grpSpPr>
        <a:xfrm>
          <a:off x="0" y="0"/>
          <a:ext cx="0" cy="0"/>
          <a:chOff x="0" y="0"/>
          <a:chExt cx="0" cy="0"/>
        </a:xfrm>
      </p:grpSpPr>
      <p:sp>
        <p:nvSpPr>
          <p:cNvPr id="19" name="Picture Placeholder 2"/>
          <p:cNvSpPr>
            <a:spLocks noGrp="1"/>
          </p:cNvSpPr>
          <p:nvPr>
            <p:ph type="pic" sz="quarter" idx="17"/>
          </p:nvPr>
        </p:nvSpPr>
        <p:spPr>
          <a:xfrm>
            <a:off x="1128473" y="1688124"/>
            <a:ext cx="6093171" cy="1033975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0" name="Picture Placeholder 2"/>
          <p:cNvSpPr>
            <a:spLocks noGrp="1"/>
          </p:cNvSpPr>
          <p:nvPr>
            <p:ph type="pic" sz="quarter" idx="18"/>
          </p:nvPr>
        </p:nvSpPr>
        <p:spPr>
          <a:xfrm>
            <a:off x="7564442" y="1688122"/>
            <a:ext cx="6093171" cy="5020362"/>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1" name="Picture Placeholder 2"/>
          <p:cNvSpPr>
            <a:spLocks noGrp="1"/>
          </p:cNvSpPr>
          <p:nvPr>
            <p:ph type="pic" sz="quarter" idx="19"/>
          </p:nvPr>
        </p:nvSpPr>
        <p:spPr>
          <a:xfrm>
            <a:off x="7564442" y="7029400"/>
            <a:ext cx="6088205" cy="500941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6768836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9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3260036"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298259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0_Placeholder-Image">
    <p:spTree>
      <p:nvGrpSpPr>
        <p:cNvPr id="1" name=""/>
        <p:cNvGrpSpPr/>
        <p:nvPr/>
      </p:nvGrpSpPr>
      <p:grpSpPr>
        <a:xfrm>
          <a:off x="0" y="0"/>
          <a:ext cx="0" cy="0"/>
          <a:chOff x="0" y="0"/>
          <a:chExt cx="0" cy="0"/>
        </a:xfrm>
      </p:grpSpPr>
      <p:sp>
        <p:nvSpPr>
          <p:cNvPr id="6" name="Picture Placeholder 2"/>
          <p:cNvSpPr>
            <a:spLocks noGrp="1"/>
          </p:cNvSpPr>
          <p:nvPr>
            <p:ph type="pic" sz="quarter" idx="17"/>
          </p:nvPr>
        </p:nvSpPr>
        <p:spPr>
          <a:xfrm>
            <a:off x="11057421" y="0"/>
            <a:ext cx="10058400"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205142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21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105742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59996858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22_Placeholder-Image">
    <p:spTree>
      <p:nvGrpSpPr>
        <p:cNvPr id="1" name=""/>
        <p:cNvGrpSpPr/>
        <p:nvPr/>
      </p:nvGrpSpPr>
      <p:grpSpPr>
        <a:xfrm>
          <a:off x="0" y="0"/>
          <a:ext cx="0" cy="0"/>
          <a:chOff x="0" y="0"/>
          <a:chExt cx="0" cy="0"/>
        </a:xfrm>
      </p:grpSpPr>
      <p:sp>
        <p:nvSpPr>
          <p:cNvPr id="4" name="Picture Placeholder 2"/>
          <p:cNvSpPr>
            <a:spLocks noGrp="1"/>
          </p:cNvSpPr>
          <p:nvPr>
            <p:ph type="pic" sz="quarter" idx="17"/>
          </p:nvPr>
        </p:nvSpPr>
        <p:spPr>
          <a:xfrm>
            <a:off x="1" y="0"/>
            <a:ext cx="13320228"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81861765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23_Placeholder-Image">
    <p:spTree>
      <p:nvGrpSpPr>
        <p:cNvPr id="1" name=""/>
        <p:cNvGrpSpPr/>
        <p:nvPr/>
      </p:nvGrpSpPr>
      <p:grpSpPr>
        <a:xfrm>
          <a:off x="0" y="0"/>
          <a:ext cx="0" cy="0"/>
          <a:chOff x="0" y="0"/>
          <a:chExt cx="0" cy="0"/>
        </a:xfrm>
      </p:grpSpPr>
      <p:sp>
        <p:nvSpPr>
          <p:cNvPr id="11" name="Picture Placeholder 2"/>
          <p:cNvSpPr>
            <a:spLocks noGrp="1"/>
          </p:cNvSpPr>
          <p:nvPr>
            <p:ph type="pic" sz="quarter" idx="13"/>
          </p:nvPr>
        </p:nvSpPr>
        <p:spPr>
          <a:xfrm>
            <a:off x="0"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2" name="Picture Placeholder 2"/>
          <p:cNvSpPr>
            <a:spLocks noGrp="1"/>
          </p:cNvSpPr>
          <p:nvPr>
            <p:ph type="pic" sz="quarter" idx="14"/>
          </p:nvPr>
        </p:nvSpPr>
        <p:spPr>
          <a:xfrm>
            <a:off x="6077355"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3" name="Picture Placeholder 2"/>
          <p:cNvSpPr>
            <a:spLocks noGrp="1"/>
          </p:cNvSpPr>
          <p:nvPr>
            <p:ph type="pic" sz="quarter" idx="15"/>
          </p:nvPr>
        </p:nvSpPr>
        <p:spPr>
          <a:xfrm>
            <a:off x="12189866" y="6149725"/>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16"/>
          </p:nvPr>
        </p:nvSpPr>
        <p:spPr>
          <a:xfrm>
            <a:off x="18295796" y="6149724"/>
            <a:ext cx="6099349" cy="540258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92642742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4_Placeholder-Image">
    <p:spTree>
      <p:nvGrpSpPr>
        <p:cNvPr id="1" name=""/>
        <p:cNvGrpSpPr/>
        <p:nvPr/>
      </p:nvGrpSpPr>
      <p:grpSpPr>
        <a:xfrm>
          <a:off x="0" y="0"/>
          <a:ext cx="0" cy="0"/>
          <a:chOff x="0" y="0"/>
          <a:chExt cx="0" cy="0"/>
        </a:xfrm>
      </p:grpSpPr>
      <p:sp>
        <p:nvSpPr>
          <p:cNvPr id="9" name="Picture Placeholder 2"/>
          <p:cNvSpPr>
            <a:spLocks noGrp="1"/>
          </p:cNvSpPr>
          <p:nvPr>
            <p:ph type="pic" sz="quarter" idx="15"/>
          </p:nvPr>
        </p:nvSpPr>
        <p:spPr>
          <a:xfrm>
            <a:off x="11795467" y="8428606"/>
            <a:ext cx="5408124" cy="4220594"/>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13"/>
          </p:nvPr>
        </p:nvSpPr>
        <p:spPr>
          <a:xfrm>
            <a:off x="2059021" y="4208012"/>
            <a:ext cx="9519561" cy="8441188"/>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5" name="Picture Placeholder 2"/>
          <p:cNvSpPr>
            <a:spLocks noGrp="1"/>
          </p:cNvSpPr>
          <p:nvPr>
            <p:ph type="pic" sz="quarter" idx="16"/>
          </p:nvPr>
        </p:nvSpPr>
        <p:spPr>
          <a:xfrm>
            <a:off x="17203589" y="4208012"/>
            <a:ext cx="5408125" cy="4220594"/>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1826280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5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579418" y="4549006"/>
            <a:ext cx="9461664" cy="717193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9287491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26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24377650" cy="96012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198979675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27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1983831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28_Placeholder-Image">
    <p:spTree>
      <p:nvGrpSpPr>
        <p:cNvPr id="1" name=""/>
        <p:cNvGrpSpPr/>
        <p:nvPr/>
      </p:nvGrpSpPr>
      <p:grpSpPr>
        <a:xfrm>
          <a:off x="0" y="0"/>
          <a:ext cx="0" cy="0"/>
          <a:chOff x="0" y="0"/>
          <a:chExt cx="0" cy="0"/>
        </a:xfrm>
      </p:grpSpPr>
      <p:sp>
        <p:nvSpPr>
          <p:cNvPr id="6" name="Picture Placeholder 2"/>
          <p:cNvSpPr>
            <a:spLocks noGrp="1"/>
          </p:cNvSpPr>
          <p:nvPr>
            <p:ph type="pic" sz="quarter" idx="13"/>
          </p:nvPr>
        </p:nvSpPr>
        <p:spPr>
          <a:xfrm>
            <a:off x="14209184" y="0"/>
            <a:ext cx="10193866" cy="13716000"/>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4622653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2_Placeholder">
    <p:spTree>
      <p:nvGrpSpPr>
        <p:cNvPr id="1" name=""/>
        <p:cNvGrpSpPr/>
        <p:nvPr/>
      </p:nvGrpSpPr>
      <p:grpSpPr>
        <a:xfrm>
          <a:off x="0" y="0"/>
          <a:ext cx="0" cy="0"/>
          <a:chOff x="0" y="0"/>
          <a:chExt cx="0" cy="0"/>
        </a:xfrm>
      </p:grpSpPr>
      <p:sp>
        <p:nvSpPr>
          <p:cNvPr id="8" name="Picture Placeholder 2"/>
          <p:cNvSpPr>
            <a:spLocks noGrp="1"/>
          </p:cNvSpPr>
          <p:nvPr>
            <p:ph type="pic" sz="quarter" idx="25"/>
          </p:nvPr>
        </p:nvSpPr>
        <p:spPr>
          <a:xfrm>
            <a:off x="6096001"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4" name="Picture Placeholder 2"/>
          <p:cNvSpPr>
            <a:spLocks noGrp="1"/>
          </p:cNvSpPr>
          <p:nvPr>
            <p:ph type="pic" sz="quarter" idx="24"/>
          </p:nvPr>
        </p:nvSpPr>
        <p:spPr>
          <a:xfrm>
            <a:off x="1911928"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9" name="Picture Placeholder 2"/>
          <p:cNvSpPr>
            <a:spLocks noGrp="1"/>
          </p:cNvSpPr>
          <p:nvPr>
            <p:ph type="pic" sz="quarter" idx="26"/>
          </p:nvPr>
        </p:nvSpPr>
        <p:spPr>
          <a:xfrm>
            <a:off x="10280074"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0" name="Picture Placeholder 2"/>
          <p:cNvSpPr>
            <a:spLocks noGrp="1"/>
          </p:cNvSpPr>
          <p:nvPr>
            <p:ph type="pic" sz="quarter" idx="27"/>
          </p:nvPr>
        </p:nvSpPr>
        <p:spPr>
          <a:xfrm>
            <a:off x="14464147"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11" name="Picture Placeholder 2"/>
          <p:cNvSpPr>
            <a:spLocks noGrp="1"/>
          </p:cNvSpPr>
          <p:nvPr>
            <p:ph type="pic" sz="quarter" idx="28"/>
          </p:nvPr>
        </p:nvSpPr>
        <p:spPr>
          <a:xfrm>
            <a:off x="18648220" y="3295503"/>
            <a:ext cx="3879274" cy="6037416"/>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414880430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7_Portfolio Three">
    <p:spTree>
      <p:nvGrpSpPr>
        <p:cNvPr id="1" name=""/>
        <p:cNvGrpSpPr/>
        <p:nvPr/>
      </p:nvGrpSpPr>
      <p:grpSpPr>
        <a:xfrm>
          <a:off x="0" y="0"/>
          <a:ext cx="0" cy="0"/>
          <a:chOff x="0" y="0"/>
          <a:chExt cx="0" cy="0"/>
        </a:xfrm>
      </p:grpSpPr>
      <p:sp>
        <p:nvSpPr>
          <p:cNvPr id="15" name="Picture Placeholder 2"/>
          <p:cNvSpPr>
            <a:spLocks noGrp="1"/>
          </p:cNvSpPr>
          <p:nvPr>
            <p:ph type="pic" sz="quarter" idx="11"/>
          </p:nvPr>
        </p:nvSpPr>
        <p:spPr>
          <a:xfrm>
            <a:off x="0" y="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6" name="Picture Placeholder 2"/>
          <p:cNvSpPr>
            <a:spLocks noGrp="1"/>
          </p:cNvSpPr>
          <p:nvPr>
            <p:ph type="pic" sz="quarter" idx="12"/>
          </p:nvPr>
        </p:nvSpPr>
        <p:spPr>
          <a:xfrm>
            <a:off x="4088889" y="0"/>
            <a:ext cx="4081412"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19" name="Picture Placeholder 2"/>
          <p:cNvSpPr>
            <a:spLocks noGrp="1"/>
          </p:cNvSpPr>
          <p:nvPr>
            <p:ph type="pic" sz="quarter" idx="15"/>
          </p:nvPr>
        </p:nvSpPr>
        <p:spPr>
          <a:xfrm>
            <a:off x="8170301" y="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1" name="Picture Placeholder 2"/>
          <p:cNvSpPr>
            <a:spLocks noGrp="1"/>
          </p:cNvSpPr>
          <p:nvPr>
            <p:ph type="pic" sz="quarter" idx="17"/>
          </p:nvPr>
        </p:nvSpPr>
        <p:spPr>
          <a:xfrm>
            <a:off x="0" y="6858000"/>
            <a:ext cx="4060850"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2" name="Picture Placeholder 2"/>
          <p:cNvSpPr>
            <a:spLocks noGrp="1"/>
          </p:cNvSpPr>
          <p:nvPr>
            <p:ph type="pic" sz="quarter" idx="18"/>
          </p:nvPr>
        </p:nvSpPr>
        <p:spPr>
          <a:xfrm>
            <a:off x="4071648" y="6858000"/>
            <a:ext cx="4087855" cy="6858000"/>
          </a:xfrm>
          <a:solidFill>
            <a:schemeClr val="bg1">
              <a:lumMod val="95000"/>
            </a:schemeClr>
          </a:solidFill>
        </p:spPr>
        <p:txBody>
          <a:bodyPr rtlCol="0">
            <a:normAutofit/>
          </a:bodyPr>
          <a:lstStyle>
            <a:lvl1pPr>
              <a:defRPr sz="1600"/>
            </a:lvl1pPr>
          </a:lstStyle>
          <a:p>
            <a:pPr lvl="0"/>
            <a:r>
              <a:rPr lang="en-US" noProof="0"/>
              <a:t>Click icon to add picture</a:t>
            </a:r>
          </a:p>
        </p:txBody>
      </p:sp>
      <p:sp>
        <p:nvSpPr>
          <p:cNvPr id="25" name="Picture Placeholder 2"/>
          <p:cNvSpPr>
            <a:spLocks noGrp="1"/>
          </p:cNvSpPr>
          <p:nvPr>
            <p:ph type="pic" sz="quarter" idx="21"/>
          </p:nvPr>
        </p:nvSpPr>
        <p:spPr>
          <a:xfrm>
            <a:off x="8170301" y="6858000"/>
            <a:ext cx="4054581" cy="6858000"/>
          </a:xfrm>
          <a:solidFill>
            <a:schemeClr val="bg1">
              <a:lumMod val="95000"/>
            </a:schemeClr>
          </a:solidFill>
        </p:spPr>
        <p:txBody>
          <a:bodyPr rtlCol="0">
            <a:normAutofit/>
          </a:bodyPr>
          <a:lstStyle>
            <a:lvl1pPr>
              <a:defRPr sz="1600"/>
            </a:lvl1pPr>
          </a:lstStyle>
          <a:p>
            <a:pPr lvl="0"/>
            <a:r>
              <a:rPr lang="en-US" noProof="0"/>
              <a:t>Click icon to add picture</a:t>
            </a:r>
          </a:p>
        </p:txBody>
      </p:sp>
    </p:spTree>
    <p:extLst>
      <p:ext uri="{BB962C8B-B14F-4D97-AF65-F5344CB8AC3E}">
        <p14:creationId xmlns:p14="http://schemas.microsoft.com/office/powerpoint/2010/main" val="6226036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33_Placeholder">
    <p:spTree>
      <p:nvGrpSpPr>
        <p:cNvPr id="1" name=""/>
        <p:cNvGrpSpPr/>
        <p:nvPr/>
      </p:nvGrpSpPr>
      <p:grpSpPr>
        <a:xfrm>
          <a:off x="0" y="0"/>
          <a:ext cx="0" cy="0"/>
          <a:chOff x="0" y="0"/>
          <a:chExt cx="0" cy="0"/>
        </a:xfrm>
      </p:grpSpPr>
      <p:sp>
        <p:nvSpPr>
          <p:cNvPr id="23" name="Picture Placeholder 2"/>
          <p:cNvSpPr>
            <a:spLocks noGrp="1"/>
          </p:cNvSpPr>
          <p:nvPr>
            <p:ph type="pic" sz="quarter" idx="28"/>
          </p:nvPr>
        </p:nvSpPr>
        <p:spPr>
          <a:xfrm>
            <a:off x="12188825" y="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
        <p:nvSpPr>
          <p:cNvPr id="24" name="Picture Placeholder 2"/>
          <p:cNvSpPr>
            <a:spLocks noGrp="1"/>
          </p:cNvSpPr>
          <p:nvPr>
            <p:ph type="pic" sz="quarter" idx="29"/>
          </p:nvPr>
        </p:nvSpPr>
        <p:spPr>
          <a:xfrm>
            <a:off x="0" y="6858000"/>
            <a:ext cx="12188825" cy="6858000"/>
          </a:xfrm>
          <a:prstGeom prst="rect">
            <a:avLst/>
          </a:prstGeo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254386224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Responsive Design">
    <p:spTree>
      <p:nvGrpSpPr>
        <p:cNvPr id="1" name=""/>
        <p:cNvGrpSpPr/>
        <p:nvPr/>
      </p:nvGrpSpPr>
      <p:grpSpPr>
        <a:xfrm>
          <a:off x="0" y="0"/>
          <a:ext cx="0" cy="0"/>
          <a:chOff x="0" y="0"/>
          <a:chExt cx="0" cy="0"/>
        </a:xfrm>
      </p:grpSpPr>
      <p:sp>
        <p:nvSpPr>
          <p:cNvPr id="9" name="Picture Placeholder 2"/>
          <p:cNvSpPr>
            <a:spLocks noGrp="1" noChangeAspect="1"/>
          </p:cNvSpPr>
          <p:nvPr>
            <p:ph type="pic" sz="quarter" idx="25"/>
          </p:nvPr>
        </p:nvSpPr>
        <p:spPr>
          <a:xfrm>
            <a:off x="8434174" y="5371869"/>
            <a:ext cx="6679466" cy="3785477"/>
          </a:xfrm>
          <a:solidFill>
            <a:schemeClr val="bg1">
              <a:lumMod val="95000"/>
            </a:schemeClr>
          </a:solidFill>
        </p:spPr>
        <p:txBody>
          <a:bodyPr rtlCol="0">
            <a:normAutofit/>
          </a:bodyPr>
          <a:lstStyle>
            <a:lvl1pPr marL="0" indent="0" algn="ctr">
              <a:buNone/>
              <a:defRPr sz="2199">
                <a:latin typeface="Calibri Light"/>
                <a:cs typeface="Calibri Light"/>
              </a:defRPr>
            </a:lvl1pPr>
          </a:lstStyle>
          <a:p>
            <a:pPr lvl="0"/>
            <a:r>
              <a:rPr lang="en-US" noProof="0"/>
              <a:t>Click icon to add picture</a:t>
            </a:r>
            <a:endParaRPr lang="id-ID" noProof="0" dirty="0"/>
          </a:p>
        </p:txBody>
      </p:sp>
      <p:sp>
        <p:nvSpPr>
          <p:cNvPr id="17" name="Picture Placeholder 2"/>
          <p:cNvSpPr>
            <a:spLocks noGrp="1" noChangeAspect="1"/>
          </p:cNvSpPr>
          <p:nvPr>
            <p:ph type="pic" sz="quarter" idx="22"/>
          </p:nvPr>
        </p:nvSpPr>
        <p:spPr>
          <a:xfrm>
            <a:off x="16352915" y="8991653"/>
            <a:ext cx="1013634" cy="1768937"/>
          </a:xfrm>
          <a:solidFill>
            <a:schemeClr val="bg1">
              <a:lumMod val="95000"/>
            </a:schemeClr>
          </a:solidFill>
        </p:spPr>
        <p:txBody>
          <a:bodyPr rtlCol="0">
            <a:normAutofit/>
          </a:bodyPr>
          <a:lstStyle>
            <a:lvl1pPr marL="0" indent="0" algn="l">
              <a:lnSpc>
                <a:spcPct val="50000"/>
              </a:lnSpc>
              <a:buNone/>
              <a:defRPr sz="700">
                <a:latin typeface="Calibri Light"/>
                <a:cs typeface="Calibri Light"/>
              </a:defRPr>
            </a:lvl1pPr>
          </a:lstStyle>
          <a:p>
            <a:pPr lvl="0"/>
            <a:r>
              <a:rPr lang="en-US" noProof="0"/>
              <a:t>Click icon to add picture</a:t>
            </a:r>
            <a:endParaRPr lang="id-ID" noProof="0" dirty="0"/>
          </a:p>
        </p:txBody>
      </p:sp>
      <p:sp>
        <p:nvSpPr>
          <p:cNvPr id="10" name="Picture Placeholder 2"/>
          <p:cNvSpPr>
            <a:spLocks noGrp="1" noChangeAspect="1"/>
          </p:cNvSpPr>
          <p:nvPr>
            <p:ph type="pic" sz="quarter" idx="26"/>
          </p:nvPr>
        </p:nvSpPr>
        <p:spPr>
          <a:xfrm>
            <a:off x="4754354" y="7975469"/>
            <a:ext cx="4254887" cy="2712449"/>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8" name="Picture Placeholder 2"/>
          <p:cNvSpPr>
            <a:spLocks noGrp="1" noChangeAspect="1"/>
          </p:cNvSpPr>
          <p:nvPr>
            <p:ph type="pic" sz="quarter" idx="24"/>
          </p:nvPr>
        </p:nvSpPr>
        <p:spPr>
          <a:xfrm>
            <a:off x="14235822" y="7821109"/>
            <a:ext cx="2254062" cy="2902541"/>
          </a:xfrm>
          <a:solidFill>
            <a:schemeClr val="bg1">
              <a:lumMod val="95000"/>
            </a:schemeClr>
          </a:solidFill>
        </p:spPr>
        <p:txBody>
          <a:bodyPr rtlCol="0">
            <a:normAutofit/>
          </a:bodyPr>
          <a:lstStyle>
            <a:lvl1pPr marL="0" indent="0" algn="ctr">
              <a:buNone/>
              <a:defRPr sz="1999">
                <a:latin typeface="Calibri Light"/>
                <a:cs typeface="Calibri Light"/>
              </a:defRPr>
            </a:lvl1pPr>
          </a:lstStyle>
          <a:p>
            <a:pPr lvl="0"/>
            <a:r>
              <a:rPr lang="en-US" noProof="0"/>
              <a:t>Click icon to add picture</a:t>
            </a:r>
            <a:endParaRPr lang="id-ID" noProof="0" dirty="0"/>
          </a:p>
        </p:txBody>
      </p:sp>
      <p:sp>
        <p:nvSpPr>
          <p:cNvPr id="11" name="Picture Placeholder 2"/>
          <p:cNvSpPr>
            <a:spLocks noGrp="1" noChangeAspect="1"/>
          </p:cNvSpPr>
          <p:nvPr>
            <p:ph type="pic" sz="quarter" idx="27"/>
          </p:nvPr>
        </p:nvSpPr>
        <p:spPr>
          <a:xfrm>
            <a:off x="17691338" y="10138875"/>
            <a:ext cx="441690" cy="557901"/>
          </a:xfrm>
          <a:solidFill>
            <a:schemeClr val="bg1">
              <a:lumMod val="95000"/>
            </a:schemeClr>
          </a:solidFill>
        </p:spPr>
        <p:txBody>
          <a:bodyPr rtlCol="0">
            <a:normAutofit/>
          </a:bodyPr>
          <a:lstStyle>
            <a:lvl1pPr marL="0" indent="0" algn="ctr">
              <a:lnSpc>
                <a:spcPct val="50000"/>
              </a:lnSpc>
              <a:buNone/>
              <a:defRPr sz="100">
                <a:latin typeface="Calibri Light"/>
                <a:cs typeface="Calibri Light"/>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1005703061"/>
      </p:ext>
    </p:extLst>
  </p:cSld>
  <p:clrMapOvr>
    <a:masterClrMapping/>
  </p:clrMapOvr>
  <p:transition spd="med" advClick="0" advTm="2000">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Logos">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48D9D25-F702-204B-B5EA-8E36DF5CB68B}"/>
              </a:ext>
            </a:extLst>
          </p:cNvPr>
          <p:cNvSpPr/>
          <p:nvPr userDrawn="1"/>
        </p:nvSpPr>
        <p:spPr>
          <a:xfrm>
            <a:off x="21732875" y="7938"/>
            <a:ext cx="2101850" cy="15763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23" name="Picture Placeholder 17"/>
          <p:cNvSpPr>
            <a:spLocks noGrp="1"/>
          </p:cNvSpPr>
          <p:nvPr>
            <p:ph type="pic" sz="quarter" idx="26"/>
          </p:nvPr>
        </p:nvSpPr>
        <p:spPr>
          <a:xfrm>
            <a:off x="0"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4" name="Picture Placeholder 17"/>
          <p:cNvSpPr>
            <a:spLocks noGrp="1"/>
          </p:cNvSpPr>
          <p:nvPr>
            <p:ph type="pic" sz="quarter" idx="27"/>
          </p:nvPr>
        </p:nvSpPr>
        <p:spPr>
          <a:xfrm>
            <a:off x="6086471" y="48768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5" name="Picture Placeholder 17"/>
          <p:cNvSpPr>
            <a:spLocks noGrp="1"/>
          </p:cNvSpPr>
          <p:nvPr>
            <p:ph type="pic" sz="quarter" idx="28"/>
          </p:nvPr>
        </p:nvSpPr>
        <p:spPr>
          <a:xfrm>
            <a:off x="12169766" y="-3048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
        <p:nvSpPr>
          <p:cNvPr id="26" name="Picture Placeholder 17"/>
          <p:cNvSpPr>
            <a:spLocks noGrp="1"/>
          </p:cNvSpPr>
          <p:nvPr>
            <p:ph type="pic" sz="quarter" idx="29"/>
          </p:nvPr>
        </p:nvSpPr>
        <p:spPr>
          <a:xfrm>
            <a:off x="18278473" y="4838700"/>
            <a:ext cx="6086471" cy="8869680"/>
          </a:xfrm>
          <a:solidFill>
            <a:schemeClr val="bg1">
              <a:lumMod val="95000"/>
            </a:schemeClr>
          </a:solidFill>
        </p:spPr>
        <p:txBody>
          <a:bodyPr rtlCol="0">
            <a:normAutofit/>
          </a:bodyPr>
          <a:lstStyle>
            <a:lvl1pPr marL="0" indent="0">
              <a:buNone/>
              <a:defRPr sz="2799">
                <a:solidFill>
                  <a:schemeClr val="tx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0203762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Macbook Mockup">
    <p:spTree>
      <p:nvGrpSpPr>
        <p:cNvPr id="1" name=""/>
        <p:cNvGrpSpPr/>
        <p:nvPr/>
      </p:nvGrpSpPr>
      <p:grpSpPr>
        <a:xfrm>
          <a:off x="0" y="0"/>
          <a:ext cx="0" cy="0"/>
          <a:chOff x="0" y="0"/>
          <a:chExt cx="0" cy="0"/>
        </a:xfrm>
      </p:grpSpPr>
      <p:sp>
        <p:nvSpPr>
          <p:cNvPr id="11" name="Picture Placeholder 4"/>
          <p:cNvSpPr>
            <a:spLocks noGrp="1"/>
          </p:cNvSpPr>
          <p:nvPr>
            <p:ph type="pic" sz="quarter" idx="10"/>
          </p:nvPr>
        </p:nvSpPr>
        <p:spPr>
          <a:xfrm>
            <a:off x="4111023"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p>
        </p:txBody>
      </p:sp>
      <p:sp>
        <p:nvSpPr>
          <p:cNvPr id="12" name="Picture Placeholder 4"/>
          <p:cNvSpPr>
            <a:spLocks noGrp="1"/>
          </p:cNvSpPr>
          <p:nvPr>
            <p:ph type="pic" sz="quarter" idx="11"/>
          </p:nvPr>
        </p:nvSpPr>
        <p:spPr>
          <a:xfrm>
            <a:off x="11355470" y="9446722"/>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
        <p:nvSpPr>
          <p:cNvPr id="13" name="Picture Placeholder 4"/>
          <p:cNvSpPr>
            <a:spLocks noGrp="1"/>
          </p:cNvSpPr>
          <p:nvPr>
            <p:ph type="pic" sz="quarter" idx="12"/>
          </p:nvPr>
        </p:nvSpPr>
        <p:spPr>
          <a:xfrm>
            <a:off x="18446906" y="9421730"/>
            <a:ext cx="1929384" cy="1929384"/>
          </a:xfrm>
          <a:prstGeom prst="ellipse">
            <a:avLst/>
          </a:prstGeom>
          <a:solidFill>
            <a:schemeClr val="bg1">
              <a:lumMod val="95000"/>
            </a:schemeClr>
          </a:solidFill>
        </p:spPr>
        <p:txBody>
          <a:bodyPr rtlCol="0">
            <a:normAutofit/>
          </a:bodyPr>
          <a:lstStyle>
            <a:lvl1pPr>
              <a:defRPr sz="2000"/>
            </a:lvl1pPr>
          </a:lstStyle>
          <a:p>
            <a:pPr lvl="0"/>
            <a:r>
              <a:rPr lang="en-US" noProof="0"/>
              <a:t>Click icon to add picture</a:t>
            </a:r>
            <a:endParaRPr lang="en-US" noProof="0" dirty="0"/>
          </a:p>
        </p:txBody>
      </p:sp>
    </p:spTree>
    <p:extLst>
      <p:ext uri="{BB962C8B-B14F-4D97-AF65-F5344CB8AC3E}">
        <p14:creationId xmlns:p14="http://schemas.microsoft.com/office/powerpoint/2010/main" val="5496385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0" y="0"/>
            <a:ext cx="24377650" cy="13715999"/>
          </a:xfrm>
          <a:solidFill>
            <a:schemeClr val="bg1">
              <a:lumMod val="95000"/>
            </a:schemeClr>
          </a:solidFill>
        </p:spPr>
        <p:txBody>
          <a:bodyPr rtlCol="0">
            <a:normAutofit/>
          </a:bodyPr>
          <a:lstStyle>
            <a:lvl1pPr>
              <a:defRPr sz="2800"/>
            </a:lvl1pPr>
          </a:lstStyle>
          <a:p>
            <a:pPr lvl="0"/>
            <a:r>
              <a:rPr lang="en-US" noProof="0"/>
              <a:t>Click icon to add picture</a:t>
            </a:r>
          </a:p>
        </p:txBody>
      </p:sp>
    </p:spTree>
    <p:extLst>
      <p:ext uri="{BB962C8B-B14F-4D97-AF65-F5344CB8AC3E}">
        <p14:creationId xmlns:p14="http://schemas.microsoft.com/office/powerpoint/2010/main" val="342451691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11209703" y="4407444"/>
            <a:ext cx="13167947" cy="6521824"/>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85928537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4_Main">
    <p:spTree>
      <p:nvGrpSpPr>
        <p:cNvPr id="1" name=""/>
        <p:cNvGrpSpPr/>
        <p:nvPr/>
      </p:nvGrpSpPr>
      <p:grpSpPr>
        <a:xfrm>
          <a:off x="0" y="0"/>
          <a:ext cx="0" cy="0"/>
          <a:chOff x="0" y="0"/>
          <a:chExt cx="0" cy="0"/>
        </a:xfrm>
      </p:grpSpPr>
      <p:sp>
        <p:nvSpPr>
          <p:cNvPr id="6" name="Picture Placeholder 13"/>
          <p:cNvSpPr>
            <a:spLocks noGrp="1"/>
          </p:cNvSpPr>
          <p:nvPr>
            <p:ph type="pic" sz="quarter" idx="14"/>
          </p:nvPr>
        </p:nvSpPr>
        <p:spPr>
          <a:xfrm>
            <a:off x="8122022" y="0"/>
            <a:ext cx="8145300" cy="13716000"/>
          </a:xfrm>
          <a:solidFill>
            <a:schemeClr val="bg1">
              <a:lumMod val="95000"/>
            </a:schemeClr>
          </a:solidFill>
          <a:effectLst/>
        </p:spPr>
        <p:txBody>
          <a:bodyPr rtlCol="0">
            <a:normAutofit/>
          </a:bodyPr>
          <a:lstStyle>
            <a:lvl1pPr marL="0" indent="0">
              <a:buNone/>
              <a:defRPr sz="2800">
                <a:ln>
                  <a:noFill/>
                </a:ln>
                <a:solidFill>
                  <a:schemeClr val="bg1">
                    <a:lumMod val="85000"/>
                  </a:schemeClr>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74579499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4" name="Picture Placeholder 4"/>
          <p:cNvSpPr>
            <a:spLocks noGrp="1"/>
          </p:cNvSpPr>
          <p:nvPr>
            <p:ph type="pic" sz="quarter" idx="10"/>
          </p:nvPr>
        </p:nvSpPr>
        <p:spPr>
          <a:xfrm>
            <a:off x="0" y="0"/>
            <a:ext cx="24377649" cy="8500532"/>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2" name="Picture Placeholder 4"/>
          <p:cNvSpPr>
            <a:spLocks noGrp="1"/>
          </p:cNvSpPr>
          <p:nvPr>
            <p:ph type="pic" sz="quarter" idx="11"/>
          </p:nvPr>
        </p:nvSpPr>
        <p:spPr>
          <a:xfrm>
            <a:off x="3747638"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10459853"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7169810" y="5104844"/>
            <a:ext cx="3336329" cy="5949760"/>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31950329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Master-Placeholder-">
    <p:spTree>
      <p:nvGrpSpPr>
        <p:cNvPr id="1" name=""/>
        <p:cNvGrpSpPr/>
        <p:nvPr/>
      </p:nvGrpSpPr>
      <p:grpSpPr>
        <a:xfrm>
          <a:off x="0" y="0"/>
          <a:ext cx="0" cy="0"/>
          <a:chOff x="0" y="0"/>
          <a:chExt cx="0" cy="0"/>
        </a:xfrm>
      </p:grpSpPr>
      <p:sp>
        <p:nvSpPr>
          <p:cNvPr id="12" name="Picture Placeholder 4"/>
          <p:cNvSpPr>
            <a:spLocks noGrp="1"/>
          </p:cNvSpPr>
          <p:nvPr>
            <p:ph type="pic" sz="quarter" idx="11"/>
          </p:nvPr>
        </p:nvSpPr>
        <p:spPr>
          <a:xfrm>
            <a:off x="0" y="-1"/>
            <a:ext cx="24423370" cy="6867525"/>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0" y="5572125"/>
            <a:ext cx="8412479" cy="8143875"/>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47790083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9" name="Picture Placeholder 4"/>
          <p:cNvSpPr>
            <a:spLocks noGrp="1"/>
          </p:cNvSpPr>
          <p:nvPr>
            <p:ph type="pic" sz="quarter" idx="12"/>
          </p:nvPr>
        </p:nvSpPr>
        <p:spPr>
          <a:xfrm>
            <a:off x="9123995" y="5813269"/>
            <a:ext cx="5967616" cy="7902731"/>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5461742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2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
            <a:ext cx="24423370" cy="8540398"/>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3" name="Picture Placeholder 4"/>
          <p:cNvSpPr>
            <a:spLocks noGrp="1"/>
          </p:cNvSpPr>
          <p:nvPr>
            <p:ph type="pic" sz="quarter" idx="12"/>
          </p:nvPr>
        </p:nvSpPr>
        <p:spPr>
          <a:xfrm>
            <a:off x="7487723"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4" name="Picture Placeholder 4"/>
          <p:cNvSpPr>
            <a:spLocks noGrp="1"/>
          </p:cNvSpPr>
          <p:nvPr>
            <p:ph type="pic" sz="quarter" idx="13"/>
          </p:nvPr>
        </p:nvSpPr>
        <p:spPr>
          <a:xfrm>
            <a:off x="10806976"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
        <p:nvSpPr>
          <p:cNvPr id="15" name="Picture Placeholder 4"/>
          <p:cNvSpPr>
            <a:spLocks noGrp="1"/>
          </p:cNvSpPr>
          <p:nvPr>
            <p:ph type="pic" sz="quarter" idx="14"/>
          </p:nvPr>
        </p:nvSpPr>
        <p:spPr>
          <a:xfrm>
            <a:off x="13940379" y="6858126"/>
            <a:ext cx="2666386" cy="3460584"/>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90364532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7956667" y="4958807"/>
            <a:ext cx="8357714" cy="6228342"/>
          </a:xfrm>
          <a:solidFill>
            <a:schemeClr val="bg1">
              <a:lumMod val="95000"/>
            </a:schemeClr>
          </a:solidFill>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161733897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4_Master-Placeholder-">
    <p:spTree>
      <p:nvGrpSpPr>
        <p:cNvPr id="1" name=""/>
        <p:cNvGrpSpPr/>
        <p:nvPr/>
      </p:nvGrpSpPr>
      <p:grpSpPr>
        <a:xfrm>
          <a:off x="0" y="0"/>
          <a:ext cx="0" cy="0"/>
          <a:chOff x="0" y="0"/>
          <a:chExt cx="0" cy="0"/>
        </a:xfrm>
      </p:grpSpPr>
      <p:sp>
        <p:nvSpPr>
          <p:cNvPr id="10" name="Picture Placeholder 4"/>
          <p:cNvSpPr>
            <a:spLocks noGrp="1"/>
          </p:cNvSpPr>
          <p:nvPr>
            <p:ph type="pic" sz="quarter" idx="11"/>
          </p:nvPr>
        </p:nvSpPr>
        <p:spPr>
          <a:xfrm>
            <a:off x="0" y="1975334"/>
            <a:ext cx="11723065" cy="9723205"/>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270000407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5_Master-Placeholder-">
    <p:spTree>
      <p:nvGrpSpPr>
        <p:cNvPr id="1" name=""/>
        <p:cNvGrpSpPr/>
        <p:nvPr/>
      </p:nvGrpSpPr>
      <p:grpSpPr>
        <a:xfrm>
          <a:off x="0" y="0"/>
          <a:ext cx="0" cy="0"/>
          <a:chOff x="0" y="0"/>
          <a:chExt cx="0" cy="0"/>
        </a:xfrm>
      </p:grpSpPr>
      <p:sp>
        <p:nvSpPr>
          <p:cNvPr id="6" name="Picture Placeholder 4"/>
          <p:cNvSpPr>
            <a:spLocks noGrp="1"/>
          </p:cNvSpPr>
          <p:nvPr>
            <p:ph type="pic" sz="quarter" idx="11"/>
          </p:nvPr>
        </p:nvSpPr>
        <p:spPr>
          <a:xfrm>
            <a:off x="8368334" y="5300456"/>
            <a:ext cx="7607690" cy="4731613"/>
          </a:xfrm>
          <a:solidFill>
            <a:schemeClr val="bg1">
              <a:lumMod val="95000"/>
            </a:schemeClr>
          </a:solidFill>
          <a:ln>
            <a:noFill/>
          </a:ln>
        </p:spPr>
        <p:txBody>
          <a:bodyPr rtlCol="0">
            <a:normAutofit/>
          </a:bodyPr>
          <a:lstStyle>
            <a:lvl1pPr>
              <a:defRPr sz="2400"/>
            </a:lvl1pPr>
          </a:lstStyle>
          <a:p>
            <a:pPr lvl="0"/>
            <a:r>
              <a:rPr lang="en-US" noProof="0"/>
              <a:t>Click icon to add picture</a:t>
            </a:r>
          </a:p>
        </p:txBody>
      </p:sp>
    </p:spTree>
    <p:extLst>
      <p:ext uri="{BB962C8B-B14F-4D97-AF65-F5344CB8AC3E}">
        <p14:creationId xmlns:p14="http://schemas.microsoft.com/office/powerpoint/2010/main" val="389709923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6_Master-Placeholder-">
    <p:spTree>
      <p:nvGrpSpPr>
        <p:cNvPr id="1" name=""/>
        <p:cNvGrpSpPr/>
        <p:nvPr/>
      </p:nvGrpSpPr>
      <p:grpSpPr>
        <a:xfrm>
          <a:off x="0" y="0"/>
          <a:ext cx="0" cy="0"/>
          <a:chOff x="0" y="0"/>
          <a:chExt cx="0" cy="0"/>
        </a:xfrm>
      </p:grpSpPr>
      <p:sp>
        <p:nvSpPr>
          <p:cNvPr id="8" name="Picture Placeholder 7"/>
          <p:cNvSpPr>
            <a:spLocks noGrp="1"/>
          </p:cNvSpPr>
          <p:nvPr>
            <p:ph type="pic" sz="quarter" idx="11"/>
          </p:nvPr>
        </p:nvSpPr>
        <p:spPr>
          <a:xfrm>
            <a:off x="4761786"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
        <p:nvSpPr>
          <p:cNvPr id="10" name="Picture Placeholder 9"/>
          <p:cNvSpPr>
            <a:spLocks noGrp="1"/>
          </p:cNvSpPr>
          <p:nvPr>
            <p:ph type="pic" sz="quarter" idx="12"/>
          </p:nvPr>
        </p:nvSpPr>
        <p:spPr>
          <a:xfrm>
            <a:off x="16404348" y="1948821"/>
            <a:ext cx="3805081" cy="3805084"/>
          </a:xfrm>
          <a:custGeom>
            <a:avLst/>
            <a:gdLst>
              <a:gd name="connsiteX0" fmla="*/ 1902541 w 3805081"/>
              <a:gd name="connsiteY0" fmla="*/ 0 h 3805084"/>
              <a:gd name="connsiteX1" fmla="*/ 3805081 w 3805081"/>
              <a:gd name="connsiteY1" fmla="*/ 951271 h 3805084"/>
              <a:gd name="connsiteX2" fmla="*/ 3805081 w 3805081"/>
              <a:gd name="connsiteY2" fmla="*/ 2853813 h 3805084"/>
              <a:gd name="connsiteX3" fmla="*/ 1902541 w 3805081"/>
              <a:gd name="connsiteY3" fmla="*/ 3805084 h 3805084"/>
              <a:gd name="connsiteX4" fmla="*/ 0 w 3805081"/>
              <a:gd name="connsiteY4" fmla="*/ 2853813 h 3805084"/>
              <a:gd name="connsiteX5" fmla="*/ 0 w 3805081"/>
              <a:gd name="connsiteY5" fmla="*/ 951271 h 3805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05081" h="3805084">
                <a:moveTo>
                  <a:pt x="1902541" y="0"/>
                </a:moveTo>
                <a:lnTo>
                  <a:pt x="3805081" y="951271"/>
                </a:lnTo>
                <a:lnTo>
                  <a:pt x="3805081" y="2853813"/>
                </a:lnTo>
                <a:lnTo>
                  <a:pt x="1902541" y="3805084"/>
                </a:lnTo>
                <a:lnTo>
                  <a:pt x="0" y="2853813"/>
                </a:lnTo>
                <a:lnTo>
                  <a:pt x="0" y="951271"/>
                </a:lnTo>
                <a:close/>
              </a:path>
            </a:pathLst>
          </a:custGeom>
          <a:solidFill>
            <a:schemeClr val="bg1">
              <a:lumMod val="95000"/>
            </a:schemeClr>
          </a:solidFill>
          <a:ln>
            <a:noFill/>
          </a:ln>
        </p:spPr>
        <p:txBody>
          <a:bodyPr rtlCol="0">
            <a:noAutofit/>
          </a:bodyPr>
          <a:lstStyle>
            <a:lvl1pPr>
              <a:defRPr sz="2400"/>
            </a:lvl1pPr>
          </a:lstStyle>
          <a:p>
            <a:pPr lvl="0"/>
            <a:r>
              <a:rPr lang="en-US" noProof="0"/>
              <a:t>Click icon to add picture</a:t>
            </a:r>
            <a:endParaRPr lang="en-US" noProof="0" dirty="0"/>
          </a:p>
        </p:txBody>
      </p:sp>
    </p:spTree>
    <p:extLst>
      <p:ext uri="{BB962C8B-B14F-4D97-AF65-F5344CB8AC3E}">
        <p14:creationId xmlns:p14="http://schemas.microsoft.com/office/powerpoint/2010/main" val="3770981774"/>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7" Type="http://schemas.openxmlformats.org/officeDocument/2006/relationships/slideLayout" Target="../slideLayouts/slideLayout7.xml"/><Relationship Id="rId71"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61" Type="http://schemas.openxmlformats.org/officeDocument/2006/relationships/slideLayout" Target="../slideLayouts/slideLayout6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19AEE3-D85B-4242-AA7E-62EB42411246}"/>
              </a:ext>
            </a:extLst>
          </p:cNvPr>
          <p:cNvSpPr>
            <a:spLocks noGrp="1"/>
          </p:cNvSpPr>
          <p:nvPr>
            <p:ph type="title"/>
          </p:nvPr>
        </p:nvSpPr>
        <p:spPr>
          <a:xfrm>
            <a:off x="1675964" y="730251"/>
            <a:ext cx="21025723" cy="265112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4BE86E5-06DA-4E0E-AC44-317262F3F7B7}"/>
              </a:ext>
            </a:extLst>
          </p:cNvPr>
          <p:cNvSpPr>
            <a:spLocks noGrp="1"/>
          </p:cNvSpPr>
          <p:nvPr>
            <p:ph type="body" idx="1"/>
          </p:nvPr>
        </p:nvSpPr>
        <p:spPr>
          <a:xfrm>
            <a:off x="1675964" y="3651250"/>
            <a:ext cx="21025723" cy="87026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F301F42-27DB-41A7-8E6C-61DF067AB0EE}"/>
              </a:ext>
            </a:extLst>
          </p:cNvPr>
          <p:cNvSpPr>
            <a:spLocks noGrp="1"/>
          </p:cNvSpPr>
          <p:nvPr>
            <p:ph type="dt" sz="half" idx="2"/>
          </p:nvPr>
        </p:nvSpPr>
        <p:spPr>
          <a:xfrm>
            <a:off x="1675964" y="12712701"/>
            <a:ext cx="5484971" cy="730250"/>
          </a:xfrm>
          <a:prstGeom prst="rect">
            <a:avLst/>
          </a:prstGeom>
        </p:spPr>
        <p:txBody>
          <a:bodyPr vert="horz" lIns="91440" tIns="45720" rIns="91440" bIns="45720" rtlCol="0" anchor="ctr"/>
          <a:lstStyle>
            <a:lvl1pPr algn="l">
              <a:defRPr sz="2399">
                <a:solidFill>
                  <a:schemeClr val="tx1">
                    <a:tint val="75000"/>
                  </a:schemeClr>
                </a:solidFill>
              </a:defRPr>
            </a:lvl1pPr>
          </a:lstStyle>
          <a:p>
            <a:fld id="{C26E4F41-1F33-44E8-9D41-3511DB7B02FC}" type="datetimeFigureOut">
              <a:rPr lang="en-US" smtClean="0"/>
              <a:t>5/22/2019</a:t>
            </a:fld>
            <a:endParaRPr lang="en-US"/>
          </a:p>
        </p:txBody>
      </p:sp>
      <p:sp>
        <p:nvSpPr>
          <p:cNvPr id="5" name="Footer Placeholder 4">
            <a:extLst>
              <a:ext uri="{FF2B5EF4-FFF2-40B4-BE49-F238E27FC236}">
                <a16:creationId xmlns:a16="http://schemas.microsoft.com/office/drawing/2014/main" id="{22B77DB6-21C6-447C-A242-31015FA2A4BE}"/>
              </a:ext>
            </a:extLst>
          </p:cNvPr>
          <p:cNvSpPr>
            <a:spLocks noGrp="1"/>
          </p:cNvSpPr>
          <p:nvPr>
            <p:ph type="ftr" sz="quarter" idx="3"/>
          </p:nvPr>
        </p:nvSpPr>
        <p:spPr>
          <a:xfrm>
            <a:off x="8075097" y="12712701"/>
            <a:ext cx="8227457" cy="730250"/>
          </a:xfrm>
          <a:prstGeom prst="rect">
            <a:avLst/>
          </a:prstGeom>
        </p:spPr>
        <p:txBody>
          <a:bodyPr vert="horz" lIns="91440" tIns="45720" rIns="91440" bIns="45720" rtlCol="0" anchor="ctr"/>
          <a:lstStyle>
            <a:lvl1pPr algn="ctr">
              <a:defRPr sz="2399">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2D3007D-EB0E-4DAC-85A0-2F63F29676E7}"/>
              </a:ext>
            </a:extLst>
          </p:cNvPr>
          <p:cNvSpPr>
            <a:spLocks noGrp="1"/>
          </p:cNvSpPr>
          <p:nvPr>
            <p:ph type="sldNum" sz="quarter" idx="4"/>
          </p:nvPr>
        </p:nvSpPr>
        <p:spPr>
          <a:xfrm>
            <a:off x="17216715" y="12712701"/>
            <a:ext cx="5484971" cy="730250"/>
          </a:xfrm>
          <a:prstGeom prst="rect">
            <a:avLst/>
          </a:prstGeom>
        </p:spPr>
        <p:txBody>
          <a:bodyPr vert="horz" lIns="91440" tIns="45720" rIns="91440" bIns="45720" rtlCol="0" anchor="ctr"/>
          <a:lstStyle>
            <a:lvl1pPr algn="r">
              <a:defRPr sz="2399">
                <a:solidFill>
                  <a:schemeClr val="tx1">
                    <a:tint val="75000"/>
                  </a:schemeClr>
                </a:solidFill>
              </a:defRPr>
            </a:lvl1pPr>
          </a:lstStyle>
          <a:p>
            <a:endParaRPr lang="en-US" dirty="0"/>
          </a:p>
        </p:txBody>
      </p:sp>
      <p:sp>
        <p:nvSpPr>
          <p:cNvPr id="7" name="Oval 6">
            <a:extLst>
              <a:ext uri="{FF2B5EF4-FFF2-40B4-BE49-F238E27FC236}">
                <a16:creationId xmlns:a16="http://schemas.microsoft.com/office/drawing/2014/main" id="{CD27D989-74FE-4B6E-8C37-539715696C5C}"/>
              </a:ext>
            </a:extLst>
          </p:cNvPr>
          <p:cNvSpPr/>
          <p:nvPr userDrawn="1"/>
        </p:nvSpPr>
        <p:spPr>
          <a:xfrm rot="16200000">
            <a:off x="22199601" y="666750"/>
            <a:ext cx="520700" cy="523875"/>
          </a:xfrm>
          <a:prstGeom prst="ellipse">
            <a:avLst/>
          </a:prstGeom>
          <a:solidFill>
            <a:srgbClr val="DE427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dirty="0">
              <a:latin typeface="Montserrat" charset="0"/>
            </a:endParaRPr>
          </a:p>
        </p:txBody>
      </p:sp>
      <p:sp>
        <p:nvSpPr>
          <p:cNvPr id="8" name="TextBox 9">
            <a:extLst>
              <a:ext uri="{FF2B5EF4-FFF2-40B4-BE49-F238E27FC236}">
                <a16:creationId xmlns:a16="http://schemas.microsoft.com/office/drawing/2014/main" id="{AA7CF7B3-08A8-4306-96DB-0FF0C0DF8B81}"/>
              </a:ext>
            </a:extLst>
          </p:cNvPr>
          <p:cNvSpPr txBox="1">
            <a:spLocks noChangeArrowheads="1"/>
          </p:cNvSpPr>
          <p:nvPr userDrawn="1"/>
        </p:nvSpPr>
        <p:spPr bwMode="auto">
          <a:xfrm>
            <a:off x="22102214" y="691906"/>
            <a:ext cx="7858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82843" tIns="91422" rIns="182843" bIns="91422">
            <a:spAutoFit/>
          </a:bodyPr>
          <a:lstStyle>
            <a:lvl1pPr>
              <a:defRPr sz="3600">
                <a:solidFill>
                  <a:schemeClr val="tx1"/>
                </a:solidFill>
                <a:latin typeface="Lato Light"/>
              </a:defRPr>
            </a:lvl1pPr>
            <a:lvl2pPr marL="742950" indent="-285750">
              <a:defRPr sz="3600">
                <a:solidFill>
                  <a:schemeClr val="tx1"/>
                </a:solidFill>
                <a:latin typeface="Lato Light"/>
              </a:defRPr>
            </a:lvl2pPr>
            <a:lvl3pPr marL="1143000" indent="-228600">
              <a:defRPr sz="3600">
                <a:solidFill>
                  <a:schemeClr val="tx1"/>
                </a:solidFill>
                <a:latin typeface="Lato Light"/>
              </a:defRPr>
            </a:lvl3pPr>
            <a:lvl4pPr marL="1600200" indent="-228600">
              <a:defRPr sz="3600">
                <a:solidFill>
                  <a:schemeClr val="tx1"/>
                </a:solidFill>
                <a:latin typeface="Lato Light"/>
              </a:defRPr>
            </a:lvl4pPr>
            <a:lvl5pPr marL="2057400" indent="-228600">
              <a:defRPr sz="3600">
                <a:solidFill>
                  <a:schemeClr val="tx1"/>
                </a:solidFill>
                <a:latin typeface="Lato Light"/>
              </a:defRPr>
            </a:lvl5pPr>
            <a:lvl6pPr marL="2514600" indent="-228600" defTabSz="1827213" fontAlgn="base">
              <a:spcBef>
                <a:spcPct val="0"/>
              </a:spcBef>
              <a:spcAft>
                <a:spcPct val="0"/>
              </a:spcAft>
              <a:defRPr sz="3600">
                <a:solidFill>
                  <a:schemeClr val="tx1"/>
                </a:solidFill>
                <a:latin typeface="Lato Light"/>
              </a:defRPr>
            </a:lvl6pPr>
            <a:lvl7pPr marL="2971800" indent="-228600" defTabSz="1827213" fontAlgn="base">
              <a:spcBef>
                <a:spcPct val="0"/>
              </a:spcBef>
              <a:spcAft>
                <a:spcPct val="0"/>
              </a:spcAft>
              <a:defRPr sz="3600">
                <a:solidFill>
                  <a:schemeClr val="tx1"/>
                </a:solidFill>
                <a:latin typeface="Lato Light"/>
              </a:defRPr>
            </a:lvl7pPr>
            <a:lvl8pPr marL="3429000" indent="-228600" defTabSz="1827213" fontAlgn="base">
              <a:spcBef>
                <a:spcPct val="0"/>
              </a:spcBef>
              <a:spcAft>
                <a:spcPct val="0"/>
              </a:spcAft>
              <a:defRPr sz="3600">
                <a:solidFill>
                  <a:schemeClr val="tx1"/>
                </a:solidFill>
                <a:latin typeface="Lato Light"/>
              </a:defRPr>
            </a:lvl8pPr>
            <a:lvl9pPr marL="3886200" indent="-228600" defTabSz="1827213" fontAlgn="base">
              <a:spcBef>
                <a:spcPct val="0"/>
              </a:spcBef>
              <a:spcAft>
                <a:spcPct val="0"/>
              </a:spcAft>
              <a:defRPr sz="3600">
                <a:solidFill>
                  <a:schemeClr val="tx1"/>
                </a:solidFill>
                <a:latin typeface="Lato Light"/>
              </a:defRPr>
            </a:lvl9pPr>
          </a:lstStyle>
          <a:p>
            <a:pPr algn="ctr" eaLnBrk="1" hangingPunct="1"/>
            <a:fld id="{19627C0D-DFEB-CD42-B6BB-D4156349B114}" type="slidenum">
              <a:rPr lang="id-ID" altLang="sr-Latn-RS" sz="1800">
                <a:solidFill>
                  <a:schemeClr val="bg1"/>
                </a:solidFill>
                <a:latin typeface="Montserrat Light"/>
                <a:ea typeface="Montserrat Light"/>
                <a:cs typeface="Montserrat Light"/>
              </a:rPr>
              <a:pPr algn="ctr" eaLnBrk="1" hangingPunct="1"/>
              <a:t>‹#›</a:t>
            </a:fld>
            <a:r>
              <a:rPr lang="id-ID" altLang="sr-Latn-RS" sz="1800" dirty="0">
                <a:solidFill>
                  <a:schemeClr val="bg1"/>
                </a:solidFill>
                <a:latin typeface="Montserrat Light"/>
                <a:ea typeface="Montserrat Light"/>
                <a:cs typeface="Montserrat Light"/>
              </a:rPr>
              <a:t>  </a:t>
            </a:r>
          </a:p>
        </p:txBody>
      </p:sp>
      <p:pic>
        <p:nvPicPr>
          <p:cNvPr id="9" name="Picture 8">
            <a:extLst>
              <a:ext uri="{FF2B5EF4-FFF2-40B4-BE49-F238E27FC236}">
                <a16:creationId xmlns:a16="http://schemas.microsoft.com/office/drawing/2014/main" id="{25AF9174-DE19-4591-8E3D-62A069A990AE}"/>
              </a:ext>
            </a:extLst>
          </p:cNvPr>
          <p:cNvPicPr>
            <a:picLocks noChangeAspect="1"/>
          </p:cNvPicPr>
          <p:nvPr userDrawn="1"/>
        </p:nvPicPr>
        <p:blipFill>
          <a:blip r:embed="rId71">
            <a:extLst>
              <a:ext uri="{28A0092B-C50C-407E-A947-70E740481C1C}">
                <a14:useLocalDpi xmlns:a14="http://schemas.microsoft.com/office/drawing/2010/main" val="0"/>
              </a:ext>
            </a:extLst>
          </a:blip>
          <a:stretch>
            <a:fillRect/>
          </a:stretch>
        </p:blipFill>
        <p:spPr>
          <a:xfrm>
            <a:off x="538039" y="11015418"/>
            <a:ext cx="3436084" cy="2329548"/>
          </a:xfrm>
          <a:prstGeom prst="rect">
            <a:avLst/>
          </a:prstGeom>
        </p:spPr>
      </p:pic>
    </p:spTree>
    <p:extLst>
      <p:ext uri="{BB962C8B-B14F-4D97-AF65-F5344CB8AC3E}">
        <p14:creationId xmlns:p14="http://schemas.microsoft.com/office/powerpoint/2010/main" val="2156362193"/>
      </p:ext>
    </p:extLst>
  </p:cSld>
  <p:clrMap bg1="lt1" tx1="dk1" bg2="lt2" tx2="dk2" accent1="accent1" accent2="accent2" accent3="accent3" accent4="accent4" accent5="accent5" accent6="accent6" hlink="hlink" folHlink="folHlink"/>
  <p:sldLayoutIdLst>
    <p:sldLayoutId id="2147484132" r:id="rId1"/>
    <p:sldLayoutId id="2147484133" r:id="rId2"/>
    <p:sldLayoutId id="2147484134" r:id="rId3"/>
    <p:sldLayoutId id="2147484135" r:id="rId4"/>
    <p:sldLayoutId id="2147484136" r:id="rId5"/>
    <p:sldLayoutId id="2147484137" r:id="rId6"/>
    <p:sldLayoutId id="2147484138" r:id="rId7"/>
    <p:sldLayoutId id="2147484139" r:id="rId8"/>
    <p:sldLayoutId id="2147484140" r:id="rId9"/>
    <p:sldLayoutId id="2147484141" r:id="rId10"/>
    <p:sldLayoutId id="2147484142" r:id="rId11"/>
    <p:sldLayoutId id="2147484143" r:id="rId12"/>
    <p:sldLayoutId id="2147484054" r:id="rId13"/>
    <p:sldLayoutId id="2147484055" r:id="rId14"/>
    <p:sldLayoutId id="2147484056" r:id="rId15"/>
    <p:sldLayoutId id="2147484057" r:id="rId16"/>
    <p:sldLayoutId id="2147484058" r:id="rId17"/>
    <p:sldLayoutId id="2147484059" r:id="rId18"/>
    <p:sldLayoutId id="2147484060" r:id="rId19"/>
    <p:sldLayoutId id="2147484061" r:id="rId20"/>
    <p:sldLayoutId id="2147484062" r:id="rId21"/>
    <p:sldLayoutId id="2147484063" r:id="rId22"/>
    <p:sldLayoutId id="2147484064" r:id="rId23"/>
    <p:sldLayoutId id="2147484065" r:id="rId24"/>
    <p:sldLayoutId id="2147484066" r:id="rId25"/>
    <p:sldLayoutId id="2147484067" r:id="rId26"/>
    <p:sldLayoutId id="2147484068" r:id="rId27"/>
    <p:sldLayoutId id="2147484069" r:id="rId28"/>
    <p:sldLayoutId id="2147484070" r:id="rId29"/>
    <p:sldLayoutId id="2147484072" r:id="rId30"/>
    <p:sldLayoutId id="2147484073" r:id="rId31"/>
    <p:sldLayoutId id="2147484074" r:id="rId32"/>
    <p:sldLayoutId id="2147484075" r:id="rId33"/>
    <p:sldLayoutId id="2147484076" r:id="rId34"/>
    <p:sldLayoutId id="2147484077" r:id="rId35"/>
    <p:sldLayoutId id="2147484078" r:id="rId36"/>
    <p:sldLayoutId id="2147484079" r:id="rId37"/>
    <p:sldLayoutId id="2147484080" r:id="rId38"/>
    <p:sldLayoutId id="2147484081" r:id="rId39"/>
    <p:sldLayoutId id="2147484082" r:id="rId40"/>
    <p:sldLayoutId id="2147484083" r:id="rId41"/>
    <p:sldLayoutId id="2147484084" r:id="rId42"/>
    <p:sldLayoutId id="2147484085" r:id="rId43"/>
    <p:sldLayoutId id="2147484086" r:id="rId44"/>
    <p:sldLayoutId id="2147484087" r:id="rId45"/>
    <p:sldLayoutId id="2147484088" r:id="rId46"/>
    <p:sldLayoutId id="2147484089" r:id="rId47"/>
    <p:sldLayoutId id="2147484090" r:id="rId48"/>
    <p:sldLayoutId id="2147484091" r:id="rId49"/>
    <p:sldLayoutId id="2147484092" r:id="rId50"/>
    <p:sldLayoutId id="2147484093" r:id="rId51"/>
    <p:sldLayoutId id="2147484094" r:id="rId52"/>
    <p:sldLayoutId id="2147484095" r:id="rId53"/>
    <p:sldLayoutId id="2147484097" r:id="rId54"/>
    <p:sldLayoutId id="2147484098" r:id="rId55"/>
    <p:sldLayoutId id="2147484128" r:id="rId56"/>
    <p:sldLayoutId id="2147484130" r:id="rId57"/>
    <p:sldLayoutId id="2147484104" r:id="rId58"/>
    <p:sldLayoutId id="2147484105" r:id="rId59"/>
    <p:sldLayoutId id="2147484110" r:id="rId60"/>
    <p:sldLayoutId id="2147484111" r:id="rId61"/>
    <p:sldLayoutId id="2147484112" r:id="rId62"/>
    <p:sldLayoutId id="2147484113" r:id="rId63"/>
    <p:sldLayoutId id="2147484114" r:id="rId64"/>
    <p:sldLayoutId id="2147484115" r:id="rId65"/>
    <p:sldLayoutId id="2147484116" r:id="rId66"/>
    <p:sldLayoutId id="2147484117" r:id="rId67"/>
    <p:sldLayoutId id="2147484118" r:id="rId68"/>
    <p:sldLayoutId id="2147484119" r:id="rId69"/>
  </p:sldLayoutIdLst>
  <p:hf hdr="0" ftr="0" dt="0"/>
  <p:txStyles>
    <p:titleStyle>
      <a:lvl1pPr algn="l" defTabSz="1828343" rtl="0" eaLnBrk="1" latinLnBrk="0" hangingPunct="1">
        <a:lnSpc>
          <a:spcPct val="90000"/>
        </a:lnSpc>
        <a:spcBef>
          <a:spcPct val="0"/>
        </a:spcBef>
        <a:buNone/>
        <a:defRPr sz="8798" kern="1200">
          <a:solidFill>
            <a:srgbClr val="DE4276"/>
          </a:solidFill>
          <a:latin typeface="+mj-lt"/>
          <a:ea typeface="+mj-ea"/>
          <a:cs typeface="+mj-cs"/>
        </a:defRPr>
      </a:lvl1pPr>
    </p:titleStyle>
    <p:bodyStyle>
      <a:lvl1pPr marL="457086" indent="-457086" algn="l" defTabSz="1828343" rtl="0" eaLnBrk="1" latinLnBrk="0" hangingPunct="1">
        <a:lnSpc>
          <a:spcPct val="90000"/>
        </a:lnSpc>
        <a:spcBef>
          <a:spcPts val="2000"/>
        </a:spcBef>
        <a:buFont typeface="Arial" panose="020B0604020202020204" pitchFamily="34" charset="0"/>
        <a:buChar char="•"/>
        <a:defRPr sz="5599" kern="1200">
          <a:solidFill>
            <a:schemeClr val="tx1"/>
          </a:solidFill>
          <a:latin typeface="+mn-lt"/>
          <a:ea typeface="+mn-ea"/>
          <a:cs typeface="+mn-cs"/>
        </a:defRPr>
      </a:lvl1pPr>
      <a:lvl2pPr marL="1371257" indent="-457086" algn="l" defTabSz="1828343" rtl="0" eaLnBrk="1" latinLnBrk="0" hangingPunct="1">
        <a:lnSpc>
          <a:spcPct val="90000"/>
        </a:lnSpc>
        <a:spcBef>
          <a:spcPts val="1000"/>
        </a:spcBef>
        <a:buFont typeface="Arial" panose="020B0604020202020204" pitchFamily="34" charset="0"/>
        <a:buChar char="•"/>
        <a:defRPr sz="4799" kern="1200">
          <a:solidFill>
            <a:schemeClr val="tx1"/>
          </a:solidFill>
          <a:latin typeface="+mn-lt"/>
          <a:ea typeface="+mn-ea"/>
          <a:cs typeface="+mn-cs"/>
        </a:defRPr>
      </a:lvl2pPr>
      <a:lvl3pPr marL="2285429" indent="-457086" algn="l" defTabSz="1828343" rtl="0" eaLnBrk="1" latinLnBrk="0" hangingPunct="1">
        <a:lnSpc>
          <a:spcPct val="90000"/>
        </a:lnSpc>
        <a:spcBef>
          <a:spcPts val="1000"/>
        </a:spcBef>
        <a:buFont typeface="Arial" panose="020B0604020202020204" pitchFamily="34" charset="0"/>
        <a:buChar char="•"/>
        <a:defRPr sz="3999" kern="1200">
          <a:solidFill>
            <a:schemeClr val="tx1"/>
          </a:solidFill>
          <a:latin typeface="+mn-lt"/>
          <a:ea typeface="+mn-ea"/>
          <a:cs typeface="+mn-cs"/>
        </a:defRPr>
      </a:lvl3pPr>
      <a:lvl4pPr marL="3199600"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4pPr>
      <a:lvl5pPr marL="4113771"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5pPr>
      <a:lvl6pPr marL="5027943"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6pPr>
      <a:lvl7pPr marL="5942114"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7pPr>
      <a:lvl8pPr marL="6856286"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8pPr>
      <a:lvl9pPr marL="7770457" indent="-457086" algn="l" defTabSz="1828343" rtl="0" eaLnBrk="1" latinLnBrk="0" hangingPunct="1">
        <a:lnSpc>
          <a:spcPct val="90000"/>
        </a:lnSpc>
        <a:spcBef>
          <a:spcPts val="1000"/>
        </a:spcBef>
        <a:buFont typeface="Arial" panose="020B0604020202020204" pitchFamily="34" charset="0"/>
        <a:buChar char="•"/>
        <a:defRPr sz="3599" kern="1200">
          <a:solidFill>
            <a:schemeClr val="tx1"/>
          </a:solidFill>
          <a:latin typeface="+mn-lt"/>
          <a:ea typeface="+mn-ea"/>
          <a:cs typeface="+mn-cs"/>
        </a:defRPr>
      </a:lvl9pPr>
    </p:bodyStyle>
    <p:otherStyle>
      <a:defPPr>
        <a:defRPr lang="en-US"/>
      </a:defPPr>
      <a:lvl1pPr marL="0" algn="l" defTabSz="1828343" rtl="0" eaLnBrk="1" latinLnBrk="0" hangingPunct="1">
        <a:defRPr sz="3599" kern="1200">
          <a:solidFill>
            <a:schemeClr val="tx1"/>
          </a:solidFill>
          <a:latin typeface="+mn-lt"/>
          <a:ea typeface="+mn-ea"/>
          <a:cs typeface="+mn-cs"/>
        </a:defRPr>
      </a:lvl1pPr>
      <a:lvl2pPr marL="914171" algn="l" defTabSz="1828343" rtl="0" eaLnBrk="1" latinLnBrk="0" hangingPunct="1">
        <a:defRPr sz="3599" kern="1200">
          <a:solidFill>
            <a:schemeClr val="tx1"/>
          </a:solidFill>
          <a:latin typeface="+mn-lt"/>
          <a:ea typeface="+mn-ea"/>
          <a:cs typeface="+mn-cs"/>
        </a:defRPr>
      </a:lvl2pPr>
      <a:lvl3pPr marL="1828343" algn="l" defTabSz="1828343" rtl="0" eaLnBrk="1" latinLnBrk="0" hangingPunct="1">
        <a:defRPr sz="3599" kern="1200">
          <a:solidFill>
            <a:schemeClr val="tx1"/>
          </a:solidFill>
          <a:latin typeface="+mn-lt"/>
          <a:ea typeface="+mn-ea"/>
          <a:cs typeface="+mn-cs"/>
        </a:defRPr>
      </a:lvl3pPr>
      <a:lvl4pPr marL="2742514" algn="l" defTabSz="1828343" rtl="0" eaLnBrk="1" latinLnBrk="0" hangingPunct="1">
        <a:defRPr sz="3599" kern="1200">
          <a:solidFill>
            <a:schemeClr val="tx1"/>
          </a:solidFill>
          <a:latin typeface="+mn-lt"/>
          <a:ea typeface="+mn-ea"/>
          <a:cs typeface="+mn-cs"/>
        </a:defRPr>
      </a:lvl4pPr>
      <a:lvl5pPr marL="3656686" algn="l" defTabSz="1828343" rtl="0" eaLnBrk="1" latinLnBrk="0" hangingPunct="1">
        <a:defRPr sz="3599" kern="1200">
          <a:solidFill>
            <a:schemeClr val="tx1"/>
          </a:solidFill>
          <a:latin typeface="+mn-lt"/>
          <a:ea typeface="+mn-ea"/>
          <a:cs typeface="+mn-cs"/>
        </a:defRPr>
      </a:lvl5pPr>
      <a:lvl6pPr marL="4570857" algn="l" defTabSz="1828343" rtl="0" eaLnBrk="1" latinLnBrk="0" hangingPunct="1">
        <a:defRPr sz="3599" kern="1200">
          <a:solidFill>
            <a:schemeClr val="tx1"/>
          </a:solidFill>
          <a:latin typeface="+mn-lt"/>
          <a:ea typeface="+mn-ea"/>
          <a:cs typeface="+mn-cs"/>
        </a:defRPr>
      </a:lvl6pPr>
      <a:lvl7pPr marL="5485028" algn="l" defTabSz="1828343" rtl="0" eaLnBrk="1" latinLnBrk="0" hangingPunct="1">
        <a:defRPr sz="3599" kern="1200">
          <a:solidFill>
            <a:schemeClr val="tx1"/>
          </a:solidFill>
          <a:latin typeface="+mn-lt"/>
          <a:ea typeface="+mn-ea"/>
          <a:cs typeface="+mn-cs"/>
        </a:defRPr>
      </a:lvl7pPr>
      <a:lvl8pPr marL="6399200" algn="l" defTabSz="1828343" rtl="0" eaLnBrk="1" latinLnBrk="0" hangingPunct="1">
        <a:defRPr sz="3599" kern="1200">
          <a:solidFill>
            <a:schemeClr val="tx1"/>
          </a:solidFill>
          <a:latin typeface="+mn-lt"/>
          <a:ea typeface="+mn-ea"/>
          <a:cs typeface="+mn-cs"/>
        </a:defRPr>
      </a:lvl8pPr>
      <a:lvl9pPr marL="7313371" algn="l" defTabSz="1828343" rtl="0" eaLnBrk="1" latinLnBrk="0" hangingPunct="1">
        <a:defRPr sz="35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hyperlink" Target="https://www.powershellgallery.com/packages/SignatureDownloadCustomTask/1.4"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github.com/Microsoft/AaronLocker" TargetMode="External"/><Relationship Id="rId5" Type="http://schemas.openxmlformats.org/officeDocument/2006/relationships/hyperlink" Target="https://www.microsoft.com/en-us/download/details.aspx?id=53337" TargetMode="External"/><Relationship Id="rId4" Type="http://schemas.openxmlformats.org/officeDocument/2006/relationships/hyperlink" Target="https://www.powershellgallery.com/packages/WindowsDefender_InternalEvaluationSettings/1.43"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kompas-xnet.si/"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23837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E4E81-6126-4ECA-ADA9-87EADD10737D}"/>
              </a:ext>
            </a:extLst>
          </p:cNvPr>
          <p:cNvSpPr>
            <a:spLocks noGrp="1"/>
          </p:cNvSpPr>
          <p:nvPr>
            <p:ph type="ctrTitle"/>
          </p:nvPr>
        </p:nvSpPr>
        <p:spPr/>
        <p:txBody>
          <a:bodyPr/>
          <a:lstStyle/>
          <a:p>
            <a:r>
              <a:rPr lang="en-US" dirty="0" err="1">
                <a:solidFill>
                  <a:srgbClr val="DE4276"/>
                </a:solidFill>
              </a:rPr>
              <a:t>Povečanje</a:t>
            </a:r>
            <a:r>
              <a:rPr lang="en-US" dirty="0">
                <a:solidFill>
                  <a:srgbClr val="DE4276"/>
                </a:solidFill>
              </a:rPr>
              <a:t> </a:t>
            </a:r>
            <a:r>
              <a:rPr lang="en-US" dirty="0" err="1">
                <a:solidFill>
                  <a:srgbClr val="DE4276"/>
                </a:solidFill>
              </a:rPr>
              <a:t>varnosti</a:t>
            </a:r>
            <a:r>
              <a:rPr lang="en-US" dirty="0">
                <a:solidFill>
                  <a:srgbClr val="DE4276"/>
                </a:solidFill>
              </a:rPr>
              <a:t> Windows </a:t>
            </a:r>
            <a:r>
              <a:rPr lang="en-US" dirty="0" err="1">
                <a:solidFill>
                  <a:srgbClr val="DE4276"/>
                </a:solidFill>
              </a:rPr>
              <a:t>klientov</a:t>
            </a:r>
            <a:endParaRPr lang="en-US" dirty="0">
              <a:solidFill>
                <a:srgbClr val="DE4276"/>
              </a:solidFill>
            </a:endParaRPr>
          </a:p>
        </p:txBody>
      </p:sp>
      <p:sp>
        <p:nvSpPr>
          <p:cNvPr id="3" name="Subtitle 2">
            <a:extLst>
              <a:ext uri="{FF2B5EF4-FFF2-40B4-BE49-F238E27FC236}">
                <a16:creationId xmlns:a16="http://schemas.microsoft.com/office/drawing/2014/main" id="{29965237-AB0E-4081-BDC8-084DD7996C14}"/>
              </a:ext>
            </a:extLst>
          </p:cNvPr>
          <p:cNvSpPr>
            <a:spLocks noGrp="1"/>
          </p:cNvSpPr>
          <p:nvPr>
            <p:ph type="subTitle" idx="1"/>
          </p:nvPr>
        </p:nvSpPr>
        <p:spPr/>
        <p:txBody>
          <a:bodyPr/>
          <a:lstStyle/>
          <a:p>
            <a:r>
              <a:rPr lang="en-US" dirty="0"/>
              <a:t>Jo</a:t>
            </a:r>
            <a:r>
              <a:rPr lang="sl-SI" dirty="0"/>
              <a:t>že Markič </a:t>
            </a:r>
            <a:r>
              <a:rPr lang="sl-SI" dirty="0" err="1"/>
              <a:t>s.p</a:t>
            </a:r>
            <a:r>
              <a:rPr lang="sl-SI" dirty="0"/>
              <a:t>.</a:t>
            </a:r>
          </a:p>
        </p:txBody>
      </p:sp>
    </p:spTree>
    <p:extLst>
      <p:ext uri="{BB962C8B-B14F-4D97-AF65-F5344CB8AC3E}">
        <p14:creationId xmlns:p14="http://schemas.microsoft.com/office/powerpoint/2010/main" val="1946970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B651A-3FAD-4946-9AA8-3B00202A9069}"/>
              </a:ext>
            </a:extLst>
          </p:cNvPr>
          <p:cNvSpPr>
            <a:spLocks noGrp="1"/>
          </p:cNvSpPr>
          <p:nvPr>
            <p:ph type="title"/>
          </p:nvPr>
        </p:nvSpPr>
        <p:spPr/>
        <p:txBody>
          <a:bodyPr/>
          <a:lstStyle/>
          <a:p>
            <a:r>
              <a:rPr lang="en-US" dirty="0">
                <a:solidFill>
                  <a:srgbClr val="DE4276"/>
                </a:solidFill>
              </a:rPr>
              <a:t>Agenda</a:t>
            </a:r>
          </a:p>
        </p:txBody>
      </p:sp>
      <p:sp>
        <p:nvSpPr>
          <p:cNvPr id="3" name="Content Placeholder 2">
            <a:extLst>
              <a:ext uri="{FF2B5EF4-FFF2-40B4-BE49-F238E27FC236}">
                <a16:creationId xmlns:a16="http://schemas.microsoft.com/office/drawing/2014/main" id="{27E5DB1F-9F4F-42A4-8399-28ACFC1EEB29}"/>
              </a:ext>
            </a:extLst>
          </p:cNvPr>
          <p:cNvSpPr>
            <a:spLocks noGrp="1"/>
          </p:cNvSpPr>
          <p:nvPr>
            <p:ph idx="1"/>
          </p:nvPr>
        </p:nvSpPr>
        <p:spPr/>
        <p:txBody>
          <a:bodyPr/>
          <a:lstStyle/>
          <a:p>
            <a:r>
              <a:rPr lang="sl-SI" dirty="0"/>
              <a:t>Kaj je </a:t>
            </a:r>
            <a:r>
              <a:rPr lang="sl-SI" dirty="0" err="1"/>
              <a:t>malware</a:t>
            </a:r>
            <a:r>
              <a:rPr lang="sl-SI" dirty="0"/>
              <a:t>?</a:t>
            </a:r>
          </a:p>
          <a:p>
            <a:r>
              <a:rPr lang="en-US" dirty="0"/>
              <a:t>The Windows 10 defense stack</a:t>
            </a:r>
          </a:p>
          <a:p>
            <a:r>
              <a:rPr lang="sl-SI" dirty="0"/>
              <a:t>Windows 10 &amp; Windows </a:t>
            </a:r>
            <a:r>
              <a:rPr lang="sl-SI" dirty="0" err="1"/>
              <a:t>Defender</a:t>
            </a:r>
            <a:endParaRPr lang="sl-SI" dirty="0"/>
          </a:p>
          <a:p>
            <a:r>
              <a:rPr lang="sl-SI" dirty="0"/>
              <a:t>Windows </a:t>
            </a:r>
            <a:r>
              <a:rPr lang="sl-SI" dirty="0" err="1"/>
              <a:t>Defender</a:t>
            </a:r>
            <a:r>
              <a:rPr lang="sl-SI" dirty="0"/>
              <a:t> AV – upravljanje</a:t>
            </a:r>
          </a:p>
          <a:p>
            <a:r>
              <a:rPr lang="en-US" dirty="0"/>
              <a:t>VMs &amp; VDI: Configure endpoints for optimal performance</a:t>
            </a:r>
          </a:p>
          <a:p>
            <a:r>
              <a:rPr lang="en-US" dirty="0"/>
              <a:t>Microsoft Security Compliance Toolkit</a:t>
            </a:r>
          </a:p>
          <a:p>
            <a:r>
              <a:rPr lang="en-US" dirty="0"/>
              <a:t>Windows 10 1903</a:t>
            </a:r>
          </a:p>
          <a:p>
            <a:pPr marL="0" indent="0">
              <a:buNone/>
            </a:pPr>
            <a:endParaRPr lang="en-US" dirty="0"/>
          </a:p>
        </p:txBody>
      </p:sp>
    </p:spTree>
    <p:extLst>
      <p:ext uri="{BB962C8B-B14F-4D97-AF65-F5344CB8AC3E}">
        <p14:creationId xmlns:p14="http://schemas.microsoft.com/office/powerpoint/2010/main" val="139282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B651A-3FAD-4946-9AA8-3B00202A9069}"/>
              </a:ext>
            </a:extLst>
          </p:cNvPr>
          <p:cNvSpPr>
            <a:spLocks noGrp="1"/>
          </p:cNvSpPr>
          <p:nvPr>
            <p:ph type="title"/>
          </p:nvPr>
        </p:nvSpPr>
        <p:spPr/>
        <p:txBody>
          <a:bodyPr/>
          <a:lstStyle/>
          <a:p>
            <a:r>
              <a:rPr lang="en-US" dirty="0">
                <a:solidFill>
                  <a:srgbClr val="DE4276"/>
                </a:solidFill>
              </a:rPr>
              <a:t>Agenda</a:t>
            </a:r>
          </a:p>
        </p:txBody>
      </p:sp>
      <p:sp>
        <p:nvSpPr>
          <p:cNvPr id="3" name="Content Placeholder 2">
            <a:extLst>
              <a:ext uri="{FF2B5EF4-FFF2-40B4-BE49-F238E27FC236}">
                <a16:creationId xmlns:a16="http://schemas.microsoft.com/office/drawing/2014/main" id="{27E5DB1F-9F4F-42A4-8399-28ACFC1EEB29}"/>
              </a:ext>
            </a:extLst>
          </p:cNvPr>
          <p:cNvSpPr>
            <a:spLocks noGrp="1"/>
          </p:cNvSpPr>
          <p:nvPr>
            <p:ph idx="1"/>
          </p:nvPr>
        </p:nvSpPr>
        <p:spPr/>
        <p:txBody>
          <a:bodyPr>
            <a:normAutofit/>
          </a:bodyPr>
          <a:lstStyle/>
          <a:p>
            <a:r>
              <a:rPr lang="en-US" dirty="0"/>
              <a:t>PowerShell Automation</a:t>
            </a:r>
          </a:p>
          <a:p>
            <a:r>
              <a:rPr lang="en-US" dirty="0"/>
              <a:t>Windows Defender Security Center</a:t>
            </a:r>
          </a:p>
          <a:p>
            <a:r>
              <a:rPr lang="en-US" dirty="0"/>
              <a:t>Windows Defender Antivirus</a:t>
            </a:r>
          </a:p>
          <a:p>
            <a:r>
              <a:rPr lang="en-US" dirty="0"/>
              <a:t>Windows Defender Application Guard</a:t>
            </a:r>
          </a:p>
          <a:p>
            <a:r>
              <a:rPr lang="en-CA" dirty="0"/>
              <a:t>Overview of Windows Defender Device Guard</a:t>
            </a:r>
          </a:p>
          <a:p>
            <a:r>
              <a:rPr lang="en-CA" dirty="0"/>
              <a:t>Implementing Windows Defender Device Guard policies</a:t>
            </a:r>
          </a:p>
          <a:p>
            <a:endParaRPr lang="en-US" dirty="0"/>
          </a:p>
        </p:txBody>
      </p:sp>
    </p:spTree>
    <p:extLst>
      <p:ext uri="{BB962C8B-B14F-4D97-AF65-F5344CB8AC3E}">
        <p14:creationId xmlns:p14="http://schemas.microsoft.com/office/powerpoint/2010/main" val="2261037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B651A-3FAD-4946-9AA8-3B00202A9069}"/>
              </a:ext>
            </a:extLst>
          </p:cNvPr>
          <p:cNvSpPr>
            <a:spLocks noGrp="1"/>
          </p:cNvSpPr>
          <p:nvPr>
            <p:ph type="title"/>
          </p:nvPr>
        </p:nvSpPr>
        <p:spPr/>
        <p:txBody>
          <a:bodyPr/>
          <a:lstStyle/>
          <a:p>
            <a:r>
              <a:rPr lang="en-US" dirty="0">
                <a:solidFill>
                  <a:srgbClr val="DE4276"/>
                </a:solidFill>
              </a:rPr>
              <a:t>Agenda</a:t>
            </a:r>
          </a:p>
        </p:txBody>
      </p:sp>
      <p:sp>
        <p:nvSpPr>
          <p:cNvPr id="3" name="Content Placeholder 2">
            <a:extLst>
              <a:ext uri="{FF2B5EF4-FFF2-40B4-BE49-F238E27FC236}">
                <a16:creationId xmlns:a16="http://schemas.microsoft.com/office/drawing/2014/main" id="{27E5DB1F-9F4F-42A4-8399-28ACFC1EEB29}"/>
              </a:ext>
            </a:extLst>
          </p:cNvPr>
          <p:cNvSpPr>
            <a:spLocks noGrp="1"/>
          </p:cNvSpPr>
          <p:nvPr>
            <p:ph idx="1"/>
          </p:nvPr>
        </p:nvSpPr>
        <p:spPr/>
        <p:txBody>
          <a:bodyPr/>
          <a:lstStyle/>
          <a:p>
            <a:r>
              <a:rPr lang="en-US" dirty="0"/>
              <a:t>Windows Defender Exploit Guard</a:t>
            </a:r>
          </a:p>
          <a:p>
            <a:pPr lvl="1"/>
            <a:r>
              <a:rPr lang="en-US" dirty="0"/>
              <a:t>Controlled Folder Access</a:t>
            </a:r>
          </a:p>
          <a:p>
            <a:r>
              <a:rPr lang="en-US" dirty="0"/>
              <a:t>Windows Defender SmartScreen </a:t>
            </a:r>
          </a:p>
          <a:p>
            <a:r>
              <a:rPr lang="en-US" dirty="0"/>
              <a:t>What is AppLocker?</a:t>
            </a:r>
          </a:p>
          <a:p>
            <a:r>
              <a:rPr lang="en-US" dirty="0"/>
              <a:t>AppLocker rules</a:t>
            </a:r>
          </a:p>
          <a:p>
            <a:r>
              <a:rPr lang="en-CA" dirty="0"/>
              <a:t>Windows Defender ATP</a:t>
            </a:r>
            <a:endParaRPr lang="en-US" dirty="0"/>
          </a:p>
          <a:p>
            <a:r>
              <a:rPr lang="en-US" dirty="0"/>
              <a:t>Attack Surface Analyzer</a:t>
            </a:r>
          </a:p>
        </p:txBody>
      </p:sp>
    </p:spTree>
    <p:extLst>
      <p:ext uri="{BB962C8B-B14F-4D97-AF65-F5344CB8AC3E}">
        <p14:creationId xmlns:p14="http://schemas.microsoft.com/office/powerpoint/2010/main" val="568252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F508-3DE8-4BC3-9A49-B26E3B8AC2E0}"/>
              </a:ext>
            </a:extLst>
          </p:cNvPr>
          <p:cNvSpPr>
            <a:spLocks noGrp="1"/>
          </p:cNvSpPr>
          <p:nvPr>
            <p:ph type="title"/>
          </p:nvPr>
        </p:nvSpPr>
        <p:spPr/>
        <p:txBody>
          <a:bodyPr/>
          <a:lstStyle/>
          <a:p>
            <a:r>
              <a:rPr lang="sl-SI" dirty="0"/>
              <a:t>Kaj je </a:t>
            </a:r>
            <a:r>
              <a:rPr lang="sl-SI" dirty="0" err="1"/>
              <a:t>malware</a:t>
            </a:r>
            <a:r>
              <a:rPr lang="sl-SI" dirty="0"/>
              <a:t>?</a:t>
            </a:r>
            <a:endParaRPr lang="en-US" dirty="0"/>
          </a:p>
        </p:txBody>
      </p:sp>
      <p:sp>
        <p:nvSpPr>
          <p:cNvPr id="3" name="Content Placeholder 2">
            <a:extLst>
              <a:ext uri="{FF2B5EF4-FFF2-40B4-BE49-F238E27FC236}">
                <a16:creationId xmlns:a16="http://schemas.microsoft.com/office/drawing/2014/main" id="{69349D50-6D70-49FC-8C86-2B77E282C295}"/>
              </a:ext>
            </a:extLst>
          </p:cNvPr>
          <p:cNvSpPr>
            <a:spLocks noGrp="1"/>
          </p:cNvSpPr>
          <p:nvPr>
            <p:ph idx="1"/>
          </p:nvPr>
        </p:nvSpPr>
        <p:spPr/>
        <p:txBody>
          <a:bodyPr/>
          <a:lstStyle/>
          <a:p>
            <a:r>
              <a:rPr lang="en-US" dirty="0"/>
              <a:t>Computer viruses </a:t>
            </a:r>
          </a:p>
          <a:p>
            <a:r>
              <a:rPr lang="en-US" dirty="0"/>
              <a:t>Computer worms </a:t>
            </a:r>
          </a:p>
          <a:p>
            <a:r>
              <a:rPr lang="en-US" dirty="0"/>
              <a:t>Trojan horses</a:t>
            </a:r>
          </a:p>
          <a:p>
            <a:r>
              <a:rPr lang="en-US" dirty="0"/>
              <a:t>Ransomware </a:t>
            </a:r>
          </a:p>
          <a:p>
            <a:r>
              <a:rPr lang="en-US" dirty="0"/>
              <a:t>Spyware</a:t>
            </a:r>
          </a:p>
          <a:p>
            <a:r>
              <a:rPr lang="en-US" dirty="0"/>
              <a:t>Adware</a:t>
            </a:r>
            <a:endParaRPr lang="sl-SI" dirty="0"/>
          </a:p>
          <a:p>
            <a:r>
              <a:rPr lang="en-US" dirty="0" err="1"/>
              <a:t>Fileless</a:t>
            </a:r>
            <a:r>
              <a:rPr lang="en-US"/>
              <a:t> malware</a:t>
            </a:r>
            <a:endParaRPr lang="en-US" dirty="0"/>
          </a:p>
        </p:txBody>
      </p:sp>
    </p:spTree>
    <p:extLst>
      <p:ext uri="{BB962C8B-B14F-4D97-AF65-F5344CB8AC3E}">
        <p14:creationId xmlns:p14="http://schemas.microsoft.com/office/powerpoint/2010/main" val="3205881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 name="Rectangle 245" descr="Bounce Left:  Rectangle 17"/>
          <p:cNvSpPr/>
          <p:nvPr/>
        </p:nvSpPr>
        <p:spPr bwMode="auto">
          <a:xfrm>
            <a:off x="2974" y="13622666"/>
            <a:ext cx="24372948" cy="89605"/>
          </a:xfrm>
          <a:prstGeom prst="rect">
            <a:avLst/>
          </a:prstGeom>
          <a:solidFill>
            <a:srgbClr val="0078D7"/>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248" name="Group 247"/>
          <p:cNvGrpSpPr/>
          <p:nvPr/>
        </p:nvGrpSpPr>
        <p:grpSpPr>
          <a:xfrm>
            <a:off x="2022081" y="2460523"/>
            <a:ext cx="16253881" cy="496238"/>
            <a:chOff x="1030845" y="2163717"/>
            <a:chExt cx="8293239" cy="253196"/>
          </a:xfrm>
        </p:grpSpPr>
        <p:sp>
          <p:nvSpPr>
            <p:cNvPr id="249" name="TextBox 248"/>
            <p:cNvSpPr txBox="1"/>
            <p:nvPr/>
          </p:nvSpPr>
          <p:spPr>
            <a:xfrm>
              <a:off x="1030845" y="2163717"/>
              <a:ext cx="8293239" cy="253196"/>
            </a:xfrm>
            <a:prstGeom prst="rect">
              <a:avLst/>
            </a:prstGeom>
          </p:spPr>
          <p:txBody>
            <a:bodyPr vert="horz" wrap="none" lIns="182780" tIns="182780" rIns="182780" bIns="182780" rtlCol="0" anchor="ctr">
              <a:noAutofit/>
            </a:bodyPr>
            <a:lstStyle/>
            <a:p>
              <a:pPr algn="ctr" defTabSz="1863844">
                <a:lnSpc>
                  <a:spcPct val="90000"/>
                </a:lnSpc>
                <a:spcAft>
                  <a:spcPts val="1200"/>
                </a:spcAft>
                <a:defRPr/>
              </a:pPr>
              <a:r>
                <a:rPr lang="en-US" sz="2350" kern="0" dirty="0">
                  <a:solidFill>
                    <a:srgbClr val="505050"/>
                  </a:solidFill>
                  <a:latin typeface="Segoe UI Semibold" panose="020B0702040204020203" pitchFamily="34" charset="0"/>
                  <a:ea typeface="Segoe UI" pitchFamily="34" charset="0"/>
                  <a:cs typeface="Segoe UI Semibold" panose="020B0702040204020203" pitchFamily="34" charset="0"/>
                </a:rPr>
                <a:t>PRE-BREACH</a:t>
              </a:r>
            </a:p>
          </p:txBody>
        </p:sp>
        <p:cxnSp>
          <p:nvCxnSpPr>
            <p:cNvPr id="250" name="Straight Arrow Connector 249"/>
            <p:cNvCxnSpPr/>
            <p:nvPr/>
          </p:nvCxnSpPr>
          <p:spPr>
            <a:xfrm>
              <a:off x="1031449" y="2388446"/>
              <a:ext cx="8292635" cy="0"/>
            </a:xfrm>
            <a:prstGeom prst="straightConnector1">
              <a:avLst/>
            </a:prstGeom>
            <a:noFill/>
            <a:ln w="38100" cap="flat" cmpd="sng" algn="ctr">
              <a:solidFill>
                <a:srgbClr val="737373"/>
              </a:solidFill>
              <a:prstDash val="solid"/>
              <a:headEnd type="none"/>
              <a:tailEnd type="triangle"/>
            </a:ln>
            <a:effectLst/>
          </p:spPr>
        </p:cxnSp>
      </p:grpSp>
      <p:grpSp>
        <p:nvGrpSpPr>
          <p:cNvPr id="251" name="Group 250"/>
          <p:cNvGrpSpPr/>
          <p:nvPr/>
        </p:nvGrpSpPr>
        <p:grpSpPr>
          <a:xfrm>
            <a:off x="18324381" y="2460523"/>
            <a:ext cx="4238140" cy="496238"/>
            <a:chOff x="9165011" y="1970338"/>
            <a:chExt cx="2119923" cy="248219"/>
          </a:xfrm>
        </p:grpSpPr>
        <p:cxnSp>
          <p:nvCxnSpPr>
            <p:cNvPr id="252" name="Straight Arrow Connector 251"/>
            <p:cNvCxnSpPr/>
            <p:nvPr/>
          </p:nvCxnSpPr>
          <p:spPr>
            <a:xfrm>
              <a:off x="9165011" y="2190650"/>
              <a:ext cx="2119923" cy="0"/>
            </a:xfrm>
            <a:prstGeom prst="straightConnector1">
              <a:avLst/>
            </a:prstGeom>
            <a:noFill/>
            <a:ln w="38100" cap="flat" cmpd="sng" algn="ctr">
              <a:solidFill>
                <a:srgbClr val="333333"/>
              </a:solidFill>
              <a:prstDash val="solid"/>
              <a:headEnd type="none"/>
              <a:tailEnd type="triangle"/>
            </a:ln>
            <a:effectLst/>
          </p:spPr>
        </p:cxnSp>
        <p:sp>
          <p:nvSpPr>
            <p:cNvPr id="253" name="TextBox 252"/>
            <p:cNvSpPr txBox="1"/>
            <p:nvPr/>
          </p:nvSpPr>
          <p:spPr>
            <a:xfrm>
              <a:off x="9300056" y="1970338"/>
              <a:ext cx="1897543" cy="248219"/>
            </a:xfrm>
            <a:prstGeom prst="rect">
              <a:avLst/>
            </a:prstGeom>
          </p:spPr>
          <p:txBody>
            <a:bodyPr vert="horz" wrap="none" lIns="182780" tIns="182780" rIns="182780" bIns="182780" rtlCol="0" anchor="ctr">
              <a:noAutofit/>
            </a:bodyPr>
            <a:lstStyle/>
            <a:p>
              <a:pPr algn="ctr" defTabSz="1863844">
                <a:lnSpc>
                  <a:spcPct val="90000"/>
                </a:lnSpc>
                <a:spcAft>
                  <a:spcPts val="1200"/>
                </a:spcAft>
                <a:defRPr/>
              </a:pPr>
              <a:r>
                <a:rPr lang="en-US" sz="2350" kern="0" dirty="0">
                  <a:solidFill>
                    <a:srgbClr val="505050"/>
                  </a:solidFill>
                  <a:latin typeface="Segoe UI Semibold" panose="020B0702040204020203" pitchFamily="34" charset="0"/>
                  <a:ea typeface="Segoe UI" pitchFamily="34" charset="0"/>
                  <a:cs typeface="Segoe UI Semibold" panose="020B0702040204020203" pitchFamily="34" charset="0"/>
                </a:rPr>
                <a:t>POST-BREACH</a:t>
              </a:r>
            </a:p>
          </p:txBody>
        </p:sp>
      </p:grpSp>
      <p:grpSp>
        <p:nvGrpSpPr>
          <p:cNvPr id="254" name="Group 253"/>
          <p:cNvGrpSpPr/>
          <p:nvPr/>
        </p:nvGrpSpPr>
        <p:grpSpPr>
          <a:xfrm>
            <a:off x="18579292" y="3325230"/>
            <a:ext cx="3918013" cy="7518060"/>
            <a:chOff x="9292518" y="2402866"/>
            <a:chExt cx="1959795" cy="3760542"/>
          </a:xfrm>
        </p:grpSpPr>
        <p:sp>
          <p:nvSpPr>
            <p:cNvPr id="255" name="Rectangle 254"/>
            <p:cNvSpPr/>
            <p:nvPr/>
          </p:nvSpPr>
          <p:spPr bwMode="auto">
            <a:xfrm>
              <a:off x="9292518" y="2402866"/>
              <a:ext cx="1959795" cy="3760542"/>
            </a:xfrm>
            <a:prstGeom prst="rect">
              <a:avLst/>
            </a:prstGeom>
            <a:solidFill>
              <a:srgbClr val="D7D7D7"/>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sp>
          <p:nvSpPr>
            <p:cNvPr id="256" name="Rectangle 255"/>
            <p:cNvSpPr/>
            <p:nvPr/>
          </p:nvSpPr>
          <p:spPr>
            <a:xfrm>
              <a:off x="9414785" y="4561131"/>
              <a:ext cx="1715260" cy="1254995"/>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defRPr/>
              </a:pPr>
              <a:r>
                <a:rPr lang="en-US" sz="2742" kern="0" dirty="0">
                  <a:solidFill>
                    <a:srgbClr val="FFFFFF">
                      <a:lumMod val="65000"/>
                    </a:srgbClr>
                  </a:solidFill>
                  <a:latin typeface="Calibri" panose="020F0502020204030204"/>
                </a:rPr>
                <a:t>Windows Defender ATP</a:t>
              </a:r>
            </a:p>
          </p:txBody>
        </p:sp>
        <p:sp>
          <p:nvSpPr>
            <p:cNvPr id="257" name="TextBox 256"/>
            <p:cNvSpPr txBox="1"/>
            <p:nvPr/>
          </p:nvSpPr>
          <p:spPr>
            <a:xfrm>
              <a:off x="9308568" y="2691403"/>
              <a:ext cx="1927694" cy="594499"/>
            </a:xfrm>
            <a:prstGeom prst="rect">
              <a:avLst/>
            </a:prstGeom>
          </p:spPr>
          <p:txBody>
            <a:bodyPr vert="horz" wrap="square" lIns="182780" tIns="182780" rIns="182780" bIns="182780" rtlCol="0" anchor="ctr">
              <a:noAutofit/>
            </a:bodyPr>
            <a:lstStyle/>
            <a:p>
              <a:pPr algn="ctr" defTabSz="1791297">
                <a:defRPr/>
              </a:pPr>
              <a:r>
                <a:rPr lang="en-US" sz="3134" kern="0" dirty="0">
                  <a:solidFill>
                    <a:srgbClr val="FFFFFF">
                      <a:lumMod val="65000"/>
                    </a:srgbClr>
                  </a:solidFill>
                  <a:latin typeface="Segoe UI Semibold" panose="020B0702040204020203" pitchFamily="34" charset="0"/>
                  <a:ea typeface="Segoe UI" pitchFamily="34" charset="0"/>
                  <a:cs typeface="Segoe UI Semibold" panose="020B0702040204020203" pitchFamily="34" charset="0"/>
                </a:rPr>
                <a:t>Breach detection investigation &amp; response</a:t>
              </a:r>
            </a:p>
          </p:txBody>
        </p:sp>
        <p:grpSp>
          <p:nvGrpSpPr>
            <p:cNvPr id="258" name="Group 257"/>
            <p:cNvGrpSpPr/>
            <p:nvPr/>
          </p:nvGrpSpPr>
          <p:grpSpPr>
            <a:xfrm>
              <a:off x="9921780" y="3594953"/>
              <a:ext cx="701271" cy="701271"/>
              <a:chOff x="9921780" y="3594953"/>
              <a:chExt cx="701271" cy="701271"/>
            </a:xfrm>
          </p:grpSpPr>
          <p:sp>
            <p:nvSpPr>
              <p:cNvPr id="259" name="Oval 258"/>
              <p:cNvSpPr/>
              <p:nvPr/>
            </p:nvSpPr>
            <p:spPr bwMode="auto">
              <a:xfrm>
                <a:off x="9921780"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sp>
            <p:nvSpPr>
              <p:cNvPr id="260" name="Freeform 177"/>
              <p:cNvSpPr>
                <a:spLocks/>
              </p:cNvSpPr>
              <p:nvPr/>
            </p:nvSpPr>
            <p:spPr bwMode="auto">
              <a:xfrm>
                <a:off x="10153060" y="3753005"/>
                <a:ext cx="238711" cy="385166"/>
              </a:xfrm>
              <a:custGeom>
                <a:avLst/>
                <a:gdLst>
                  <a:gd name="T0" fmla="*/ 36 w 102"/>
                  <a:gd name="T1" fmla="*/ 0 h 180"/>
                  <a:gd name="T2" fmla="*/ 0 w 102"/>
                  <a:gd name="T3" fmla="*/ 95 h 180"/>
                  <a:gd name="T4" fmla="*/ 43 w 102"/>
                  <a:gd name="T5" fmla="*/ 95 h 180"/>
                  <a:gd name="T6" fmla="*/ 0 w 102"/>
                  <a:gd name="T7" fmla="*/ 180 h 180"/>
                  <a:gd name="T8" fmla="*/ 102 w 102"/>
                  <a:gd name="T9" fmla="*/ 57 h 180"/>
                  <a:gd name="T10" fmla="*/ 45 w 102"/>
                  <a:gd name="T11" fmla="*/ 57 h 180"/>
                  <a:gd name="T12" fmla="*/ 81 w 102"/>
                  <a:gd name="T13" fmla="*/ 0 h 180"/>
                  <a:gd name="T14" fmla="*/ 36 w 102"/>
                  <a:gd name="T15" fmla="*/ 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80">
                    <a:moveTo>
                      <a:pt x="36" y="0"/>
                    </a:moveTo>
                    <a:lnTo>
                      <a:pt x="0" y="95"/>
                    </a:lnTo>
                    <a:lnTo>
                      <a:pt x="43" y="95"/>
                    </a:lnTo>
                    <a:lnTo>
                      <a:pt x="0" y="180"/>
                    </a:lnTo>
                    <a:lnTo>
                      <a:pt x="102" y="57"/>
                    </a:lnTo>
                    <a:lnTo>
                      <a:pt x="45" y="57"/>
                    </a:lnTo>
                    <a:lnTo>
                      <a:pt x="81" y="0"/>
                    </a:lnTo>
                    <a:lnTo>
                      <a:pt x="36" y="0"/>
                    </a:ln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3528" kern="0">
                  <a:solidFill>
                    <a:srgbClr val="FFFFFF">
                      <a:lumMod val="65000"/>
                    </a:srgbClr>
                  </a:solidFill>
                  <a:latin typeface="Segoe UI"/>
                </a:endParaRPr>
              </a:p>
            </p:txBody>
          </p:sp>
        </p:grpSp>
      </p:grpSp>
      <p:grpSp>
        <p:nvGrpSpPr>
          <p:cNvPr id="261" name="Group 260"/>
          <p:cNvGrpSpPr/>
          <p:nvPr/>
        </p:nvGrpSpPr>
        <p:grpSpPr>
          <a:xfrm>
            <a:off x="2022082" y="3325230"/>
            <a:ext cx="3918013" cy="7518060"/>
            <a:chOff x="1010582" y="2402866"/>
            <a:chExt cx="1959795" cy="3760542"/>
          </a:xfrm>
        </p:grpSpPr>
        <p:sp>
          <p:nvSpPr>
            <p:cNvPr id="262" name="Rectangle 261"/>
            <p:cNvSpPr/>
            <p:nvPr/>
          </p:nvSpPr>
          <p:spPr bwMode="auto">
            <a:xfrm>
              <a:off x="1010582" y="2402866"/>
              <a:ext cx="1959795" cy="3760542"/>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sp>
          <p:nvSpPr>
            <p:cNvPr id="263" name="TextBox 262"/>
            <p:cNvSpPr txBox="1"/>
            <p:nvPr/>
          </p:nvSpPr>
          <p:spPr>
            <a:xfrm>
              <a:off x="1154310" y="2691403"/>
              <a:ext cx="1672338" cy="376648"/>
            </a:xfrm>
            <a:prstGeom prst="rect">
              <a:avLst/>
            </a:prstGeom>
          </p:spPr>
          <p:txBody>
            <a:bodyPr vert="horz" wrap="square" lIns="182780" tIns="182780" rIns="182780" bIns="182780" rtlCol="0" anchor="t">
              <a:noAutofit/>
            </a:bodyPr>
            <a:lstStyle/>
            <a:p>
              <a:pPr algn="ctr" defTabSz="1863844">
                <a:lnSpc>
                  <a:spcPct val="90000"/>
                </a:lnSpc>
                <a:spcAft>
                  <a:spcPts val="1200"/>
                </a:spcAft>
                <a:defRPr/>
              </a:pPr>
              <a:r>
                <a:rPr lang="en-US" sz="3134" kern="0" dirty="0">
                  <a:solidFill>
                    <a:srgbClr val="FFFFFF">
                      <a:lumMod val="65000"/>
                    </a:srgbClr>
                  </a:solidFill>
                  <a:latin typeface="Segoe UI Semibold" panose="020B0702040204020203" pitchFamily="34" charset="0"/>
                  <a:ea typeface="Segoe UI" pitchFamily="34" charset="0"/>
                  <a:cs typeface="Segoe UI Semibold" panose="020B0702040204020203" pitchFamily="34" charset="0"/>
                </a:rPr>
                <a:t>Device protection</a:t>
              </a:r>
            </a:p>
          </p:txBody>
        </p:sp>
        <p:sp>
          <p:nvSpPr>
            <p:cNvPr id="264" name="Rectangle 263"/>
            <p:cNvSpPr/>
            <p:nvPr/>
          </p:nvSpPr>
          <p:spPr>
            <a:xfrm>
              <a:off x="1120870" y="4561131"/>
              <a:ext cx="1739218" cy="1254995"/>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spcAft>
                  <a:spcPts val="1372"/>
                </a:spcAft>
                <a:defRPr/>
              </a:pPr>
              <a:r>
                <a:rPr lang="en-US" sz="2742" kern="0" dirty="0">
                  <a:solidFill>
                    <a:srgbClr val="FFFFFF">
                      <a:lumMod val="65000"/>
                    </a:srgbClr>
                  </a:solidFill>
                  <a:latin typeface="Calibri" panose="020F0502020204030204"/>
                </a:rPr>
                <a:t>Device Health attestation </a:t>
              </a:r>
            </a:p>
            <a:p>
              <a:pPr algn="ctr" defTabSz="1791297">
                <a:spcAft>
                  <a:spcPts val="1372"/>
                </a:spcAft>
                <a:defRPr/>
              </a:pPr>
              <a:r>
                <a:rPr lang="en-US" sz="2742" kern="0" dirty="0">
                  <a:solidFill>
                    <a:srgbClr val="FFFFFF">
                      <a:lumMod val="65000"/>
                    </a:srgbClr>
                  </a:solidFill>
                  <a:latin typeface="Calibri" panose="020F0502020204030204"/>
                </a:rPr>
                <a:t>Device Guard</a:t>
              </a:r>
            </a:p>
            <a:p>
              <a:pPr algn="ctr" defTabSz="1791297">
                <a:spcAft>
                  <a:spcPts val="1372"/>
                </a:spcAft>
                <a:defRPr/>
              </a:pPr>
              <a:r>
                <a:rPr lang="en-US" sz="2742" kern="0" dirty="0">
                  <a:solidFill>
                    <a:srgbClr val="FFFFFF">
                      <a:lumMod val="65000"/>
                    </a:srgbClr>
                  </a:solidFill>
                  <a:latin typeface="Calibri" panose="020F0502020204030204"/>
                </a:rPr>
                <a:t>Device Control</a:t>
              </a:r>
            </a:p>
            <a:p>
              <a:pPr algn="ctr" defTabSz="1791297">
                <a:spcAft>
                  <a:spcPts val="1372"/>
                </a:spcAft>
                <a:defRPr/>
              </a:pPr>
              <a:r>
                <a:rPr lang="en-US" sz="2742" kern="0" dirty="0">
                  <a:solidFill>
                    <a:srgbClr val="FFFFFF">
                      <a:lumMod val="65000"/>
                    </a:srgbClr>
                  </a:solidFill>
                  <a:latin typeface="Calibri" panose="020F0502020204030204"/>
                </a:rPr>
                <a:t>Security policies</a:t>
              </a:r>
            </a:p>
          </p:txBody>
        </p:sp>
        <p:grpSp>
          <p:nvGrpSpPr>
            <p:cNvPr id="265" name="Group 264"/>
            <p:cNvGrpSpPr/>
            <p:nvPr/>
          </p:nvGrpSpPr>
          <p:grpSpPr>
            <a:xfrm>
              <a:off x="1639844" y="3594953"/>
              <a:ext cx="701271" cy="701271"/>
              <a:chOff x="1639844" y="3594953"/>
              <a:chExt cx="701271" cy="701271"/>
            </a:xfrm>
          </p:grpSpPr>
          <p:sp>
            <p:nvSpPr>
              <p:cNvPr id="266" name="Oval 265"/>
              <p:cNvSpPr/>
              <p:nvPr/>
            </p:nvSpPr>
            <p:spPr bwMode="auto">
              <a:xfrm>
                <a:off x="1639844"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grpSp>
            <p:nvGrpSpPr>
              <p:cNvPr id="267" name="Group 266"/>
              <p:cNvGrpSpPr/>
              <p:nvPr/>
            </p:nvGrpSpPr>
            <p:grpSpPr>
              <a:xfrm>
                <a:off x="1868842" y="3733302"/>
                <a:ext cx="253738" cy="389062"/>
                <a:chOff x="7198185" y="1881461"/>
                <a:chExt cx="166688" cy="255587"/>
              </a:xfrm>
            </p:grpSpPr>
            <p:sp>
              <p:nvSpPr>
                <p:cNvPr id="268" name="Freeform 112"/>
                <p:cNvSpPr>
                  <a:spLocks/>
                </p:cNvSpPr>
                <p:nvPr/>
              </p:nvSpPr>
              <p:spPr bwMode="auto">
                <a:xfrm>
                  <a:off x="7214060" y="1881461"/>
                  <a:ext cx="134938" cy="112713"/>
                </a:xfrm>
                <a:custGeom>
                  <a:avLst/>
                  <a:gdLst>
                    <a:gd name="T0" fmla="*/ 36 w 36"/>
                    <a:gd name="T1" fmla="*/ 30 h 30"/>
                    <a:gd name="T2" fmla="*/ 36 w 36"/>
                    <a:gd name="T3" fmla="*/ 17 h 30"/>
                    <a:gd name="T4" fmla="*/ 36 w 36"/>
                    <a:gd name="T5" fmla="*/ 17 h 30"/>
                    <a:gd name="T6" fmla="*/ 18 w 36"/>
                    <a:gd name="T7" fmla="*/ 0 h 30"/>
                    <a:gd name="T8" fmla="*/ 0 w 36"/>
                    <a:gd name="T9" fmla="*/ 17 h 30"/>
                    <a:gd name="T10" fmla="*/ 0 w 36"/>
                    <a:gd name="T11" fmla="*/ 20 h 30"/>
                    <a:gd name="T12" fmla="*/ 0 w 36"/>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30"/>
                      </a:moveTo>
                      <a:cubicBezTo>
                        <a:pt x="36" y="17"/>
                        <a:pt x="36" y="17"/>
                        <a:pt x="36" y="17"/>
                      </a:cubicBezTo>
                      <a:cubicBezTo>
                        <a:pt x="36" y="17"/>
                        <a:pt x="36" y="17"/>
                        <a:pt x="36" y="17"/>
                      </a:cubicBezTo>
                      <a:cubicBezTo>
                        <a:pt x="36" y="7"/>
                        <a:pt x="28" y="0"/>
                        <a:pt x="18" y="0"/>
                      </a:cubicBezTo>
                      <a:cubicBezTo>
                        <a:pt x="8" y="0"/>
                        <a:pt x="0" y="7"/>
                        <a:pt x="0" y="17"/>
                      </a:cubicBezTo>
                      <a:cubicBezTo>
                        <a:pt x="0" y="17"/>
                        <a:pt x="0" y="20"/>
                        <a:pt x="0" y="20"/>
                      </a:cubicBezTo>
                      <a:cubicBezTo>
                        <a:pt x="0" y="30"/>
                        <a:pt x="0" y="30"/>
                        <a:pt x="0" y="30"/>
                      </a:cubicBez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2154" b="1" kern="0" dirty="0">
                    <a:solidFill>
                      <a:srgbClr val="FFFFFF">
                        <a:lumMod val="65000"/>
                      </a:srgbClr>
                    </a:solidFill>
                    <a:latin typeface="Segoe UI"/>
                  </a:endParaRPr>
                </a:p>
              </p:txBody>
            </p:sp>
            <p:sp>
              <p:nvSpPr>
                <p:cNvPr id="269" name="Freeform 113"/>
                <p:cNvSpPr>
                  <a:spLocks noEditPoints="1"/>
                </p:cNvSpPr>
                <p:nvPr/>
              </p:nvSpPr>
              <p:spPr bwMode="auto">
                <a:xfrm>
                  <a:off x="7198185" y="2016398"/>
                  <a:ext cx="166688" cy="120650"/>
                </a:xfrm>
                <a:custGeom>
                  <a:avLst/>
                  <a:gdLst>
                    <a:gd name="T0" fmla="*/ 42 w 44"/>
                    <a:gd name="T1" fmla="*/ 0 h 32"/>
                    <a:gd name="T2" fmla="*/ 2 w 44"/>
                    <a:gd name="T3" fmla="*/ 0 h 32"/>
                    <a:gd name="T4" fmla="*/ 0 w 44"/>
                    <a:gd name="T5" fmla="*/ 2 h 32"/>
                    <a:gd name="T6" fmla="*/ 0 w 44"/>
                    <a:gd name="T7" fmla="*/ 30 h 32"/>
                    <a:gd name="T8" fmla="*/ 2 w 44"/>
                    <a:gd name="T9" fmla="*/ 32 h 32"/>
                    <a:gd name="T10" fmla="*/ 42 w 44"/>
                    <a:gd name="T11" fmla="*/ 32 h 32"/>
                    <a:gd name="T12" fmla="*/ 44 w 44"/>
                    <a:gd name="T13" fmla="*/ 30 h 32"/>
                    <a:gd name="T14" fmla="*/ 44 w 44"/>
                    <a:gd name="T15" fmla="*/ 2 h 32"/>
                    <a:gd name="T16" fmla="*/ 42 w 44"/>
                    <a:gd name="T17" fmla="*/ 0 h 32"/>
                    <a:gd name="T18" fmla="*/ 23 w 44"/>
                    <a:gd name="T19" fmla="*/ 15 h 32"/>
                    <a:gd name="T20" fmla="*/ 24 w 44"/>
                    <a:gd name="T21" fmla="*/ 20 h 32"/>
                    <a:gd name="T22" fmla="*/ 24 w 44"/>
                    <a:gd name="T23" fmla="*/ 21 h 32"/>
                    <a:gd name="T24" fmla="*/ 23 w 44"/>
                    <a:gd name="T25" fmla="*/ 21 h 32"/>
                    <a:gd name="T26" fmla="*/ 21 w 44"/>
                    <a:gd name="T27" fmla="*/ 21 h 32"/>
                    <a:gd name="T28" fmla="*/ 20 w 44"/>
                    <a:gd name="T29" fmla="*/ 21 h 32"/>
                    <a:gd name="T30" fmla="*/ 20 w 44"/>
                    <a:gd name="T31" fmla="*/ 20 h 32"/>
                    <a:gd name="T32" fmla="*/ 21 w 44"/>
                    <a:gd name="T33" fmla="*/ 15 h 32"/>
                    <a:gd name="T34" fmla="*/ 18 w 44"/>
                    <a:gd name="T35" fmla="*/ 12 h 32"/>
                    <a:gd name="T36" fmla="*/ 22 w 44"/>
                    <a:gd name="T37" fmla="*/ 8 h 32"/>
                    <a:gd name="T38" fmla="*/ 26 w 44"/>
                    <a:gd name="T39" fmla="*/ 12 h 32"/>
                    <a:gd name="T40" fmla="*/ 23 w 44"/>
                    <a:gd name="T41"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32">
                      <a:moveTo>
                        <a:pt x="42" y="0"/>
                      </a:moveTo>
                      <a:cubicBezTo>
                        <a:pt x="2" y="0"/>
                        <a:pt x="2" y="0"/>
                        <a:pt x="2" y="0"/>
                      </a:cubicBezTo>
                      <a:cubicBezTo>
                        <a:pt x="1" y="0"/>
                        <a:pt x="0" y="1"/>
                        <a:pt x="0" y="2"/>
                      </a:cubicBezTo>
                      <a:cubicBezTo>
                        <a:pt x="0" y="30"/>
                        <a:pt x="0" y="30"/>
                        <a:pt x="0" y="30"/>
                      </a:cubicBezTo>
                      <a:cubicBezTo>
                        <a:pt x="0" y="31"/>
                        <a:pt x="1" y="32"/>
                        <a:pt x="2" y="32"/>
                      </a:cubicBezTo>
                      <a:cubicBezTo>
                        <a:pt x="42" y="32"/>
                        <a:pt x="42" y="32"/>
                        <a:pt x="42" y="32"/>
                      </a:cubicBezTo>
                      <a:cubicBezTo>
                        <a:pt x="43" y="32"/>
                        <a:pt x="44" y="31"/>
                        <a:pt x="44" y="30"/>
                      </a:cubicBezTo>
                      <a:cubicBezTo>
                        <a:pt x="44" y="2"/>
                        <a:pt x="44" y="2"/>
                        <a:pt x="44" y="2"/>
                      </a:cubicBezTo>
                      <a:cubicBezTo>
                        <a:pt x="44" y="1"/>
                        <a:pt x="43" y="0"/>
                        <a:pt x="42" y="0"/>
                      </a:cubicBezTo>
                      <a:close/>
                      <a:moveTo>
                        <a:pt x="23" y="15"/>
                      </a:moveTo>
                      <a:cubicBezTo>
                        <a:pt x="24" y="20"/>
                        <a:pt x="24" y="20"/>
                        <a:pt x="24" y="20"/>
                      </a:cubicBezTo>
                      <a:cubicBezTo>
                        <a:pt x="24" y="20"/>
                        <a:pt x="24" y="21"/>
                        <a:pt x="24" y="21"/>
                      </a:cubicBezTo>
                      <a:cubicBezTo>
                        <a:pt x="24" y="21"/>
                        <a:pt x="24" y="21"/>
                        <a:pt x="23" y="21"/>
                      </a:cubicBezTo>
                      <a:cubicBezTo>
                        <a:pt x="21" y="21"/>
                        <a:pt x="21" y="21"/>
                        <a:pt x="21" y="21"/>
                      </a:cubicBezTo>
                      <a:cubicBezTo>
                        <a:pt x="20" y="21"/>
                        <a:pt x="20" y="21"/>
                        <a:pt x="20" y="21"/>
                      </a:cubicBezTo>
                      <a:cubicBezTo>
                        <a:pt x="20" y="21"/>
                        <a:pt x="20" y="20"/>
                        <a:pt x="20" y="20"/>
                      </a:cubicBezTo>
                      <a:cubicBezTo>
                        <a:pt x="21" y="15"/>
                        <a:pt x="21" y="15"/>
                        <a:pt x="21" y="15"/>
                      </a:cubicBezTo>
                      <a:cubicBezTo>
                        <a:pt x="19" y="14"/>
                        <a:pt x="18" y="13"/>
                        <a:pt x="18" y="12"/>
                      </a:cubicBezTo>
                      <a:cubicBezTo>
                        <a:pt x="18" y="10"/>
                        <a:pt x="20" y="8"/>
                        <a:pt x="22" y="8"/>
                      </a:cubicBezTo>
                      <a:cubicBezTo>
                        <a:pt x="24" y="8"/>
                        <a:pt x="26" y="10"/>
                        <a:pt x="26" y="12"/>
                      </a:cubicBezTo>
                      <a:cubicBezTo>
                        <a:pt x="26" y="13"/>
                        <a:pt x="25" y="14"/>
                        <a:pt x="23" y="15"/>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2154" b="1" kern="0" dirty="0">
                    <a:solidFill>
                      <a:srgbClr val="FFFFFF">
                        <a:lumMod val="65000"/>
                      </a:srgbClr>
                    </a:solidFill>
                    <a:latin typeface="Segoe UI"/>
                  </a:endParaRPr>
                </a:p>
              </p:txBody>
            </p:sp>
          </p:grpSp>
        </p:grpSp>
      </p:grpSp>
      <p:grpSp>
        <p:nvGrpSpPr>
          <p:cNvPr id="270" name="Group 269"/>
          <p:cNvGrpSpPr/>
          <p:nvPr/>
        </p:nvGrpSpPr>
        <p:grpSpPr>
          <a:xfrm>
            <a:off x="14439989" y="3325230"/>
            <a:ext cx="3918013" cy="7518060"/>
            <a:chOff x="7216380" y="2402866"/>
            <a:chExt cx="1959795" cy="3760542"/>
          </a:xfrm>
        </p:grpSpPr>
        <p:sp>
          <p:nvSpPr>
            <p:cNvPr id="271" name="Rectangle 270"/>
            <p:cNvSpPr/>
            <p:nvPr/>
          </p:nvSpPr>
          <p:spPr bwMode="auto">
            <a:xfrm>
              <a:off x="7216380" y="2402866"/>
              <a:ext cx="1959795" cy="3760542"/>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sp>
          <p:nvSpPr>
            <p:cNvPr id="272" name="TextBox 271"/>
            <p:cNvSpPr txBox="1"/>
            <p:nvPr/>
          </p:nvSpPr>
          <p:spPr>
            <a:xfrm>
              <a:off x="7374914" y="2691403"/>
              <a:ext cx="1642726" cy="376648"/>
            </a:xfrm>
            <a:prstGeom prst="rect">
              <a:avLst/>
            </a:prstGeom>
          </p:spPr>
          <p:txBody>
            <a:bodyPr vert="horz" wrap="square" lIns="182780" tIns="182780" rIns="182780" bIns="182780" rtlCol="0" anchor="t">
              <a:noAutofit/>
            </a:bodyPr>
            <a:lstStyle/>
            <a:p>
              <a:pPr algn="ctr" defTabSz="1863844">
                <a:lnSpc>
                  <a:spcPct val="90000"/>
                </a:lnSpc>
                <a:spcAft>
                  <a:spcPts val="1200"/>
                </a:spcAft>
                <a:defRPr/>
              </a:pPr>
              <a:r>
                <a:rPr lang="en-US" sz="3134" kern="0" dirty="0">
                  <a:solidFill>
                    <a:srgbClr val="FFFFFF">
                      <a:lumMod val="65000"/>
                    </a:srgbClr>
                  </a:solidFill>
                  <a:latin typeface="Segoe UI Semibold" panose="020B0702040204020203" pitchFamily="34" charset="0"/>
                  <a:ea typeface="Segoe UI" pitchFamily="34" charset="0"/>
                  <a:cs typeface="Segoe UI Semibold" panose="020B0702040204020203" pitchFamily="34" charset="0"/>
                </a:rPr>
                <a:t>Information protection</a:t>
              </a:r>
            </a:p>
            <a:p>
              <a:pPr algn="ctr" defTabSz="1863844">
                <a:lnSpc>
                  <a:spcPct val="90000"/>
                </a:lnSpc>
                <a:spcAft>
                  <a:spcPts val="1200"/>
                </a:spcAft>
                <a:defRPr/>
              </a:pPr>
              <a:endParaRPr lang="en-US" sz="3134" kern="0" dirty="0">
                <a:solidFill>
                  <a:srgbClr val="FFFFFF">
                    <a:lumMod val="65000"/>
                  </a:srgbClr>
                </a:solidFill>
                <a:latin typeface="Segoe UI Semibold" panose="020B0702040204020203" pitchFamily="34" charset="0"/>
                <a:ea typeface="Segoe UI" pitchFamily="34" charset="0"/>
                <a:cs typeface="Segoe UI Semibold" panose="020B0702040204020203" pitchFamily="34" charset="0"/>
              </a:endParaRPr>
            </a:p>
          </p:txBody>
        </p:sp>
        <p:sp>
          <p:nvSpPr>
            <p:cNvPr id="273" name="Rectangle 272"/>
            <p:cNvSpPr/>
            <p:nvPr/>
          </p:nvSpPr>
          <p:spPr>
            <a:xfrm>
              <a:off x="7363926" y="4561131"/>
              <a:ext cx="1664703" cy="1254995"/>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spcAft>
                  <a:spcPts val="1372"/>
                </a:spcAft>
                <a:defRPr/>
              </a:pPr>
              <a:r>
                <a:rPr lang="en-US" sz="2742" kern="0" dirty="0">
                  <a:solidFill>
                    <a:srgbClr val="FFFFFF">
                      <a:lumMod val="65000"/>
                    </a:srgbClr>
                  </a:solidFill>
                  <a:latin typeface="Calibri" panose="020F0502020204030204"/>
                </a:rPr>
                <a:t>Device protection / Drive encryption</a:t>
              </a:r>
            </a:p>
            <a:p>
              <a:pPr algn="ctr" defTabSz="1791297">
                <a:spcAft>
                  <a:spcPts val="1372"/>
                </a:spcAft>
                <a:defRPr/>
              </a:pPr>
              <a:r>
                <a:rPr lang="en-US" sz="2742" kern="0" dirty="0">
                  <a:solidFill>
                    <a:srgbClr val="FFFFFF">
                      <a:lumMod val="65000"/>
                    </a:srgbClr>
                  </a:solidFill>
                  <a:latin typeface="Calibri" panose="020F0502020204030204"/>
                </a:rPr>
                <a:t>Enterprise Data Protection</a:t>
              </a:r>
            </a:p>
            <a:p>
              <a:pPr algn="ctr" defTabSz="1791297">
                <a:spcAft>
                  <a:spcPts val="1372"/>
                </a:spcAft>
                <a:defRPr/>
              </a:pPr>
              <a:r>
                <a:rPr lang="en-US" sz="2742" kern="0" dirty="0">
                  <a:solidFill>
                    <a:srgbClr val="FFFFFF">
                      <a:lumMod val="65000"/>
                    </a:srgbClr>
                  </a:solidFill>
                  <a:latin typeface="Calibri" panose="020F0502020204030204"/>
                </a:rPr>
                <a:t>Conditional access</a:t>
              </a:r>
            </a:p>
          </p:txBody>
        </p:sp>
        <p:grpSp>
          <p:nvGrpSpPr>
            <p:cNvPr id="274" name="Group 273"/>
            <p:cNvGrpSpPr/>
            <p:nvPr/>
          </p:nvGrpSpPr>
          <p:grpSpPr>
            <a:xfrm>
              <a:off x="7845642" y="3594953"/>
              <a:ext cx="701271" cy="701271"/>
              <a:chOff x="7845642" y="3594953"/>
              <a:chExt cx="701271" cy="701271"/>
            </a:xfrm>
          </p:grpSpPr>
          <p:sp>
            <p:nvSpPr>
              <p:cNvPr id="275" name="Oval 274"/>
              <p:cNvSpPr/>
              <p:nvPr/>
            </p:nvSpPr>
            <p:spPr bwMode="auto">
              <a:xfrm>
                <a:off x="7845642"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grpSp>
            <p:nvGrpSpPr>
              <p:cNvPr id="276" name="Group 275"/>
              <p:cNvGrpSpPr/>
              <p:nvPr/>
            </p:nvGrpSpPr>
            <p:grpSpPr>
              <a:xfrm>
                <a:off x="8028210" y="3769396"/>
                <a:ext cx="336135" cy="352385"/>
                <a:chOff x="7463658" y="4062450"/>
                <a:chExt cx="370689" cy="392494"/>
              </a:xfrm>
            </p:grpSpPr>
            <p:sp>
              <p:nvSpPr>
                <p:cNvPr id="277" name="Oval 340"/>
                <p:cNvSpPr>
                  <a:spLocks noChangeArrowheads="1"/>
                </p:cNvSpPr>
                <p:nvPr/>
              </p:nvSpPr>
              <p:spPr bwMode="auto">
                <a:xfrm>
                  <a:off x="7607578" y="4186739"/>
                  <a:ext cx="82860" cy="80680"/>
                </a:xfrm>
                <a:prstGeom prst="ellipse">
                  <a:avLst/>
                </a:pr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sp>
              <p:nvSpPr>
                <p:cNvPr id="278" name="Oval 341"/>
                <p:cNvSpPr>
                  <a:spLocks noChangeArrowheads="1"/>
                </p:cNvSpPr>
                <p:nvPr/>
              </p:nvSpPr>
              <p:spPr bwMode="auto">
                <a:xfrm>
                  <a:off x="7701341" y="4335015"/>
                  <a:ext cx="23986" cy="26166"/>
                </a:xfrm>
                <a:prstGeom prst="ellipse">
                  <a:avLst/>
                </a:pr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sp>
              <p:nvSpPr>
                <p:cNvPr id="279" name="Line 342"/>
                <p:cNvSpPr>
                  <a:spLocks noChangeShapeType="1"/>
                </p:cNvSpPr>
                <p:nvPr/>
              </p:nvSpPr>
              <p:spPr bwMode="auto">
                <a:xfrm>
                  <a:off x="7690437" y="4206363"/>
                  <a:ext cx="102485" cy="0"/>
                </a:xfrm>
                <a:prstGeom prst="line">
                  <a:avLst/>
                </a:prstGeom>
                <a:noFill/>
                <a:ln w="12700"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sp>
              <p:nvSpPr>
                <p:cNvPr id="280" name="Line 343"/>
                <p:cNvSpPr>
                  <a:spLocks noChangeShapeType="1"/>
                </p:cNvSpPr>
                <p:nvPr/>
              </p:nvSpPr>
              <p:spPr bwMode="auto">
                <a:xfrm>
                  <a:off x="7690437" y="4247794"/>
                  <a:ext cx="102485" cy="0"/>
                </a:xfrm>
                <a:prstGeom prst="line">
                  <a:avLst/>
                </a:prstGeom>
                <a:noFill/>
                <a:ln w="12700"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sp>
              <p:nvSpPr>
                <p:cNvPr id="281" name="Freeform 512"/>
                <p:cNvSpPr>
                  <a:spLocks/>
                </p:cNvSpPr>
                <p:nvPr/>
              </p:nvSpPr>
              <p:spPr bwMode="auto">
                <a:xfrm>
                  <a:off x="7463658" y="4062450"/>
                  <a:ext cx="370689" cy="392494"/>
                </a:xfrm>
                <a:custGeom>
                  <a:avLst/>
                  <a:gdLst>
                    <a:gd name="T0" fmla="*/ 70 w 72"/>
                    <a:gd name="T1" fmla="*/ 0 h 76"/>
                    <a:gd name="T2" fmla="*/ 7 w 72"/>
                    <a:gd name="T3" fmla="*/ 0 h 76"/>
                    <a:gd name="T4" fmla="*/ 5 w 72"/>
                    <a:gd name="T5" fmla="*/ 2 h 76"/>
                    <a:gd name="T6" fmla="*/ 2 w 72"/>
                    <a:gd name="T7" fmla="*/ 5 h 76"/>
                    <a:gd name="T8" fmla="*/ 0 w 72"/>
                    <a:gd name="T9" fmla="*/ 7 h 76"/>
                    <a:gd name="T10" fmla="*/ 0 w 72"/>
                    <a:gd name="T11" fmla="*/ 17 h 76"/>
                    <a:gd name="T12" fmla="*/ 2 w 72"/>
                    <a:gd name="T13" fmla="*/ 19 h 76"/>
                    <a:gd name="T14" fmla="*/ 5 w 72"/>
                    <a:gd name="T15" fmla="*/ 21 h 76"/>
                    <a:gd name="T16" fmla="*/ 5 w 72"/>
                    <a:gd name="T17" fmla="*/ 55 h 76"/>
                    <a:gd name="T18" fmla="*/ 2 w 72"/>
                    <a:gd name="T19" fmla="*/ 57 h 76"/>
                    <a:gd name="T20" fmla="*/ 0 w 72"/>
                    <a:gd name="T21" fmla="*/ 59 h 76"/>
                    <a:gd name="T22" fmla="*/ 0 w 72"/>
                    <a:gd name="T23" fmla="*/ 69 h 76"/>
                    <a:gd name="T24" fmla="*/ 2 w 72"/>
                    <a:gd name="T25" fmla="*/ 71 h 76"/>
                    <a:gd name="T26" fmla="*/ 5 w 72"/>
                    <a:gd name="T27" fmla="*/ 74 h 76"/>
                    <a:gd name="T28" fmla="*/ 7 w 72"/>
                    <a:gd name="T29" fmla="*/ 76 h 76"/>
                    <a:gd name="T30" fmla="*/ 70 w 72"/>
                    <a:gd name="T31" fmla="*/ 76 h 76"/>
                    <a:gd name="T32" fmla="*/ 72 w 72"/>
                    <a:gd name="T33" fmla="*/ 74 h 76"/>
                    <a:gd name="T34" fmla="*/ 72 w 72"/>
                    <a:gd name="T35" fmla="*/ 2 h 76"/>
                    <a:gd name="T36" fmla="*/ 70 w 72"/>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76">
                      <a:moveTo>
                        <a:pt x="70" y="0"/>
                      </a:moveTo>
                      <a:cubicBezTo>
                        <a:pt x="7" y="0"/>
                        <a:pt x="7" y="0"/>
                        <a:pt x="7" y="0"/>
                      </a:cubicBezTo>
                      <a:cubicBezTo>
                        <a:pt x="6" y="0"/>
                        <a:pt x="5" y="1"/>
                        <a:pt x="5" y="2"/>
                      </a:cubicBezTo>
                      <a:cubicBezTo>
                        <a:pt x="5" y="4"/>
                        <a:pt x="4" y="5"/>
                        <a:pt x="2" y="5"/>
                      </a:cubicBezTo>
                      <a:cubicBezTo>
                        <a:pt x="1" y="5"/>
                        <a:pt x="0" y="6"/>
                        <a:pt x="0" y="7"/>
                      </a:cubicBezTo>
                      <a:cubicBezTo>
                        <a:pt x="0" y="17"/>
                        <a:pt x="0" y="17"/>
                        <a:pt x="0" y="17"/>
                      </a:cubicBezTo>
                      <a:cubicBezTo>
                        <a:pt x="0" y="18"/>
                        <a:pt x="1" y="19"/>
                        <a:pt x="2" y="19"/>
                      </a:cubicBezTo>
                      <a:cubicBezTo>
                        <a:pt x="4" y="19"/>
                        <a:pt x="5" y="20"/>
                        <a:pt x="5" y="21"/>
                      </a:cubicBezTo>
                      <a:cubicBezTo>
                        <a:pt x="5" y="55"/>
                        <a:pt x="5" y="55"/>
                        <a:pt x="5" y="55"/>
                      </a:cubicBezTo>
                      <a:cubicBezTo>
                        <a:pt x="5" y="56"/>
                        <a:pt x="4" y="57"/>
                        <a:pt x="2" y="57"/>
                      </a:cubicBezTo>
                      <a:cubicBezTo>
                        <a:pt x="1" y="57"/>
                        <a:pt x="0" y="58"/>
                        <a:pt x="0" y="59"/>
                      </a:cubicBezTo>
                      <a:cubicBezTo>
                        <a:pt x="0" y="69"/>
                        <a:pt x="0" y="69"/>
                        <a:pt x="0" y="69"/>
                      </a:cubicBezTo>
                      <a:cubicBezTo>
                        <a:pt x="0" y="70"/>
                        <a:pt x="1" y="71"/>
                        <a:pt x="2" y="71"/>
                      </a:cubicBezTo>
                      <a:cubicBezTo>
                        <a:pt x="4" y="71"/>
                        <a:pt x="5" y="72"/>
                        <a:pt x="5" y="74"/>
                      </a:cubicBezTo>
                      <a:cubicBezTo>
                        <a:pt x="5" y="75"/>
                        <a:pt x="6" y="76"/>
                        <a:pt x="7" y="76"/>
                      </a:cubicBezTo>
                      <a:cubicBezTo>
                        <a:pt x="70" y="76"/>
                        <a:pt x="70" y="76"/>
                        <a:pt x="70" y="76"/>
                      </a:cubicBezTo>
                      <a:cubicBezTo>
                        <a:pt x="71" y="76"/>
                        <a:pt x="72" y="75"/>
                        <a:pt x="72" y="74"/>
                      </a:cubicBezTo>
                      <a:cubicBezTo>
                        <a:pt x="72" y="2"/>
                        <a:pt x="72" y="2"/>
                        <a:pt x="72" y="2"/>
                      </a:cubicBezTo>
                      <a:cubicBezTo>
                        <a:pt x="72" y="1"/>
                        <a:pt x="71" y="0"/>
                        <a:pt x="70" y="0"/>
                      </a:cubicBez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sp>
              <p:nvSpPr>
                <p:cNvPr id="282" name="Freeform 513"/>
                <p:cNvSpPr>
                  <a:spLocks/>
                </p:cNvSpPr>
                <p:nvPr/>
              </p:nvSpPr>
              <p:spPr bwMode="auto">
                <a:xfrm>
                  <a:off x="7524706" y="4103878"/>
                  <a:ext cx="268205" cy="309634"/>
                </a:xfrm>
                <a:custGeom>
                  <a:avLst/>
                  <a:gdLst>
                    <a:gd name="T0" fmla="*/ 52 w 52"/>
                    <a:gd name="T1" fmla="*/ 58 h 60"/>
                    <a:gd name="T2" fmla="*/ 50 w 52"/>
                    <a:gd name="T3" fmla="*/ 60 h 60"/>
                    <a:gd name="T4" fmla="*/ 2 w 52"/>
                    <a:gd name="T5" fmla="*/ 60 h 60"/>
                    <a:gd name="T6" fmla="*/ 0 w 52"/>
                    <a:gd name="T7" fmla="*/ 58 h 60"/>
                    <a:gd name="T8" fmla="*/ 0 w 52"/>
                    <a:gd name="T9" fmla="*/ 2 h 60"/>
                    <a:gd name="T10" fmla="*/ 2 w 52"/>
                    <a:gd name="T11" fmla="*/ 0 h 60"/>
                    <a:gd name="T12" fmla="*/ 50 w 52"/>
                    <a:gd name="T13" fmla="*/ 0 h 60"/>
                    <a:gd name="T14" fmla="*/ 52 w 52"/>
                    <a:gd name="T15" fmla="*/ 2 h 60"/>
                    <a:gd name="T16" fmla="*/ 52 w 52"/>
                    <a:gd name="T17" fmla="*/ 5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0">
                      <a:moveTo>
                        <a:pt x="52" y="58"/>
                      </a:moveTo>
                      <a:cubicBezTo>
                        <a:pt x="52" y="59"/>
                        <a:pt x="51" y="60"/>
                        <a:pt x="50" y="60"/>
                      </a:cubicBezTo>
                      <a:cubicBezTo>
                        <a:pt x="2" y="60"/>
                        <a:pt x="2" y="60"/>
                        <a:pt x="2" y="60"/>
                      </a:cubicBezTo>
                      <a:cubicBezTo>
                        <a:pt x="1" y="60"/>
                        <a:pt x="0" y="59"/>
                        <a:pt x="0" y="58"/>
                      </a:cubicBezTo>
                      <a:cubicBezTo>
                        <a:pt x="0" y="2"/>
                        <a:pt x="0" y="2"/>
                        <a:pt x="0" y="2"/>
                      </a:cubicBezTo>
                      <a:cubicBezTo>
                        <a:pt x="0" y="1"/>
                        <a:pt x="1" y="0"/>
                        <a:pt x="2" y="0"/>
                      </a:cubicBezTo>
                      <a:cubicBezTo>
                        <a:pt x="50" y="0"/>
                        <a:pt x="50" y="0"/>
                        <a:pt x="50" y="0"/>
                      </a:cubicBezTo>
                      <a:cubicBezTo>
                        <a:pt x="51" y="0"/>
                        <a:pt x="52" y="1"/>
                        <a:pt x="52" y="2"/>
                      </a:cubicBezTo>
                      <a:lnTo>
                        <a:pt x="52" y="58"/>
                      </a:ln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grpSp>
        </p:grpSp>
      </p:grpSp>
      <p:grpSp>
        <p:nvGrpSpPr>
          <p:cNvPr id="283" name="Group 282"/>
          <p:cNvGrpSpPr/>
          <p:nvPr/>
        </p:nvGrpSpPr>
        <p:grpSpPr>
          <a:xfrm>
            <a:off x="6161384" y="3325230"/>
            <a:ext cx="3918013" cy="7518060"/>
            <a:chOff x="3079181" y="2402866"/>
            <a:chExt cx="1959795" cy="3760542"/>
          </a:xfrm>
        </p:grpSpPr>
        <p:sp>
          <p:nvSpPr>
            <p:cNvPr id="284" name="Rectangle 283"/>
            <p:cNvSpPr/>
            <p:nvPr/>
          </p:nvSpPr>
          <p:spPr bwMode="auto">
            <a:xfrm>
              <a:off x="3079181" y="2402866"/>
              <a:ext cx="1959795" cy="3760542"/>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sp>
          <p:nvSpPr>
            <p:cNvPr id="285" name="TextBox 284"/>
            <p:cNvSpPr txBox="1"/>
            <p:nvPr/>
          </p:nvSpPr>
          <p:spPr>
            <a:xfrm>
              <a:off x="3237715" y="2691403"/>
              <a:ext cx="1642726" cy="376648"/>
            </a:xfrm>
            <a:prstGeom prst="rect">
              <a:avLst/>
            </a:prstGeom>
          </p:spPr>
          <p:txBody>
            <a:bodyPr vert="horz" wrap="square" lIns="182780" tIns="182780" rIns="182780" bIns="182780" rtlCol="0" anchor="t">
              <a:noAutofit/>
            </a:bodyPr>
            <a:lstStyle/>
            <a:p>
              <a:pPr algn="ctr" defTabSz="1863844">
                <a:lnSpc>
                  <a:spcPct val="90000"/>
                </a:lnSpc>
                <a:spcAft>
                  <a:spcPts val="1200"/>
                </a:spcAft>
                <a:defRPr/>
              </a:pPr>
              <a:r>
                <a:rPr lang="en-US" sz="3134" kern="0" dirty="0">
                  <a:solidFill>
                    <a:srgbClr val="FFFFFF">
                      <a:lumMod val="65000"/>
                    </a:srgbClr>
                  </a:solidFill>
                  <a:latin typeface="Segoe UI Semibold" panose="020B0702040204020203" pitchFamily="34" charset="0"/>
                  <a:ea typeface="Segoe UI" pitchFamily="34" charset="0"/>
                  <a:cs typeface="Segoe UI Semibold" panose="020B0702040204020203" pitchFamily="34" charset="0"/>
                </a:rPr>
                <a:t>Threat resistance</a:t>
              </a:r>
            </a:p>
          </p:txBody>
        </p:sp>
        <p:sp>
          <p:nvSpPr>
            <p:cNvPr id="286" name="Rectangle 285"/>
            <p:cNvSpPr/>
            <p:nvPr/>
          </p:nvSpPr>
          <p:spPr>
            <a:xfrm>
              <a:off x="3189469" y="4561131"/>
              <a:ext cx="1739219" cy="1254995"/>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spcAft>
                  <a:spcPts val="1372"/>
                </a:spcAft>
                <a:defRPr/>
              </a:pPr>
              <a:r>
                <a:rPr lang="en-US" sz="2742" kern="0" dirty="0">
                  <a:solidFill>
                    <a:srgbClr val="FFFFFF">
                      <a:lumMod val="65000"/>
                    </a:srgbClr>
                  </a:solidFill>
                  <a:latin typeface="Calibri" panose="020F0502020204030204"/>
                </a:rPr>
                <a:t>SmartScreen</a:t>
              </a:r>
            </a:p>
            <a:p>
              <a:pPr algn="ctr" defTabSz="1791297">
                <a:spcAft>
                  <a:spcPts val="1372"/>
                </a:spcAft>
                <a:defRPr/>
              </a:pPr>
              <a:r>
                <a:rPr lang="en-US" sz="2742" kern="0" dirty="0">
                  <a:solidFill>
                    <a:srgbClr val="FFFFFF">
                      <a:lumMod val="65000"/>
                    </a:srgbClr>
                  </a:solidFill>
                  <a:latin typeface="Calibri" panose="020F0502020204030204"/>
                </a:rPr>
                <a:t>AppLocker</a:t>
              </a:r>
            </a:p>
            <a:p>
              <a:pPr algn="ctr" defTabSz="1791297">
                <a:spcAft>
                  <a:spcPts val="1372"/>
                </a:spcAft>
                <a:defRPr/>
              </a:pPr>
              <a:r>
                <a:rPr lang="en-US" sz="2742" kern="0" dirty="0">
                  <a:solidFill>
                    <a:srgbClr val="FFFFFF">
                      <a:lumMod val="65000"/>
                    </a:srgbClr>
                  </a:solidFill>
                  <a:latin typeface="Calibri" panose="020F0502020204030204"/>
                </a:rPr>
                <a:t>Device Guard</a:t>
              </a:r>
            </a:p>
            <a:p>
              <a:pPr algn="ctr" defTabSz="1791297">
                <a:spcAft>
                  <a:spcPts val="1372"/>
                </a:spcAft>
                <a:defRPr/>
              </a:pPr>
              <a:r>
                <a:rPr lang="en-US" sz="2742" kern="0" dirty="0">
                  <a:solidFill>
                    <a:srgbClr val="FFFFFF">
                      <a:lumMod val="65000"/>
                    </a:srgbClr>
                  </a:solidFill>
                  <a:latin typeface="Calibri" panose="020F0502020204030204"/>
                </a:rPr>
                <a:t>Windows Defender</a:t>
              </a:r>
            </a:p>
            <a:p>
              <a:pPr algn="ctr" defTabSz="1791297">
                <a:spcAft>
                  <a:spcPts val="1372"/>
                </a:spcAft>
                <a:defRPr/>
              </a:pPr>
              <a:r>
                <a:rPr lang="en-US" sz="2742" kern="0" dirty="0">
                  <a:solidFill>
                    <a:srgbClr val="FFFFFF">
                      <a:lumMod val="65000"/>
                    </a:srgbClr>
                  </a:solidFill>
                  <a:latin typeface="Calibri" panose="020F0502020204030204"/>
                </a:rPr>
                <a:t>Network/Firewall</a:t>
              </a:r>
            </a:p>
          </p:txBody>
        </p:sp>
        <p:grpSp>
          <p:nvGrpSpPr>
            <p:cNvPr id="287" name="Group 286"/>
            <p:cNvGrpSpPr/>
            <p:nvPr/>
          </p:nvGrpSpPr>
          <p:grpSpPr>
            <a:xfrm>
              <a:off x="3708443" y="3594953"/>
              <a:ext cx="701271" cy="701271"/>
              <a:chOff x="3708443" y="3594953"/>
              <a:chExt cx="701271" cy="701271"/>
            </a:xfrm>
          </p:grpSpPr>
          <p:sp>
            <p:nvSpPr>
              <p:cNvPr id="288" name="Oval 287"/>
              <p:cNvSpPr/>
              <p:nvPr/>
            </p:nvSpPr>
            <p:spPr bwMode="auto">
              <a:xfrm>
                <a:off x="3708443"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grpSp>
            <p:nvGrpSpPr>
              <p:cNvPr id="289" name="Group 288"/>
              <p:cNvGrpSpPr/>
              <p:nvPr/>
            </p:nvGrpSpPr>
            <p:grpSpPr>
              <a:xfrm>
                <a:off x="3901292" y="3777530"/>
                <a:ext cx="315573" cy="371629"/>
                <a:chOff x="1778470" y="6292845"/>
                <a:chExt cx="241300" cy="284163"/>
              </a:xfrm>
            </p:grpSpPr>
            <p:sp>
              <p:nvSpPr>
                <p:cNvPr id="290" name="Freeform 79"/>
                <p:cNvSpPr>
                  <a:spLocks/>
                </p:cNvSpPr>
                <p:nvPr/>
              </p:nvSpPr>
              <p:spPr bwMode="auto">
                <a:xfrm>
                  <a:off x="1778470" y="6292845"/>
                  <a:ext cx="241300" cy="284163"/>
                </a:xfrm>
                <a:custGeom>
                  <a:avLst/>
                  <a:gdLst>
                    <a:gd name="T0" fmla="*/ 63 w 64"/>
                    <a:gd name="T1" fmla="*/ 4 h 76"/>
                    <a:gd name="T2" fmla="*/ 64 w 64"/>
                    <a:gd name="T3" fmla="*/ 6 h 76"/>
                    <a:gd name="T4" fmla="*/ 64 w 64"/>
                    <a:gd name="T5" fmla="*/ 38 h 76"/>
                    <a:gd name="T6" fmla="*/ 33 w 64"/>
                    <a:gd name="T7" fmla="*/ 76 h 76"/>
                    <a:gd name="T8" fmla="*/ 31 w 64"/>
                    <a:gd name="T9" fmla="*/ 76 h 76"/>
                    <a:gd name="T10" fmla="*/ 0 w 64"/>
                    <a:gd name="T11" fmla="*/ 38 h 76"/>
                    <a:gd name="T12" fmla="*/ 0 w 64"/>
                    <a:gd name="T13" fmla="*/ 6 h 76"/>
                    <a:gd name="T14" fmla="*/ 1 w 64"/>
                    <a:gd name="T15" fmla="*/ 4 h 76"/>
                    <a:gd name="T16" fmla="*/ 32 w 64"/>
                    <a:gd name="T17" fmla="*/ 0 h 76"/>
                    <a:gd name="T18" fmla="*/ 63 w 64"/>
                    <a:gd name="T19" fmla="*/ 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76">
                      <a:moveTo>
                        <a:pt x="63" y="4"/>
                      </a:moveTo>
                      <a:cubicBezTo>
                        <a:pt x="64" y="4"/>
                        <a:pt x="64" y="5"/>
                        <a:pt x="64" y="6"/>
                      </a:cubicBezTo>
                      <a:cubicBezTo>
                        <a:pt x="64" y="6"/>
                        <a:pt x="64" y="29"/>
                        <a:pt x="64" y="38"/>
                      </a:cubicBezTo>
                      <a:cubicBezTo>
                        <a:pt x="64" y="57"/>
                        <a:pt x="33" y="76"/>
                        <a:pt x="33" y="76"/>
                      </a:cubicBezTo>
                      <a:cubicBezTo>
                        <a:pt x="32" y="76"/>
                        <a:pt x="32" y="76"/>
                        <a:pt x="31" y="76"/>
                      </a:cubicBezTo>
                      <a:cubicBezTo>
                        <a:pt x="31" y="76"/>
                        <a:pt x="0" y="57"/>
                        <a:pt x="0" y="38"/>
                      </a:cubicBezTo>
                      <a:cubicBezTo>
                        <a:pt x="0" y="29"/>
                        <a:pt x="0" y="6"/>
                        <a:pt x="0" y="6"/>
                      </a:cubicBezTo>
                      <a:cubicBezTo>
                        <a:pt x="0" y="5"/>
                        <a:pt x="0" y="4"/>
                        <a:pt x="1" y="4"/>
                      </a:cubicBezTo>
                      <a:cubicBezTo>
                        <a:pt x="1" y="4"/>
                        <a:pt x="6" y="0"/>
                        <a:pt x="32" y="0"/>
                      </a:cubicBezTo>
                      <a:cubicBezTo>
                        <a:pt x="58" y="0"/>
                        <a:pt x="63" y="4"/>
                        <a:pt x="63" y="4"/>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sp>
              <p:nvSpPr>
                <p:cNvPr id="291" name="Freeform 80"/>
                <p:cNvSpPr>
                  <a:spLocks/>
                </p:cNvSpPr>
                <p:nvPr/>
              </p:nvSpPr>
              <p:spPr bwMode="auto">
                <a:xfrm>
                  <a:off x="1808633" y="6321423"/>
                  <a:ext cx="153988" cy="147638"/>
                </a:xfrm>
                <a:custGeom>
                  <a:avLst/>
                  <a:gdLst>
                    <a:gd name="T0" fmla="*/ 41 w 41"/>
                    <a:gd name="T1" fmla="*/ 1 h 39"/>
                    <a:gd name="T2" fmla="*/ 24 w 41"/>
                    <a:gd name="T3" fmla="*/ 0 h 39"/>
                    <a:gd name="T4" fmla="*/ 0 w 41"/>
                    <a:gd name="T5" fmla="*/ 4 h 39"/>
                    <a:gd name="T6" fmla="*/ 0 w 41"/>
                    <a:gd name="T7" fmla="*/ 29 h 39"/>
                    <a:gd name="T8" fmla="*/ 4 w 41"/>
                    <a:gd name="T9" fmla="*/ 39 h 39"/>
                    <a:gd name="T10" fmla="*/ 23 w 41"/>
                    <a:gd name="T11" fmla="*/ 22 h 39"/>
                    <a:gd name="T12" fmla="*/ 41 w 41"/>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41" h="39">
                      <a:moveTo>
                        <a:pt x="41" y="1"/>
                      </a:moveTo>
                      <a:cubicBezTo>
                        <a:pt x="37" y="1"/>
                        <a:pt x="32" y="0"/>
                        <a:pt x="24" y="0"/>
                      </a:cubicBezTo>
                      <a:cubicBezTo>
                        <a:pt x="5" y="0"/>
                        <a:pt x="0" y="4"/>
                        <a:pt x="0" y="4"/>
                      </a:cubicBezTo>
                      <a:cubicBezTo>
                        <a:pt x="0" y="4"/>
                        <a:pt x="0" y="21"/>
                        <a:pt x="0" y="29"/>
                      </a:cubicBezTo>
                      <a:cubicBezTo>
                        <a:pt x="0" y="32"/>
                        <a:pt x="1" y="36"/>
                        <a:pt x="4" y="39"/>
                      </a:cubicBezTo>
                      <a:cubicBezTo>
                        <a:pt x="4" y="39"/>
                        <a:pt x="6" y="39"/>
                        <a:pt x="23" y="22"/>
                      </a:cubicBezTo>
                      <a:cubicBezTo>
                        <a:pt x="40" y="5"/>
                        <a:pt x="41" y="1"/>
                        <a:pt x="41" y="1"/>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sp>
              <p:nvSpPr>
                <p:cNvPr id="292" name="Freeform 81"/>
                <p:cNvSpPr>
                  <a:spLocks/>
                </p:cNvSpPr>
                <p:nvPr/>
              </p:nvSpPr>
              <p:spPr bwMode="auto">
                <a:xfrm>
                  <a:off x="1846731" y="6351586"/>
                  <a:ext cx="142875" cy="184150"/>
                </a:xfrm>
                <a:custGeom>
                  <a:avLst/>
                  <a:gdLst>
                    <a:gd name="T0" fmla="*/ 0 w 38"/>
                    <a:gd name="T1" fmla="*/ 38 h 49"/>
                    <a:gd name="T2" fmla="*/ 14 w 38"/>
                    <a:gd name="T3" fmla="*/ 49 h 49"/>
                    <a:gd name="T4" fmla="*/ 38 w 38"/>
                    <a:gd name="T5" fmla="*/ 21 h 49"/>
                    <a:gd name="T6" fmla="*/ 38 w 38"/>
                    <a:gd name="T7" fmla="*/ 0 h 49"/>
                    <a:gd name="T8" fmla="*/ 19 w 38"/>
                    <a:gd name="T9" fmla="*/ 21 h 49"/>
                    <a:gd name="T10" fmla="*/ 0 w 38"/>
                    <a:gd name="T11" fmla="*/ 38 h 49"/>
                  </a:gdLst>
                  <a:ahLst/>
                  <a:cxnLst>
                    <a:cxn ang="0">
                      <a:pos x="T0" y="T1"/>
                    </a:cxn>
                    <a:cxn ang="0">
                      <a:pos x="T2" y="T3"/>
                    </a:cxn>
                    <a:cxn ang="0">
                      <a:pos x="T4" y="T5"/>
                    </a:cxn>
                    <a:cxn ang="0">
                      <a:pos x="T6" y="T7"/>
                    </a:cxn>
                    <a:cxn ang="0">
                      <a:pos x="T8" y="T9"/>
                    </a:cxn>
                    <a:cxn ang="0">
                      <a:pos x="T10" y="T11"/>
                    </a:cxn>
                  </a:cxnLst>
                  <a:rect l="0" t="0" r="r" b="b"/>
                  <a:pathLst>
                    <a:path w="38" h="49">
                      <a:moveTo>
                        <a:pt x="0" y="38"/>
                      </a:moveTo>
                      <a:cubicBezTo>
                        <a:pt x="6" y="45"/>
                        <a:pt x="14" y="49"/>
                        <a:pt x="14" y="49"/>
                      </a:cubicBezTo>
                      <a:cubicBezTo>
                        <a:pt x="14" y="49"/>
                        <a:pt x="38" y="35"/>
                        <a:pt x="38" y="21"/>
                      </a:cubicBezTo>
                      <a:cubicBezTo>
                        <a:pt x="38" y="16"/>
                        <a:pt x="38" y="6"/>
                        <a:pt x="38" y="0"/>
                      </a:cubicBezTo>
                      <a:cubicBezTo>
                        <a:pt x="38" y="0"/>
                        <a:pt x="36" y="5"/>
                        <a:pt x="19" y="21"/>
                      </a:cubicBezTo>
                      <a:cubicBezTo>
                        <a:pt x="3" y="37"/>
                        <a:pt x="0" y="38"/>
                        <a:pt x="0" y="38"/>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grpSp>
        </p:grpSp>
      </p:grpSp>
      <p:grpSp>
        <p:nvGrpSpPr>
          <p:cNvPr id="293" name="Group 292"/>
          <p:cNvGrpSpPr/>
          <p:nvPr/>
        </p:nvGrpSpPr>
        <p:grpSpPr>
          <a:xfrm>
            <a:off x="10300687" y="3325230"/>
            <a:ext cx="3918013" cy="7518060"/>
            <a:chOff x="5147780" y="2402866"/>
            <a:chExt cx="1959795" cy="3760542"/>
          </a:xfrm>
        </p:grpSpPr>
        <p:sp>
          <p:nvSpPr>
            <p:cNvPr id="294" name="Rectangle 293"/>
            <p:cNvSpPr/>
            <p:nvPr/>
          </p:nvSpPr>
          <p:spPr bwMode="auto">
            <a:xfrm>
              <a:off x="5147780" y="2402866"/>
              <a:ext cx="1959795" cy="3760542"/>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sp>
          <p:nvSpPr>
            <p:cNvPr id="295" name="Rectangle 294"/>
            <p:cNvSpPr/>
            <p:nvPr/>
          </p:nvSpPr>
          <p:spPr>
            <a:xfrm>
              <a:off x="5285691" y="4561131"/>
              <a:ext cx="1683972" cy="1254995"/>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spcAft>
                  <a:spcPts val="1372"/>
                </a:spcAft>
                <a:defRPr/>
              </a:pPr>
              <a:r>
                <a:rPr lang="en-US" sz="2742" kern="0" dirty="0">
                  <a:solidFill>
                    <a:srgbClr val="FFFFFF">
                      <a:lumMod val="65000"/>
                    </a:srgbClr>
                  </a:solidFill>
                  <a:latin typeface="Calibri" panose="020F0502020204030204"/>
                </a:rPr>
                <a:t>Built-in 2FA</a:t>
              </a:r>
            </a:p>
            <a:p>
              <a:pPr algn="ctr" defTabSz="1791297">
                <a:spcAft>
                  <a:spcPts val="1372"/>
                </a:spcAft>
                <a:defRPr/>
              </a:pPr>
              <a:r>
                <a:rPr lang="en-US" sz="2742" kern="0" dirty="0">
                  <a:solidFill>
                    <a:srgbClr val="FFFFFF">
                      <a:lumMod val="65000"/>
                    </a:srgbClr>
                  </a:solidFill>
                  <a:latin typeface="Calibri" panose="020F0502020204030204"/>
                </a:rPr>
                <a:t>Account lockdown</a:t>
              </a:r>
            </a:p>
            <a:p>
              <a:pPr algn="ctr" defTabSz="1791297">
                <a:spcAft>
                  <a:spcPts val="1372"/>
                </a:spcAft>
                <a:defRPr/>
              </a:pPr>
              <a:r>
                <a:rPr lang="en-US" sz="2742" kern="0" dirty="0">
                  <a:solidFill>
                    <a:srgbClr val="FFFFFF">
                      <a:lumMod val="65000"/>
                    </a:srgbClr>
                  </a:solidFill>
                  <a:latin typeface="Calibri" panose="020F0502020204030204"/>
                </a:rPr>
                <a:t>Credential Guard Microsoft Passport</a:t>
              </a:r>
            </a:p>
            <a:p>
              <a:pPr algn="ctr" defTabSz="1791297">
                <a:spcAft>
                  <a:spcPts val="1372"/>
                </a:spcAft>
                <a:defRPr/>
              </a:pPr>
              <a:r>
                <a:rPr lang="en-US" sz="2742" kern="0" dirty="0">
                  <a:solidFill>
                    <a:srgbClr val="FFFFFF">
                      <a:lumMod val="65000"/>
                    </a:srgbClr>
                  </a:solidFill>
                  <a:latin typeface="Calibri" panose="020F0502020204030204"/>
                </a:rPr>
                <a:t>Windows Hello :)</a:t>
              </a:r>
            </a:p>
          </p:txBody>
        </p:sp>
        <p:sp>
          <p:nvSpPr>
            <p:cNvPr id="296" name="TextBox 295"/>
            <p:cNvSpPr txBox="1"/>
            <p:nvPr/>
          </p:nvSpPr>
          <p:spPr>
            <a:xfrm>
              <a:off x="5306314" y="2691403"/>
              <a:ext cx="1642726" cy="376648"/>
            </a:xfrm>
            <a:prstGeom prst="rect">
              <a:avLst/>
            </a:prstGeom>
          </p:spPr>
          <p:txBody>
            <a:bodyPr vert="horz" wrap="square" lIns="182780" tIns="182780" rIns="182780" bIns="182780" rtlCol="0" anchor="t">
              <a:noAutofit/>
            </a:bodyPr>
            <a:lstStyle/>
            <a:p>
              <a:pPr algn="ctr" defTabSz="1863844">
                <a:lnSpc>
                  <a:spcPct val="90000"/>
                </a:lnSpc>
                <a:spcAft>
                  <a:spcPts val="1200"/>
                </a:spcAft>
                <a:defRPr/>
              </a:pPr>
              <a:r>
                <a:rPr lang="en-US" sz="3134" kern="0" dirty="0">
                  <a:solidFill>
                    <a:srgbClr val="FFFFFF">
                      <a:lumMod val="65000"/>
                    </a:srgbClr>
                  </a:solidFill>
                  <a:latin typeface="Segoe UI Semibold" panose="020B0702040204020203" pitchFamily="34" charset="0"/>
                  <a:ea typeface="Segoe UI" pitchFamily="34" charset="0"/>
                  <a:cs typeface="Segoe UI Semibold" panose="020B0702040204020203" pitchFamily="34" charset="0"/>
                </a:rPr>
                <a:t>Identity protection</a:t>
              </a:r>
            </a:p>
          </p:txBody>
        </p:sp>
        <p:grpSp>
          <p:nvGrpSpPr>
            <p:cNvPr id="297" name="Group 296"/>
            <p:cNvGrpSpPr/>
            <p:nvPr/>
          </p:nvGrpSpPr>
          <p:grpSpPr>
            <a:xfrm>
              <a:off x="5777042" y="3594953"/>
              <a:ext cx="701271" cy="701271"/>
              <a:chOff x="5777042" y="3594953"/>
              <a:chExt cx="701271" cy="701271"/>
            </a:xfrm>
          </p:grpSpPr>
          <p:sp>
            <p:nvSpPr>
              <p:cNvPr id="298" name="Oval 297"/>
              <p:cNvSpPr/>
              <p:nvPr/>
            </p:nvSpPr>
            <p:spPr bwMode="auto">
              <a:xfrm>
                <a:off x="5777042" y="3594953"/>
                <a:ext cx="701271" cy="701271"/>
              </a:xfrm>
              <a:prstGeom prst="ellipse">
                <a:avLst/>
              </a:prstGeom>
              <a:solidFill>
                <a:srgbClr val="0078D7">
                  <a:alpha val="47843"/>
                </a:srgbClr>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FFFFFF">
                      <a:lumMod val="65000"/>
                    </a:srgbClr>
                  </a:solidFill>
                  <a:latin typeface="Segoe UI"/>
                  <a:ea typeface="Segoe UI" pitchFamily="34" charset="0"/>
                  <a:cs typeface="Segoe UI" pitchFamily="34" charset="0"/>
                </a:endParaRPr>
              </a:p>
            </p:txBody>
          </p:sp>
          <p:grpSp>
            <p:nvGrpSpPr>
              <p:cNvPr id="299" name="Group 298"/>
              <p:cNvGrpSpPr/>
              <p:nvPr/>
            </p:nvGrpSpPr>
            <p:grpSpPr>
              <a:xfrm>
                <a:off x="5911559" y="3785902"/>
                <a:ext cx="432238" cy="319374"/>
                <a:chOff x="698587" y="4421536"/>
                <a:chExt cx="1101644" cy="813989"/>
              </a:xfrm>
            </p:grpSpPr>
            <p:sp>
              <p:nvSpPr>
                <p:cNvPr id="300" name="Freeform 152"/>
                <p:cNvSpPr>
                  <a:spLocks/>
                </p:cNvSpPr>
                <p:nvPr/>
              </p:nvSpPr>
              <p:spPr bwMode="auto">
                <a:xfrm>
                  <a:off x="698587" y="4482761"/>
                  <a:ext cx="507979" cy="575298"/>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sp>
              <p:nvSpPr>
                <p:cNvPr id="301" name="Freeform 153"/>
                <p:cNvSpPr>
                  <a:spLocks/>
                </p:cNvSpPr>
                <p:nvPr/>
              </p:nvSpPr>
              <p:spPr bwMode="auto">
                <a:xfrm>
                  <a:off x="992364" y="4421536"/>
                  <a:ext cx="807867" cy="813989"/>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lumMod val="65000"/>
                      </a:srgbClr>
                    </a:solidFill>
                    <a:latin typeface="Segoe UI"/>
                  </a:endParaRPr>
                </a:p>
              </p:txBody>
            </p:sp>
          </p:grpSp>
        </p:grpSp>
      </p:grpSp>
      <p:sp>
        <p:nvSpPr>
          <p:cNvPr id="302" name="Rectangle 301"/>
          <p:cNvSpPr/>
          <p:nvPr/>
        </p:nvSpPr>
        <p:spPr bwMode="auto">
          <a:xfrm>
            <a:off x="18579292" y="3325230"/>
            <a:ext cx="3918013" cy="7518060"/>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0078D7"/>
              </a:solidFill>
              <a:latin typeface="Segoe UI"/>
              <a:ea typeface="Segoe UI" pitchFamily="34" charset="0"/>
              <a:cs typeface="Segoe UI" pitchFamily="34" charset="0"/>
            </a:endParaRPr>
          </a:p>
        </p:txBody>
      </p:sp>
      <p:sp>
        <p:nvSpPr>
          <p:cNvPr id="303" name="TextBox 302"/>
          <p:cNvSpPr txBox="1"/>
          <p:nvPr/>
        </p:nvSpPr>
        <p:spPr>
          <a:xfrm>
            <a:off x="18611380" y="3902071"/>
            <a:ext cx="3853837" cy="1188520"/>
          </a:xfrm>
          <a:prstGeom prst="rect">
            <a:avLst/>
          </a:prstGeom>
        </p:spPr>
        <p:txBody>
          <a:bodyPr vert="horz" wrap="square" lIns="182780" tIns="182780" rIns="182780" bIns="182780" rtlCol="0" anchor="ctr">
            <a:noAutofit/>
          </a:bodyPr>
          <a:lstStyle/>
          <a:p>
            <a:pPr algn="ctr" defTabSz="1791297">
              <a:defRPr/>
            </a:pPr>
            <a:r>
              <a:rPr lang="en-US" sz="3134" dirty="0">
                <a:solidFill>
                  <a:srgbClr val="505050"/>
                </a:solidFill>
                <a:latin typeface="Segoe UI Semibold" panose="020B0702040204020203" pitchFamily="34" charset="0"/>
                <a:ea typeface="Segoe UI" pitchFamily="34" charset="0"/>
                <a:cs typeface="Segoe UI Semibold" panose="020B0702040204020203" pitchFamily="34" charset="0"/>
              </a:rPr>
              <a:t>Breach detection investigation &amp; response</a:t>
            </a:r>
          </a:p>
        </p:txBody>
      </p:sp>
      <p:grpSp>
        <p:nvGrpSpPr>
          <p:cNvPr id="304" name="Group 303"/>
          <p:cNvGrpSpPr/>
          <p:nvPr/>
        </p:nvGrpSpPr>
        <p:grpSpPr>
          <a:xfrm>
            <a:off x="19837310" y="5708443"/>
            <a:ext cx="1401977" cy="1401979"/>
            <a:chOff x="9921780" y="3594953"/>
            <a:chExt cx="701271" cy="701271"/>
          </a:xfrm>
        </p:grpSpPr>
        <p:sp>
          <p:nvSpPr>
            <p:cNvPr id="305" name="Oval 304"/>
            <p:cNvSpPr/>
            <p:nvPr/>
          </p:nvSpPr>
          <p:spPr bwMode="auto">
            <a:xfrm>
              <a:off x="9921780" y="3594953"/>
              <a:ext cx="701271" cy="701271"/>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306" name="Freeform 177"/>
            <p:cNvSpPr>
              <a:spLocks/>
            </p:cNvSpPr>
            <p:nvPr/>
          </p:nvSpPr>
          <p:spPr bwMode="auto">
            <a:xfrm>
              <a:off x="10153060" y="3753005"/>
              <a:ext cx="238711" cy="385166"/>
            </a:xfrm>
            <a:custGeom>
              <a:avLst/>
              <a:gdLst>
                <a:gd name="T0" fmla="*/ 36 w 102"/>
                <a:gd name="T1" fmla="*/ 0 h 180"/>
                <a:gd name="T2" fmla="*/ 0 w 102"/>
                <a:gd name="T3" fmla="*/ 95 h 180"/>
                <a:gd name="T4" fmla="*/ 43 w 102"/>
                <a:gd name="T5" fmla="*/ 95 h 180"/>
                <a:gd name="T6" fmla="*/ 0 w 102"/>
                <a:gd name="T7" fmla="*/ 180 h 180"/>
                <a:gd name="T8" fmla="*/ 102 w 102"/>
                <a:gd name="T9" fmla="*/ 57 h 180"/>
                <a:gd name="T10" fmla="*/ 45 w 102"/>
                <a:gd name="T11" fmla="*/ 57 h 180"/>
                <a:gd name="T12" fmla="*/ 81 w 102"/>
                <a:gd name="T13" fmla="*/ 0 h 180"/>
                <a:gd name="T14" fmla="*/ 36 w 102"/>
                <a:gd name="T15" fmla="*/ 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80">
                  <a:moveTo>
                    <a:pt x="36" y="0"/>
                  </a:moveTo>
                  <a:lnTo>
                    <a:pt x="0" y="95"/>
                  </a:lnTo>
                  <a:lnTo>
                    <a:pt x="43" y="95"/>
                  </a:lnTo>
                  <a:lnTo>
                    <a:pt x="0" y="180"/>
                  </a:lnTo>
                  <a:lnTo>
                    <a:pt x="102" y="57"/>
                  </a:lnTo>
                  <a:lnTo>
                    <a:pt x="45" y="57"/>
                  </a:lnTo>
                  <a:lnTo>
                    <a:pt x="81" y="0"/>
                  </a:lnTo>
                  <a:lnTo>
                    <a:pt x="36" y="0"/>
                  </a:ln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3528" kern="0">
                <a:solidFill>
                  <a:srgbClr val="FFFFFF"/>
                </a:solidFill>
                <a:latin typeface="Segoe UI"/>
              </a:endParaRPr>
            </a:p>
          </p:txBody>
        </p:sp>
      </p:grpSp>
      <p:sp>
        <p:nvSpPr>
          <p:cNvPr id="307" name="Rectangle 306"/>
          <p:cNvSpPr/>
          <p:nvPr/>
        </p:nvSpPr>
        <p:spPr bwMode="auto">
          <a:xfrm>
            <a:off x="2022082" y="3325230"/>
            <a:ext cx="3918013" cy="7518060"/>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0078D7"/>
              </a:solidFill>
              <a:latin typeface="Segoe UI"/>
              <a:ea typeface="Segoe UI" pitchFamily="34" charset="0"/>
              <a:cs typeface="Segoe UI" pitchFamily="34" charset="0"/>
            </a:endParaRPr>
          </a:p>
        </p:txBody>
      </p:sp>
      <p:sp>
        <p:nvSpPr>
          <p:cNvPr id="308" name="TextBox 307"/>
          <p:cNvSpPr txBox="1"/>
          <p:nvPr/>
        </p:nvSpPr>
        <p:spPr>
          <a:xfrm>
            <a:off x="2309421" y="3902071"/>
            <a:ext cx="3343331" cy="752993"/>
          </a:xfrm>
          <a:prstGeom prst="rect">
            <a:avLst/>
          </a:prstGeom>
        </p:spPr>
        <p:txBody>
          <a:bodyPr vert="horz" wrap="square" lIns="182780" tIns="182780" rIns="182780" bIns="182780" rtlCol="0" anchor="t">
            <a:noAutofit/>
          </a:bodyPr>
          <a:lstStyle/>
          <a:p>
            <a:pPr algn="ctr" defTabSz="1863844">
              <a:lnSpc>
                <a:spcPct val="90000"/>
              </a:lnSpc>
              <a:spcAft>
                <a:spcPts val="1200"/>
              </a:spcAft>
              <a:defRPr/>
            </a:pPr>
            <a:r>
              <a:rPr lang="en-US" sz="3134" dirty="0">
                <a:solidFill>
                  <a:srgbClr val="505050"/>
                </a:solidFill>
                <a:latin typeface="Segoe UI Semibold" panose="020B0702040204020203" pitchFamily="34" charset="0"/>
                <a:ea typeface="Segoe UI" pitchFamily="34" charset="0"/>
                <a:cs typeface="Segoe UI Semibold" panose="020B0702040204020203" pitchFamily="34" charset="0"/>
              </a:rPr>
              <a:t>Device protection</a:t>
            </a:r>
          </a:p>
        </p:txBody>
      </p:sp>
      <p:grpSp>
        <p:nvGrpSpPr>
          <p:cNvPr id="309" name="Group 308"/>
          <p:cNvGrpSpPr/>
          <p:nvPr/>
        </p:nvGrpSpPr>
        <p:grpSpPr>
          <a:xfrm>
            <a:off x="3280100" y="5708443"/>
            <a:ext cx="1401977" cy="1401979"/>
            <a:chOff x="1639844" y="3594953"/>
            <a:chExt cx="701271" cy="701271"/>
          </a:xfrm>
        </p:grpSpPr>
        <p:sp>
          <p:nvSpPr>
            <p:cNvPr id="310" name="Oval 309"/>
            <p:cNvSpPr/>
            <p:nvPr/>
          </p:nvSpPr>
          <p:spPr bwMode="auto">
            <a:xfrm>
              <a:off x="1639844" y="3594953"/>
              <a:ext cx="701271" cy="701271"/>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11" name="Group 310"/>
            <p:cNvGrpSpPr/>
            <p:nvPr/>
          </p:nvGrpSpPr>
          <p:grpSpPr>
            <a:xfrm>
              <a:off x="1868842" y="3733302"/>
              <a:ext cx="253738" cy="389062"/>
              <a:chOff x="7198185" y="1881461"/>
              <a:chExt cx="166688" cy="255587"/>
            </a:xfrm>
          </p:grpSpPr>
          <p:sp>
            <p:nvSpPr>
              <p:cNvPr id="312" name="Freeform 112"/>
              <p:cNvSpPr>
                <a:spLocks/>
              </p:cNvSpPr>
              <p:nvPr/>
            </p:nvSpPr>
            <p:spPr bwMode="auto">
              <a:xfrm>
                <a:off x="7214060" y="1881461"/>
                <a:ext cx="134938" cy="112713"/>
              </a:xfrm>
              <a:custGeom>
                <a:avLst/>
                <a:gdLst>
                  <a:gd name="T0" fmla="*/ 36 w 36"/>
                  <a:gd name="T1" fmla="*/ 30 h 30"/>
                  <a:gd name="T2" fmla="*/ 36 w 36"/>
                  <a:gd name="T3" fmla="*/ 17 h 30"/>
                  <a:gd name="T4" fmla="*/ 36 w 36"/>
                  <a:gd name="T5" fmla="*/ 17 h 30"/>
                  <a:gd name="T6" fmla="*/ 18 w 36"/>
                  <a:gd name="T7" fmla="*/ 0 h 30"/>
                  <a:gd name="T8" fmla="*/ 0 w 36"/>
                  <a:gd name="T9" fmla="*/ 17 h 30"/>
                  <a:gd name="T10" fmla="*/ 0 w 36"/>
                  <a:gd name="T11" fmla="*/ 20 h 30"/>
                  <a:gd name="T12" fmla="*/ 0 w 36"/>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6" h="30">
                    <a:moveTo>
                      <a:pt x="36" y="30"/>
                    </a:moveTo>
                    <a:cubicBezTo>
                      <a:pt x="36" y="17"/>
                      <a:pt x="36" y="17"/>
                      <a:pt x="36" y="17"/>
                    </a:cubicBezTo>
                    <a:cubicBezTo>
                      <a:pt x="36" y="17"/>
                      <a:pt x="36" y="17"/>
                      <a:pt x="36" y="17"/>
                    </a:cubicBezTo>
                    <a:cubicBezTo>
                      <a:pt x="36" y="7"/>
                      <a:pt x="28" y="0"/>
                      <a:pt x="18" y="0"/>
                    </a:cubicBezTo>
                    <a:cubicBezTo>
                      <a:pt x="8" y="0"/>
                      <a:pt x="0" y="7"/>
                      <a:pt x="0" y="17"/>
                    </a:cubicBezTo>
                    <a:cubicBezTo>
                      <a:pt x="0" y="17"/>
                      <a:pt x="0" y="20"/>
                      <a:pt x="0" y="20"/>
                    </a:cubicBezTo>
                    <a:cubicBezTo>
                      <a:pt x="0" y="30"/>
                      <a:pt x="0" y="30"/>
                      <a:pt x="0" y="30"/>
                    </a:cubicBez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2154" b="1" kern="0" dirty="0">
                  <a:solidFill>
                    <a:srgbClr val="FFFFFF"/>
                  </a:solidFill>
                  <a:latin typeface="Segoe UI"/>
                </a:endParaRPr>
              </a:p>
            </p:txBody>
          </p:sp>
          <p:sp>
            <p:nvSpPr>
              <p:cNvPr id="313" name="Freeform 113"/>
              <p:cNvSpPr>
                <a:spLocks noEditPoints="1"/>
              </p:cNvSpPr>
              <p:nvPr/>
            </p:nvSpPr>
            <p:spPr bwMode="auto">
              <a:xfrm>
                <a:off x="7198185" y="2016398"/>
                <a:ext cx="166688" cy="120650"/>
              </a:xfrm>
              <a:custGeom>
                <a:avLst/>
                <a:gdLst>
                  <a:gd name="T0" fmla="*/ 42 w 44"/>
                  <a:gd name="T1" fmla="*/ 0 h 32"/>
                  <a:gd name="T2" fmla="*/ 2 w 44"/>
                  <a:gd name="T3" fmla="*/ 0 h 32"/>
                  <a:gd name="T4" fmla="*/ 0 w 44"/>
                  <a:gd name="T5" fmla="*/ 2 h 32"/>
                  <a:gd name="T6" fmla="*/ 0 w 44"/>
                  <a:gd name="T7" fmla="*/ 30 h 32"/>
                  <a:gd name="T8" fmla="*/ 2 w 44"/>
                  <a:gd name="T9" fmla="*/ 32 h 32"/>
                  <a:gd name="T10" fmla="*/ 42 w 44"/>
                  <a:gd name="T11" fmla="*/ 32 h 32"/>
                  <a:gd name="T12" fmla="*/ 44 w 44"/>
                  <a:gd name="T13" fmla="*/ 30 h 32"/>
                  <a:gd name="T14" fmla="*/ 44 w 44"/>
                  <a:gd name="T15" fmla="*/ 2 h 32"/>
                  <a:gd name="T16" fmla="*/ 42 w 44"/>
                  <a:gd name="T17" fmla="*/ 0 h 32"/>
                  <a:gd name="T18" fmla="*/ 23 w 44"/>
                  <a:gd name="T19" fmla="*/ 15 h 32"/>
                  <a:gd name="T20" fmla="*/ 24 w 44"/>
                  <a:gd name="T21" fmla="*/ 20 h 32"/>
                  <a:gd name="T22" fmla="*/ 24 w 44"/>
                  <a:gd name="T23" fmla="*/ 21 h 32"/>
                  <a:gd name="T24" fmla="*/ 23 w 44"/>
                  <a:gd name="T25" fmla="*/ 21 h 32"/>
                  <a:gd name="T26" fmla="*/ 21 w 44"/>
                  <a:gd name="T27" fmla="*/ 21 h 32"/>
                  <a:gd name="T28" fmla="*/ 20 w 44"/>
                  <a:gd name="T29" fmla="*/ 21 h 32"/>
                  <a:gd name="T30" fmla="*/ 20 w 44"/>
                  <a:gd name="T31" fmla="*/ 20 h 32"/>
                  <a:gd name="T32" fmla="*/ 21 w 44"/>
                  <a:gd name="T33" fmla="*/ 15 h 32"/>
                  <a:gd name="T34" fmla="*/ 18 w 44"/>
                  <a:gd name="T35" fmla="*/ 12 h 32"/>
                  <a:gd name="T36" fmla="*/ 22 w 44"/>
                  <a:gd name="T37" fmla="*/ 8 h 32"/>
                  <a:gd name="T38" fmla="*/ 26 w 44"/>
                  <a:gd name="T39" fmla="*/ 12 h 32"/>
                  <a:gd name="T40" fmla="*/ 23 w 44"/>
                  <a:gd name="T41"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 h="32">
                    <a:moveTo>
                      <a:pt x="42" y="0"/>
                    </a:moveTo>
                    <a:cubicBezTo>
                      <a:pt x="2" y="0"/>
                      <a:pt x="2" y="0"/>
                      <a:pt x="2" y="0"/>
                    </a:cubicBezTo>
                    <a:cubicBezTo>
                      <a:pt x="1" y="0"/>
                      <a:pt x="0" y="1"/>
                      <a:pt x="0" y="2"/>
                    </a:cubicBezTo>
                    <a:cubicBezTo>
                      <a:pt x="0" y="30"/>
                      <a:pt x="0" y="30"/>
                      <a:pt x="0" y="30"/>
                    </a:cubicBezTo>
                    <a:cubicBezTo>
                      <a:pt x="0" y="31"/>
                      <a:pt x="1" y="32"/>
                      <a:pt x="2" y="32"/>
                    </a:cubicBezTo>
                    <a:cubicBezTo>
                      <a:pt x="42" y="32"/>
                      <a:pt x="42" y="32"/>
                      <a:pt x="42" y="32"/>
                    </a:cubicBezTo>
                    <a:cubicBezTo>
                      <a:pt x="43" y="32"/>
                      <a:pt x="44" y="31"/>
                      <a:pt x="44" y="30"/>
                    </a:cubicBezTo>
                    <a:cubicBezTo>
                      <a:pt x="44" y="2"/>
                      <a:pt x="44" y="2"/>
                      <a:pt x="44" y="2"/>
                    </a:cubicBezTo>
                    <a:cubicBezTo>
                      <a:pt x="44" y="1"/>
                      <a:pt x="43" y="0"/>
                      <a:pt x="42" y="0"/>
                    </a:cubicBezTo>
                    <a:close/>
                    <a:moveTo>
                      <a:pt x="23" y="15"/>
                    </a:moveTo>
                    <a:cubicBezTo>
                      <a:pt x="24" y="20"/>
                      <a:pt x="24" y="20"/>
                      <a:pt x="24" y="20"/>
                    </a:cubicBezTo>
                    <a:cubicBezTo>
                      <a:pt x="24" y="20"/>
                      <a:pt x="24" y="21"/>
                      <a:pt x="24" y="21"/>
                    </a:cubicBezTo>
                    <a:cubicBezTo>
                      <a:pt x="24" y="21"/>
                      <a:pt x="24" y="21"/>
                      <a:pt x="23" y="21"/>
                    </a:cubicBezTo>
                    <a:cubicBezTo>
                      <a:pt x="21" y="21"/>
                      <a:pt x="21" y="21"/>
                      <a:pt x="21" y="21"/>
                    </a:cubicBezTo>
                    <a:cubicBezTo>
                      <a:pt x="20" y="21"/>
                      <a:pt x="20" y="21"/>
                      <a:pt x="20" y="21"/>
                    </a:cubicBezTo>
                    <a:cubicBezTo>
                      <a:pt x="20" y="21"/>
                      <a:pt x="20" y="20"/>
                      <a:pt x="20" y="20"/>
                    </a:cubicBezTo>
                    <a:cubicBezTo>
                      <a:pt x="21" y="15"/>
                      <a:pt x="21" y="15"/>
                      <a:pt x="21" y="15"/>
                    </a:cubicBezTo>
                    <a:cubicBezTo>
                      <a:pt x="19" y="14"/>
                      <a:pt x="18" y="13"/>
                      <a:pt x="18" y="12"/>
                    </a:cubicBezTo>
                    <a:cubicBezTo>
                      <a:pt x="18" y="10"/>
                      <a:pt x="20" y="8"/>
                      <a:pt x="22" y="8"/>
                    </a:cubicBezTo>
                    <a:cubicBezTo>
                      <a:pt x="24" y="8"/>
                      <a:pt x="26" y="10"/>
                      <a:pt x="26" y="12"/>
                    </a:cubicBezTo>
                    <a:cubicBezTo>
                      <a:pt x="26" y="13"/>
                      <a:pt x="25" y="14"/>
                      <a:pt x="23" y="15"/>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2154" b="1" kern="0" dirty="0">
                  <a:solidFill>
                    <a:srgbClr val="FFFFFF"/>
                  </a:solidFill>
                  <a:latin typeface="Segoe UI"/>
                </a:endParaRPr>
              </a:p>
            </p:txBody>
          </p:sp>
        </p:grpSp>
      </p:grpSp>
      <p:sp>
        <p:nvSpPr>
          <p:cNvPr id="314" name="Rectangle 313"/>
          <p:cNvSpPr/>
          <p:nvPr/>
        </p:nvSpPr>
        <p:spPr bwMode="auto">
          <a:xfrm>
            <a:off x="14439989" y="3325230"/>
            <a:ext cx="3918013" cy="7518060"/>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0078D7"/>
              </a:solidFill>
              <a:latin typeface="Segoe UI"/>
              <a:ea typeface="Segoe UI" pitchFamily="34" charset="0"/>
              <a:cs typeface="Segoe UI" pitchFamily="34" charset="0"/>
            </a:endParaRPr>
          </a:p>
        </p:txBody>
      </p:sp>
      <p:sp>
        <p:nvSpPr>
          <p:cNvPr id="315" name="TextBox 314"/>
          <p:cNvSpPr txBox="1"/>
          <p:nvPr/>
        </p:nvSpPr>
        <p:spPr>
          <a:xfrm>
            <a:off x="14756929" y="3902071"/>
            <a:ext cx="3284130" cy="752993"/>
          </a:xfrm>
          <a:prstGeom prst="rect">
            <a:avLst/>
          </a:prstGeom>
        </p:spPr>
        <p:txBody>
          <a:bodyPr vert="horz" wrap="square" lIns="182780" tIns="182780" rIns="182780" bIns="182780" rtlCol="0" anchor="t">
            <a:noAutofit/>
          </a:bodyPr>
          <a:lstStyle/>
          <a:p>
            <a:pPr algn="ctr" defTabSz="1863844">
              <a:lnSpc>
                <a:spcPct val="90000"/>
              </a:lnSpc>
              <a:spcAft>
                <a:spcPts val="1200"/>
              </a:spcAft>
              <a:defRPr/>
            </a:pPr>
            <a:r>
              <a:rPr lang="en-US" sz="3134" dirty="0">
                <a:solidFill>
                  <a:srgbClr val="505050"/>
                </a:solidFill>
                <a:latin typeface="Segoe UI Semibold" panose="020B0702040204020203" pitchFamily="34" charset="0"/>
                <a:ea typeface="Segoe UI" pitchFamily="34" charset="0"/>
                <a:cs typeface="Segoe UI Semibold" panose="020B0702040204020203" pitchFamily="34" charset="0"/>
              </a:rPr>
              <a:t>Information protection</a:t>
            </a:r>
          </a:p>
          <a:p>
            <a:pPr algn="ctr" defTabSz="1863844">
              <a:lnSpc>
                <a:spcPct val="90000"/>
              </a:lnSpc>
              <a:spcAft>
                <a:spcPts val="1200"/>
              </a:spcAft>
              <a:defRPr/>
            </a:pPr>
            <a:endParaRPr lang="en-US" sz="3134" dirty="0">
              <a:solidFill>
                <a:srgbClr val="505050"/>
              </a:solidFill>
              <a:latin typeface="Segoe UI Semibold" panose="020B0702040204020203" pitchFamily="34" charset="0"/>
              <a:ea typeface="Segoe UI" pitchFamily="34" charset="0"/>
              <a:cs typeface="Segoe UI Semibold" panose="020B0702040204020203" pitchFamily="34" charset="0"/>
            </a:endParaRPr>
          </a:p>
        </p:txBody>
      </p:sp>
      <p:grpSp>
        <p:nvGrpSpPr>
          <p:cNvPr id="316" name="Group 315"/>
          <p:cNvGrpSpPr/>
          <p:nvPr/>
        </p:nvGrpSpPr>
        <p:grpSpPr>
          <a:xfrm>
            <a:off x="15698007" y="5708443"/>
            <a:ext cx="1401977" cy="1401979"/>
            <a:chOff x="7845642" y="3594953"/>
            <a:chExt cx="701271" cy="701271"/>
          </a:xfrm>
        </p:grpSpPr>
        <p:sp>
          <p:nvSpPr>
            <p:cNvPr id="317" name="Oval 316"/>
            <p:cNvSpPr/>
            <p:nvPr/>
          </p:nvSpPr>
          <p:spPr bwMode="auto">
            <a:xfrm>
              <a:off x="7845642" y="3594953"/>
              <a:ext cx="701271" cy="701271"/>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18" name="Group 317"/>
            <p:cNvGrpSpPr/>
            <p:nvPr/>
          </p:nvGrpSpPr>
          <p:grpSpPr>
            <a:xfrm>
              <a:off x="8028210" y="3769396"/>
              <a:ext cx="336135" cy="352385"/>
              <a:chOff x="7463658" y="4062450"/>
              <a:chExt cx="370689" cy="392494"/>
            </a:xfrm>
          </p:grpSpPr>
          <p:sp>
            <p:nvSpPr>
              <p:cNvPr id="319" name="Oval 340"/>
              <p:cNvSpPr>
                <a:spLocks noChangeArrowheads="1"/>
              </p:cNvSpPr>
              <p:nvPr/>
            </p:nvSpPr>
            <p:spPr bwMode="auto">
              <a:xfrm>
                <a:off x="7607578" y="4186739"/>
                <a:ext cx="82860" cy="80680"/>
              </a:xfrm>
              <a:prstGeom prst="ellipse">
                <a:avLst/>
              </a:pr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solidFill>
                  <a:latin typeface="Segoe UI"/>
                </a:endParaRPr>
              </a:p>
            </p:txBody>
          </p:sp>
          <p:sp>
            <p:nvSpPr>
              <p:cNvPr id="320" name="Oval 341"/>
              <p:cNvSpPr>
                <a:spLocks noChangeArrowheads="1"/>
              </p:cNvSpPr>
              <p:nvPr/>
            </p:nvSpPr>
            <p:spPr bwMode="auto">
              <a:xfrm>
                <a:off x="7701341" y="4335015"/>
                <a:ext cx="23986" cy="26166"/>
              </a:xfrm>
              <a:prstGeom prst="ellipse">
                <a:avLst/>
              </a:pr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solidFill>
                  <a:latin typeface="Segoe UI"/>
                </a:endParaRPr>
              </a:p>
            </p:txBody>
          </p:sp>
          <p:sp>
            <p:nvSpPr>
              <p:cNvPr id="321" name="Line 342"/>
              <p:cNvSpPr>
                <a:spLocks noChangeShapeType="1"/>
              </p:cNvSpPr>
              <p:nvPr/>
            </p:nvSpPr>
            <p:spPr bwMode="auto">
              <a:xfrm>
                <a:off x="7690437" y="4206363"/>
                <a:ext cx="102485" cy="0"/>
              </a:xfrm>
              <a:prstGeom prst="line">
                <a:avLst/>
              </a:prstGeom>
              <a:noFill/>
              <a:ln w="12700"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solidFill>
                  <a:latin typeface="Segoe UI"/>
                </a:endParaRPr>
              </a:p>
            </p:txBody>
          </p:sp>
          <p:sp>
            <p:nvSpPr>
              <p:cNvPr id="322" name="Line 343"/>
              <p:cNvSpPr>
                <a:spLocks noChangeShapeType="1"/>
              </p:cNvSpPr>
              <p:nvPr/>
            </p:nvSpPr>
            <p:spPr bwMode="auto">
              <a:xfrm>
                <a:off x="7690437" y="4247794"/>
                <a:ext cx="102485" cy="0"/>
              </a:xfrm>
              <a:prstGeom prst="line">
                <a:avLst/>
              </a:prstGeom>
              <a:noFill/>
              <a:ln w="12700" cap="rnd">
                <a:solidFill>
                  <a:srgbClr val="FFFFFF"/>
                </a:solidFill>
                <a:prstDash val="solid"/>
                <a:round/>
                <a:headEnd/>
                <a:tailEnd/>
              </a:ln>
              <a:extLst>
                <a:ext uri="{909E8E84-426E-40DD-AFC4-6F175D3DCCD1}">
                  <a14:hiddenFill xmlns:a14="http://schemas.microsoft.com/office/drawing/2010/main">
                    <a:no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solidFill>
                  <a:latin typeface="Segoe UI"/>
                </a:endParaRPr>
              </a:p>
            </p:txBody>
          </p:sp>
          <p:sp>
            <p:nvSpPr>
              <p:cNvPr id="323" name="Freeform 512"/>
              <p:cNvSpPr>
                <a:spLocks/>
              </p:cNvSpPr>
              <p:nvPr/>
            </p:nvSpPr>
            <p:spPr bwMode="auto">
              <a:xfrm>
                <a:off x="7463658" y="4062450"/>
                <a:ext cx="370689" cy="392494"/>
              </a:xfrm>
              <a:custGeom>
                <a:avLst/>
                <a:gdLst>
                  <a:gd name="T0" fmla="*/ 70 w 72"/>
                  <a:gd name="T1" fmla="*/ 0 h 76"/>
                  <a:gd name="T2" fmla="*/ 7 w 72"/>
                  <a:gd name="T3" fmla="*/ 0 h 76"/>
                  <a:gd name="T4" fmla="*/ 5 w 72"/>
                  <a:gd name="T5" fmla="*/ 2 h 76"/>
                  <a:gd name="T6" fmla="*/ 2 w 72"/>
                  <a:gd name="T7" fmla="*/ 5 h 76"/>
                  <a:gd name="T8" fmla="*/ 0 w 72"/>
                  <a:gd name="T9" fmla="*/ 7 h 76"/>
                  <a:gd name="T10" fmla="*/ 0 w 72"/>
                  <a:gd name="T11" fmla="*/ 17 h 76"/>
                  <a:gd name="T12" fmla="*/ 2 w 72"/>
                  <a:gd name="T13" fmla="*/ 19 h 76"/>
                  <a:gd name="T14" fmla="*/ 5 w 72"/>
                  <a:gd name="T15" fmla="*/ 21 h 76"/>
                  <a:gd name="T16" fmla="*/ 5 w 72"/>
                  <a:gd name="T17" fmla="*/ 55 h 76"/>
                  <a:gd name="T18" fmla="*/ 2 w 72"/>
                  <a:gd name="T19" fmla="*/ 57 h 76"/>
                  <a:gd name="T20" fmla="*/ 0 w 72"/>
                  <a:gd name="T21" fmla="*/ 59 h 76"/>
                  <a:gd name="T22" fmla="*/ 0 w 72"/>
                  <a:gd name="T23" fmla="*/ 69 h 76"/>
                  <a:gd name="T24" fmla="*/ 2 w 72"/>
                  <a:gd name="T25" fmla="*/ 71 h 76"/>
                  <a:gd name="T26" fmla="*/ 5 w 72"/>
                  <a:gd name="T27" fmla="*/ 74 h 76"/>
                  <a:gd name="T28" fmla="*/ 7 w 72"/>
                  <a:gd name="T29" fmla="*/ 76 h 76"/>
                  <a:gd name="T30" fmla="*/ 70 w 72"/>
                  <a:gd name="T31" fmla="*/ 76 h 76"/>
                  <a:gd name="T32" fmla="*/ 72 w 72"/>
                  <a:gd name="T33" fmla="*/ 74 h 76"/>
                  <a:gd name="T34" fmla="*/ 72 w 72"/>
                  <a:gd name="T35" fmla="*/ 2 h 76"/>
                  <a:gd name="T36" fmla="*/ 70 w 72"/>
                  <a:gd name="T3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76">
                    <a:moveTo>
                      <a:pt x="70" y="0"/>
                    </a:moveTo>
                    <a:cubicBezTo>
                      <a:pt x="7" y="0"/>
                      <a:pt x="7" y="0"/>
                      <a:pt x="7" y="0"/>
                    </a:cubicBezTo>
                    <a:cubicBezTo>
                      <a:pt x="6" y="0"/>
                      <a:pt x="5" y="1"/>
                      <a:pt x="5" y="2"/>
                    </a:cubicBezTo>
                    <a:cubicBezTo>
                      <a:pt x="5" y="4"/>
                      <a:pt x="4" y="5"/>
                      <a:pt x="2" y="5"/>
                    </a:cubicBezTo>
                    <a:cubicBezTo>
                      <a:pt x="1" y="5"/>
                      <a:pt x="0" y="6"/>
                      <a:pt x="0" y="7"/>
                    </a:cubicBezTo>
                    <a:cubicBezTo>
                      <a:pt x="0" y="17"/>
                      <a:pt x="0" y="17"/>
                      <a:pt x="0" y="17"/>
                    </a:cubicBezTo>
                    <a:cubicBezTo>
                      <a:pt x="0" y="18"/>
                      <a:pt x="1" y="19"/>
                      <a:pt x="2" y="19"/>
                    </a:cubicBezTo>
                    <a:cubicBezTo>
                      <a:pt x="4" y="19"/>
                      <a:pt x="5" y="20"/>
                      <a:pt x="5" y="21"/>
                    </a:cubicBezTo>
                    <a:cubicBezTo>
                      <a:pt x="5" y="55"/>
                      <a:pt x="5" y="55"/>
                      <a:pt x="5" y="55"/>
                    </a:cubicBezTo>
                    <a:cubicBezTo>
                      <a:pt x="5" y="56"/>
                      <a:pt x="4" y="57"/>
                      <a:pt x="2" y="57"/>
                    </a:cubicBezTo>
                    <a:cubicBezTo>
                      <a:pt x="1" y="57"/>
                      <a:pt x="0" y="58"/>
                      <a:pt x="0" y="59"/>
                    </a:cubicBezTo>
                    <a:cubicBezTo>
                      <a:pt x="0" y="69"/>
                      <a:pt x="0" y="69"/>
                      <a:pt x="0" y="69"/>
                    </a:cubicBezTo>
                    <a:cubicBezTo>
                      <a:pt x="0" y="70"/>
                      <a:pt x="1" y="71"/>
                      <a:pt x="2" y="71"/>
                    </a:cubicBezTo>
                    <a:cubicBezTo>
                      <a:pt x="4" y="71"/>
                      <a:pt x="5" y="72"/>
                      <a:pt x="5" y="74"/>
                    </a:cubicBezTo>
                    <a:cubicBezTo>
                      <a:pt x="5" y="75"/>
                      <a:pt x="6" y="76"/>
                      <a:pt x="7" y="76"/>
                    </a:cubicBezTo>
                    <a:cubicBezTo>
                      <a:pt x="70" y="76"/>
                      <a:pt x="70" y="76"/>
                      <a:pt x="70" y="76"/>
                    </a:cubicBezTo>
                    <a:cubicBezTo>
                      <a:pt x="71" y="76"/>
                      <a:pt x="72" y="75"/>
                      <a:pt x="72" y="74"/>
                    </a:cubicBezTo>
                    <a:cubicBezTo>
                      <a:pt x="72" y="2"/>
                      <a:pt x="72" y="2"/>
                      <a:pt x="72" y="2"/>
                    </a:cubicBezTo>
                    <a:cubicBezTo>
                      <a:pt x="72" y="1"/>
                      <a:pt x="71" y="0"/>
                      <a:pt x="70" y="0"/>
                    </a:cubicBez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solidFill>
                  <a:latin typeface="Segoe UI"/>
                </a:endParaRPr>
              </a:p>
            </p:txBody>
          </p:sp>
          <p:sp>
            <p:nvSpPr>
              <p:cNvPr id="324" name="Freeform 513"/>
              <p:cNvSpPr>
                <a:spLocks/>
              </p:cNvSpPr>
              <p:nvPr/>
            </p:nvSpPr>
            <p:spPr bwMode="auto">
              <a:xfrm>
                <a:off x="7524706" y="4103878"/>
                <a:ext cx="268205" cy="309634"/>
              </a:xfrm>
              <a:custGeom>
                <a:avLst/>
                <a:gdLst>
                  <a:gd name="T0" fmla="*/ 52 w 52"/>
                  <a:gd name="T1" fmla="*/ 58 h 60"/>
                  <a:gd name="T2" fmla="*/ 50 w 52"/>
                  <a:gd name="T3" fmla="*/ 60 h 60"/>
                  <a:gd name="T4" fmla="*/ 2 w 52"/>
                  <a:gd name="T5" fmla="*/ 60 h 60"/>
                  <a:gd name="T6" fmla="*/ 0 w 52"/>
                  <a:gd name="T7" fmla="*/ 58 h 60"/>
                  <a:gd name="T8" fmla="*/ 0 w 52"/>
                  <a:gd name="T9" fmla="*/ 2 h 60"/>
                  <a:gd name="T10" fmla="*/ 2 w 52"/>
                  <a:gd name="T11" fmla="*/ 0 h 60"/>
                  <a:gd name="T12" fmla="*/ 50 w 52"/>
                  <a:gd name="T13" fmla="*/ 0 h 60"/>
                  <a:gd name="T14" fmla="*/ 52 w 52"/>
                  <a:gd name="T15" fmla="*/ 2 h 60"/>
                  <a:gd name="T16" fmla="*/ 52 w 52"/>
                  <a:gd name="T17" fmla="*/ 5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0">
                    <a:moveTo>
                      <a:pt x="52" y="58"/>
                    </a:moveTo>
                    <a:cubicBezTo>
                      <a:pt x="52" y="59"/>
                      <a:pt x="51" y="60"/>
                      <a:pt x="50" y="60"/>
                    </a:cubicBezTo>
                    <a:cubicBezTo>
                      <a:pt x="2" y="60"/>
                      <a:pt x="2" y="60"/>
                      <a:pt x="2" y="60"/>
                    </a:cubicBezTo>
                    <a:cubicBezTo>
                      <a:pt x="1" y="60"/>
                      <a:pt x="0" y="59"/>
                      <a:pt x="0" y="58"/>
                    </a:cubicBezTo>
                    <a:cubicBezTo>
                      <a:pt x="0" y="2"/>
                      <a:pt x="0" y="2"/>
                      <a:pt x="0" y="2"/>
                    </a:cubicBezTo>
                    <a:cubicBezTo>
                      <a:pt x="0" y="1"/>
                      <a:pt x="1" y="0"/>
                      <a:pt x="2" y="0"/>
                    </a:cubicBezTo>
                    <a:cubicBezTo>
                      <a:pt x="50" y="0"/>
                      <a:pt x="50" y="0"/>
                      <a:pt x="50" y="0"/>
                    </a:cubicBezTo>
                    <a:cubicBezTo>
                      <a:pt x="51" y="0"/>
                      <a:pt x="52" y="1"/>
                      <a:pt x="52" y="2"/>
                    </a:cubicBezTo>
                    <a:lnTo>
                      <a:pt x="52" y="58"/>
                    </a:ln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FFFFFF"/>
                  </a:solidFill>
                  <a:latin typeface="Segoe UI"/>
                </a:endParaRPr>
              </a:p>
            </p:txBody>
          </p:sp>
        </p:grpSp>
      </p:grpSp>
      <p:sp>
        <p:nvSpPr>
          <p:cNvPr id="325" name="Rectangle 324"/>
          <p:cNvSpPr/>
          <p:nvPr/>
        </p:nvSpPr>
        <p:spPr bwMode="auto">
          <a:xfrm>
            <a:off x="6161384" y="3325230"/>
            <a:ext cx="3918013" cy="7518060"/>
          </a:xfrm>
          <a:prstGeom prst="rect">
            <a:avLst/>
          </a:prstGeom>
          <a:solidFill>
            <a:srgbClr val="D7D7D7"/>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0078D7"/>
              </a:solidFill>
              <a:latin typeface="Segoe UI"/>
              <a:ea typeface="Segoe UI" pitchFamily="34" charset="0"/>
              <a:cs typeface="Segoe UI" pitchFamily="34" charset="0"/>
            </a:endParaRPr>
          </a:p>
        </p:txBody>
      </p:sp>
      <p:sp>
        <p:nvSpPr>
          <p:cNvPr id="326" name="TextBox 325"/>
          <p:cNvSpPr txBox="1"/>
          <p:nvPr/>
        </p:nvSpPr>
        <p:spPr>
          <a:xfrm>
            <a:off x="6478324" y="3902071"/>
            <a:ext cx="3284130" cy="752993"/>
          </a:xfrm>
          <a:prstGeom prst="rect">
            <a:avLst/>
          </a:prstGeom>
        </p:spPr>
        <p:txBody>
          <a:bodyPr vert="horz" wrap="square" lIns="182780" tIns="182780" rIns="182780" bIns="182780" rtlCol="0" anchor="t">
            <a:noAutofit/>
          </a:bodyPr>
          <a:lstStyle/>
          <a:p>
            <a:pPr algn="ctr" defTabSz="1863844">
              <a:lnSpc>
                <a:spcPct val="90000"/>
              </a:lnSpc>
              <a:spcAft>
                <a:spcPts val="1200"/>
              </a:spcAft>
              <a:defRPr/>
            </a:pPr>
            <a:r>
              <a:rPr lang="en-US" sz="3134" dirty="0">
                <a:solidFill>
                  <a:srgbClr val="505050"/>
                </a:solidFill>
                <a:latin typeface="Segoe UI Semibold" panose="020B0702040204020203" pitchFamily="34" charset="0"/>
                <a:ea typeface="Segoe UI" pitchFamily="34" charset="0"/>
                <a:cs typeface="Segoe UI Semibold" panose="020B0702040204020203" pitchFamily="34" charset="0"/>
              </a:rPr>
              <a:t>Threat resistance</a:t>
            </a:r>
          </a:p>
        </p:txBody>
      </p:sp>
      <p:grpSp>
        <p:nvGrpSpPr>
          <p:cNvPr id="327" name="Group 326"/>
          <p:cNvGrpSpPr/>
          <p:nvPr/>
        </p:nvGrpSpPr>
        <p:grpSpPr>
          <a:xfrm>
            <a:off x="7419402" y="5708443"/>
            <a:ext cx="1401977" cy="1401979"/>
            <a:chOff x="3708443" y="3594953"/>
            <a:chExt cx="701271" cy="701271"/>
          </a:xfrm>
        </p:grpSpPr>
        <p:sp>
          <p:nvSpPr>
            <p:cNvPr id="328" name="Oval 327"/>
            <p:cNvSpPr/>
            <p:nvPr/>
          </p:nvSpPr>
          <p:spPr bwMode="auto">
            <a:xfrm>
              <a:off x="3708443" y="3594953"/>
              <a:ext cx="701271" cy="701271"/>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29" name="Group 328"/>
            <p:cNvGrpSpPr/>
            <p:nvPr/>
          </p:nvGrpSpPr>
          <p:grpSpPr>
            <a:xfrm>
              <a:off x="3901292" y="3777530"/>
              <a:ext cx="315573" cy="371629"/>
              <a:chOff x="1778470" y="6292845"/>
              <a:chExt cx="241300" cy="284163"/>
            </a:xfrm>
          </p:grpSpPr>
          <p:sp>
            <p:nvSpPr>
              <p:cNvPr id="330" name="Freeform 79"/>
              <p:cNvSpPr>
                <a:spLocks/>
              </p:cNvSpPr>
              <p:nvPr/>
            </p:nvSpPr>
            <p:spPr bwMode="auto">
              <a:xfrm>
                <a:off x="1778470" y="6292845"/>
                <a:ext cx="241300" cy="284163"/>
              </a:xfrm>
              <a:custGeom>
                <a:avLst/>
                <a:gdLst>
                  <a:gd name="T0" fmla="*/ 63 w 64"/>
                  <a:gd name="T1" fmla="*/ 4 h 76"/>
                  <a:gd name="T2" fmla="*/ 64 w 64"/>
                  <a:gd name="T3" fmla="*/ 6 h 76"/>
                  <a:gd name="T4" fmla="*/ 64 w 64"/>
                  <a:gd name="T5" fmla="*/ 38 h 76"/>
                  <a:gd name="T6" fmla="*/ 33 w 64"/>
                  <a:gd name="T7" fmla="*/ 76 h 76"/>
                  <a:gd name="T8" fmla="*/ 31 w 64"/>
                  <a:gd name="T9" fmla="*/ 76 h 76"/>
                  <a:gd name="T10" fmla="*/ 0 w 64"/>
                  <a:gd name="T11" fmla="*/ 38 h 76"/>
                  <a:gd name="T12" fmla="*/ 0 w 64"/>
                  <a:gd name="T13" fmla="*/ 6 h 76"/>
                  <a:gd name="T14" fmla="*/ 1 w 64"/>
                  <a:gd name="T15" fmla="*/ 4 h 76"/>
                  <a:gd name="T16" fmla="*/ 32 w 64"/>
                  <a:gd name="T17" fmla="*/ 0 h 76"/>
                  <a:gd name="T18" fmla="*/ 63 w 64"/>
                  <a:gd name="T19" fmla="*/ 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76">
                    <a:moveTo>
                      <a:pt x="63" y="4"/>
                    </a:moveTo>
                    <a:cubicBezTo>
                      <a:pt x="64" y="4"/>
                      <a:pt x="64" y="5"/>
                      <a:pt x="64" y="6"/>
                    </a:cubicBezTo>
                    <a:cubicBezTo>
                      <a:pt x="64" y="6"/>
                      <a:pt x="64" y="29"/>
                      <a:pt x="64" y="38"/>
                    </a:cubicBezTo>
                    <a:cubicBezTo>
                      <a:pt x="64" y="57"/>
                      <a:pt x="33" y="76"/>
                      <a:pt x="33" y="76"/>
                    </a:cubicBezTo>
                    <a:cubicBezTo>
                      <a:pt x="32" y="76"/>
                      <a:pt x="32" y="76"/>
                      <a:pt x="31" y="76"/>
                    </a:cubicBezTo>
                    <a:cubicBezTo>
                      <a:pt x="31" y="76"/>
                      <a:pt x="0" y="57"/>
                      <a:pt x="0" y="38"/>
                    </a:cubicBezTo>
                    <a:cubicBezTo>
                      <a:pt x="0" y="29"/>
                      <a:pt x="0" y="6"/>
                      <a:pt x="0" y="6"/>
                    </a:cubicBezTo>
                    <a:cubicBezTo>
                      <a:pt x="0" y="5"/>
                      <a:pt x="0" y="4"/>
                      <a:pt x="1" y="4"/>
                    </a:cubicBezTo>
                    <a:cubicBezTo>
                      <a:pt x="1" y="4"/>
                      <a:pt x="6" y="0"/>
                      <a:pt x="32" y="0"/>
                    </a:cubicBezTo>
                    <a:cubicBezTo>
                      <a:pt x="58" y="0"/>
                      <a:pt x="63" y="4"/>
                      <a:pt x="63" y="4"/>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505050"/>
                  </a:solidFill>
                  <a:latin typeface="Segoe UI"/>
                </a:endParaRPr>
              </a:p>
            </p:txBody>
          </p:sp>
          <p:sp>
            <p:nvSpPr>
              <p:cNvPr id="331" name="Freeform 80"/>
              <p:cNvSpPr>
                <a:spLocks/>
              </p:cNvSpPr>
              <p:nvPr/>
            </p:nvSpPr>
            <p:spPr bwMode="auto">
              <a:xfrm>
                <a:off x="1808633" y="6321423"/>
                <a:ext cx="153988" cy="147638"/>
              </a:xfrm>
              <a:custGeom>
                <a:avLst/>
                <a:gdLst>
                  <a:gd name="T0" fmla="*/ 41 w 41"/>
                  <a:gd name="T1" fmla="*/ 1 h 39"/>
                  <a:gd name="T2" fmla="*/ 24 w 41"/>
                  <a:gd name="T3" fmla="*/ 0 h 39"/>
                  <a:gd name="T4" fmla="*/ 0 w 41"/>
                  <a:gd name="T5" fmla="*/ 4 h 39"/>
                  <a:gd name="T6" fmla="*/ 0 w 41"/>
                  <a:gd name="T7" fmla="*/ 29 h 39"/>
                  <a:gd name="T8" fmla="*/ 4 w 41"/>
                  <a:gd name="T9" fmla="*/ 39 h 39"/>
                  <a:gd name="T10" fmla="*/ 23 w 41"/>
                  <a:gd name="T11" fmla="*/ 22 h 39"/>
                  <a:gd name="T12" fmla="*/ 41 w 41"/>
                  <a:gd name="T13" fmla="*/ 1 h 39"/>
                </a:gdLst>
                <a:ahLst/>
                <a:cxnLst>
                  <a:cxn ang="0">
                    <a:pos x="T0" y="T1"/>
                  </a:cxn>
                  <a:cxn ang="0">
                    <a:pos x="T2" y="T3"/>
                  </a:cxn>
                  <a:cxn ang="0">
                    <a:pos x="T4" y="T5"/>
                  </a:cxn>
                  <a:cxn ang="0">
                    <a:pos x="T6" y="T7"/>
                  </a:cxn>
                  <a:cxn ang="0">
                    <a:pos x="T8" y="T9"/>
                  </a:cxn>
                  <a:cxn ang="0">
                    <a:pos x="T10" y="T11"/>
                  </a:cxn>
                  <a:cxn ang="0">
                    <a:pos x="T12" y="T13"/>
                  </a:cxn>
                </a:cxnLst>
                <a:rect l="0" t="0" r="r" b="b"/>
                <a:pathLst>
                  <a:path w="41" h="39">
                    <a:moveTo>
                      <a:pt x="41" y="1"/>
                    </a:moveTo>
                    <a:cubicBezTo>
                      <a:pt x="37" y="1"/>
                      <a:pt x="32" y="0"/>
                      <a:pt x="24" y="0"/>
                    </a:cubicBezTo>
                    <a:cubicBezTo>
                      <a:pt x="5" y="0"/>
                      <a:pt x="0" y="4"/>
                      <a:pt x="0" y="4"/>
                    </a:cubicBezTo>
                    <a:cubicBezTo>
                      <a:pt x="0" y="4"/>
                      <a:pt x="0" y="21"/>
                      <a:pt x="0" y="29"/>
                    </a:cubicBezTo>
                    <a:cubicBezTo>
                      <a:pt x="0" y="32"/>
                      <a:pt x="1" y="36"/>
                      <a:pt x="4" y="39"/>
                    </a:cubicBezTo>
                    <a:cubicBezTo>
                      <a:pt x="4" y="39"/>
                      <a:pt x="6" y="39"/>
                      <a:pt x="23" y="22"/>
                    </a:cubicBezTo>
                    <a:cubicBezTo>
                      <a:pt x="40" y="5"/>
                      <a:pt x="41" y="1"/>
                      <a:pt x="41" y="1"/>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505050"/>
                  </a:solidFill>
                  <a:latin typeface="Segoe UI"/>
                </a:endParaRPr>
              </a:p>
            </p:txBody>
          </p:sp>
          <p:sp>
            <p:nvSpPr>
              <p:cNvPr id="332" name="Freeform 81"/>
              <p:cNvSpPr>
                <a:spLocks/>
              </p:cNvSpPr>
              <p:nvPr/>
            </p:nvSpPr>
            <p:spPr bwMode="auto">
              <a:xfrm>
                <a:off x="1846731" y="6351586"/>
                <a:ext cx="142875" cy="184150"/>
              </a:xfrm>
              <a:custGeom>
                <a:avLst/>
                <a:gdLst>
                  <a:gd name="T0" fmla="*/ 0 w 38"/>
                  <a:gd name="T1" fmla="*/ 38 h 49"/>
                  <a:gd name="T2" fmla="*/ 14 w 38"/>
                  <a:gd name="T3" fmla="*/ 49 h 49"/>
                  <a:gd name="T4" fmla="*/ 38 w 38"/>
                  <a:gd name="T5" fmla="*/ 21 h 49"/>
                  <a:gd name="T6" fmla="*/ 38 w 38"/>
                  <a:gd name="T7" fmla="*/ 0 h 49"/>
                  <a:gd name="T8" fmla="*/ 19 w 38"/>
                  <a:gd name="T9" fmla="*/ 21 h 49"/>
                  <a:gd name="T10" fmla="*/ 0 w 38"/>
                  <a:gd name="T11" fmla="*/ 38 h 49"/>
                </a:gdLst>
                <a:ahLst/>
                <a:cxnLst>
                  <a:cxn ang="0">
                    <a:pos x="T0" y="T1"/>
                  </a:cxn>
                  <a:cxn ang="0">
                    <a:pos x="T2" y="T3"/>
                  </a:cxn>
                  <a:cxn ang="0">
                    <a:pos x="T4" y="T5"/>
                  </a:cxn>
                  <a:cxn ang="0">
                    <a:pos x="T6" y="T7"/>
                  </a:cxn>
                  <a:cxn ang="0">
                    <a:pos x="T8" y="T9"/>
                  </a:cxn>
                  <a:cxn ang="0">
                    <a:pos x="T10" y="T11"/>
                  </a:cxn>
                </a:cxnLst>
                <a:rect l="0" t="0" r="r" b="b"/>
                <a:pathLst>
                  <a:path w="38" h="49">
                    <a:moveTo>
                      <a:pt x="0" y="38"/>
                    </a:moveTo>
                    <a:cubicBezTo>
                      <a:pt x="6" y="45"/>
                      <a:pt x="14" y="49"/>
                      <a:pt x="14" y="49"/>
                    </a:cubicBezTo>
                    <a:cubicBezTo>
                      <a:pt x="14" y="49"/>
                      <a:pt x="38" y="35"/>
                      <a:pt x="38" y="21"/>
                    </a:cubicBezTo>
                    <a:cubicBezTo>
                      <a:pt x="38" y="16"/>
                      <a:pt x="38" y="6"/>
                      <a:pt x="38" y="0"/>
                    </a:cubicBezTo>
                    <a:cubicBezTo>
                      <a:pt x="38" y="0"/>
                      <a:pt x="36" y="5"/>
                      <a:pt x="19" y="21"/>
                    </a:cubicBezTo>
                    <a:cubicBezTo>
                      <a:pt x="3" y="37"/>
                      <a:pt x="0" y="38"/>
                      <a:pt x="0" y="38"/>
                    </a:cubicBezTo>
                    <a:close/>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505050"/>
                  </a:solidFill>
                  <a:latin typeface="Segoe UI"/>
                </a:endParaRPr>
              </a:p>
            </p:txBody>
          </p:sp>
        </p:grpSp>
      </p:grpSp>
      <p:sp>
        <p:nvSpPr>
          <p:cNvPr id="333" name="Rectangle 332"/>
          <p:cNvSpPr/>
          <p:nvPr/>
        </p:nvSpPr>
        <p:spPr bwMode="auto">
          <a:xfrm>
            <a:off x="10300687" y="3325230"/>
            <a:ext cx="3918013" cy="7518060"/>
          </a:xfrm>
          <a:prstGeom prst="rect">
            <a:avLst/>
          </a:prstGeom>
          <a:solidFill>
            <a:srgbClr val="FBFBFB"/>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solidFill>
                <a:srgbClr val="0078D7"/>
              </a:solidFill>
              <a:latin typeface="Segoe UI"/>
              <a:ea typeface="Segoe UI" pitchFamily="34" charset="0"/>
              <a:cs typeface="Segoe UI" pitchFamily="34" charset="0"/>
            </a:endParaRPr>
          </a:p>
        </p:txBody>
      </p:sp>
      <p:grpSp>
        <p:nvGrpSpPr>
          <p:cNvPr id="334" name="Group 333"/>
          <p:cNvGrpSpPr/>
          <p:nvPr/>
        </p:nvGrpSpPr>
        <p:grpSpPr>
          <a:xfrm>
            <a:off x="2242570" y="7640025"/>
            <a:ext cx="20010297" cy="2508981"/>
            <a:chOff x="1144066" y="4651931"/>
            <a:chExt cx="10208431" cy="1279979"/>
          </a:xfrm>
        </p:grpSpPr>
        <p:sp>
          <p:nvSpPr>
            <p:cNvPr id="335" name="Rectangle 334"/>
            <p:cNvSpPr/>
            <p:nvPr/>
          </p:nvSpPr>
          <p:spPr>
            <a:xfrm>
              <a:off x="9603091" y="4651931"/>
              <a:ext cx="1749406" cy="1279979"/>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spcAft>
                  <a:spcPts val="1372"/>
                </a:spcAft>
                <a:defRPr/>
              </a:pPr>
              <a:r>
                <a:rPr lang="en-US" sz="2742" dirty="0">
                  <a:solidFill>
                    <a:prstClr val="black"/>
                  </a:solidFill>
                  <a:latin typeface="Calibri" panose="020F0502020204030204"/>
                </a:rPr>
                <a:t>Conditional Access</a:t>
              </a:r>
            </a:p>
            <a:p>
              <a:pPr algn="ctr" defTabSz="1791297">
                <a:spcAft>
                  <a:spcPts val="1372"/>
                </a:spcAft>
                <a:defRPr/>
              </a:pPr>
              <a:r>
                <a:rPr lang="en-US" sz="2742" dirty="0">
                  <a:solidFill>
                    <a:prstClr val="black"/>
                  </a:solidFill>
                  <a:latin typeface="Calibri" panose="020F0502020204030204"/>
                </a:rPr>
                <a:t>Windows Defender ATP</a:t>
              </a:r>
            </a:p>
          </p:txBody>
        </p:sp>
        <p:sp>
          <p:nvSpPr>
            <p:cNvPr id="336" name="Rectangle 335"/>
            <p:cNvSpPr/>
            <p:nvPr/>
          </p:nvSpPr>
          <p:spPr>
            <a:xfrm>
              <a:off x="1144066" y="4651931"/>
              <a:ext cx="1773841" cy="1279979"/>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spcAft>
                  <a:spcPts val="1372"/>
                </a:spcAft>
                <a:defRPr/>
              </a:pPr>
              <a:r>
                <a:rPr lang="en-US" sz="2742" dirty="0">
                  <a:solidFill>
                    <a:prstClr val="black"/>
                  </a:solidFill>
                  <a:latin typeface="Calibri" panose="020F0502020204030204"/>
                </a:rPr>
                <a:t>Device integrity</a:t>
              </a:r>
            </a:p>
            <a:p>
              <a:pPr algn="ctr" defTabSz="1791297">
                <a:spcAft>
                  <a:spcPts val="1372"/>
                </a:spcAft>
                <a:defRPr/>
              </a:pPr>
              <a:r>
                <a:rPr lang="en-US" sz="2742" dirty="0">
                  <a:solidFill>
                    <a:prstClr val="black"/>
                  </a:solidFill>
                  <a:latin typeface="Calibri" panose="020F0502020204030204"/>
                </a:rPr>
                <a:t>Device control</a:t>
              </a:r>
            </a:p>
          </p:txBody>
        </p:sp>
        <p:sp>
          <p:nvSpPr>
            <p:cNvPr id="337" name="Rectangle 336"/>
            <p:cNvSpPr/>
            <p:nvPr/>
          </p:nvSpPr>
          <p:spPr>
            <a:xfrm>
              <a:off x="7517171" y="4651931"/>
              <a:ext cx="1697843" cy="1279979"/>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spcAft>
                  <a:spcPts val="1372"/>
                </a:spcAft>
                <a:defRPr/>
              </a:pPr>
              <a:r>
                <a:rPr lang="en-US" sz="2742" dirty="0">
                  <a:solidFill>
                    <a:prstClr val="black"/>
                  </a:solidFill>
                  <a:latin typeface="Calibri" panose="020F0502020204030204"/>
                </a:rPr>
                <a:t>BitLocker and BitLocker to Go</a:t>
              </a:r>
            </a:p>
            <a:p>
              <a:pPr algn="ctr" defTabSz="1791297">
                <a:spcAft>
                  <a:spcPts val="1372"/>
                </a:spcAft>
                <a:defRPr/>
              </a:pPr>
              <a:r>
                <a:rPr lang="en-US" sz="2742" dirty="0">
                  <a:solidFill>
                    <a:prstClr val="black"/>
                  </a:solidFill>
                  <a:latin typeface="Calibri" panose="020F0502020204030204"/>
                </a:rPr>
                <a:t>Windows Information Protection</a:t>
              </a:r>
            </a:p>
          </p:txBody>
        </p:sp>
        <p:sp>
          <p:nvSpPr>
            <p:cNvPr id="338" name="Rectangle 337"/>
            <p:cNvSpPr/>
            <p:nvPr/>
          </p:nvSpPr>
          <p:spPr>
            <a:xfrm>
              <a:off x="3255768" y="4651931"/>
              <a:ext cx="1773842" cy="1279979"/>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spcAft>
                  <a:spcPts val="1372"/>
                </a:spcAft>
                <a:defRPr/>
              </a:pPr>
              <a:r>
                <a:rPr lang="en-US" sz="2742" dirty="0">
                  <a:solidFill>
                    <a:prstClr val="black"/>
                  </a:solidFill>
                  <a:latin typeface="Calibri" panose="020F0502020204030204"/>
                </a:rPr>
                <a:t>SmartScreen</a:t>
              </a:r>
            </a:p>
            <a:p>
              <a:pPr algn="ctr" defTabSz="1791297">
                <a:spcAft>
                  <a:spcPts val="1372"/>
                </a:spcAft>
                <a:defRPr/>
              </a:pPr>
              <a:r>
                <a:rPr lang="en-US" sz="2742" dirty="0">
                  <a:solidFill>
                    <a:prstClr val="black"/>
                  </a:solidFill>
                  <a:latin typeface="Calibri" panose="020F0502020204030204"/>
                </a:rPr>
                <a:t>Windows Firewall</a:t>
              </a:r>
            </a:p>
            <a:p>
              <a:pPr algn="ctr" defTabSz="1791297">
                <a:spcAft>
                  <a:spcPts val="1372"/>
                </a:spcAft>
                <a:defRPr/>
              </a:pPr>
              <a:r>
                <a:rPr lang="en-US" sz="2742" dirty="0">
                  <a:solidFill>
                    <a:prstClr val="black"/>
                  </a:solidFill>
                  <a:latin typeface="Calibri" panose="020F0502020204030204"/>
                </a:rPr>
                <a:t>Microsoft Edge</a:t>
              </a:r>
            </a:p>
            <a:p>
              <a:pPr algn="ctr" defTabSz="1791297">
                <a:spcAft>
                  <a:spcPts val="1372"/>
                </a:spcAft>
                <a:defRPr/>
              </a:pPr>
              <a:r>
                <a:rPr lang="en-US" sz="2742" dirty="0">
                  <a:solidFill>
                    <a:prstClr val="black"/>
                  </a:solidFill>
                  <a:latin typeface="Calibri" panose="020F0502020204030204"/>
                </a:rPr>
                <a:t>Device Guard</a:t>
              </a:r>
            </a:p>
            <a:p>
              <a:pPr algn="ctr" defTabSz="1791297">
                <a:spcAft>
                  <a:spcPts val="1372"/>
                </a:spcAft>
                <a:defRPr/>
              </a:pPr>
              <a:r>
                <a:rPr lang="en-US" sz="2742" dirty="0">
                  <a:solidFill>
                    <a:prstClr val="black"/>
                  </a:solidFill>
                  <a:latin typeface="Calibri" panose="020F0502020204030204"/>
                </a:rPr>
                <a:t>Windows Defender</a:t>
              </a:r>
            </a:p>
          </p:txBody>
        </p:sp>
        <p:sp>
          <p:nvSpPr>
            <p:cNvPr id="339" name="Rectangle 338"/>
            <p:cNvSpPr/>
            <p:nvPr/>
          </p:nvSpPr>
          <p:spPr>
            <a:xfrm>
              <a:off x="5395642" y="4651931"/>
              <a:ext cx="1717495" cy="1279979"/>
            </a:xfrm>
            <a:prstGeom prst="rect">
              <a:avLst/>
            </a:prstGeom>
            <a:noFill/>
            <a:ln w="57150">
              <a:noFill/>
            </a:ln>
          </p:spPr>
          <p:txBody>
            <a:bodyPr vert="horz" wrap="square" lIns="175622" tIns="87812" rIns="175622" bIns="87812" numCol="1" anchor="t" anchorCtr="0" compatLnSpc="1">
              <a:prstTxWarp prst="textNoShape">
                <a:avLst/>
              </a:prstTxWarp>
            </a:bodyPr>
            <a:lstStyle/>
            <a:p>
              <a:pPr algn="ctr" defTabSz="1791297">
                <a:spcAft>
                  <a:spcPts val="1372"/>
                </a:spcAft>
                <a:defRPr/>
              </a:pPr>
              <a:r>
                <a:rPr lang="en-US" sz="2742" dirty="0">
                  <a:solidFill>
                    <a:prstClr val="black"/>
                  </a:solidFill>
                  <a:latin typeface="Calibri" panose="020F0502020204030204"/>
                </a:rPr>
                <a:t>Windows Hello :)</a:t>
              </a:r>
            </a:p>
            <a:p>
              <a:pPr algn="ctr" defTabSz="1791297">
                <a:spcAft>
                  <a:spcPts val="1372"/>
                </a:spcAft>
                <a:defRPr/>
              </a:pPr>
              <a:r>
                <a:rPr lang="en-US" sz="2742" dirty="0">
                  <a:solidFill>
                    <a:prstClr val="black"/>
                  </a:solidFill>
                  <a:latin typeface="Calibri" panose="020F0502020204030204"/>
                </a:rPr>
                <a:t>Credential Guard</a:t>
              </a:r>
            </a:p>
          </p:txBody>
        </p:sp>
      </p:grpSp>
      <p:sp>
        <p:nvSpPr>
          <p:cNvPr id="340" name="TextBox 339"/>
          <p:cNvSpPr txBox="1"/>
          <p:nvPr/>
        </p:nvSpPr>
        <p:spPr>
          <a:xfrm>
            <a:off x="10617626" y="3902071"/>
            <a:ext cx="3284130" cy="752993"/>
          </a:xfrm>
          <a:prstGeom prst="rect">
            <a:avLst/>
          </a:prstGeom>
        </p:spPr>
        <p:txBody>
          <a:bodyPr vert="horz" wrap="square" lIns="182780" tIns="182780" rIns="182780" bIns="182780" rtlCol="0" anchor="t">
            <a:noAutofit/>
          </a:bodyPr>
          <a:lstStyle/>
          <a:p>
            <a:pPr algn="ctr" defTabSz="1863844">
              <a:lnSpc>
                <a:spcPct val="90000"/>
              </a:lnSpc>
              <a:spcAft>
                <a:spcPts val="1200"/>
              </a:spcAft>
              <a:defRPr/>
            </a:pPr>
            <a:r>
              <a:rPr lang="en-US" sz="3134" dirty="0">
                <a:solidFill>
                  <a:srgbClr val="505050"/>
                </a:solidFill>
                <a:latin typeface="Segoe UI Semibold" panose="020B0702040204020203" pitchFamily="34" charset="0"/>
                <a:ea typeface="Segoe UI" pitchFamily="34" charset="0"/>
                <a:cs typeface="Segoe UI Semibold" panose="020B0702040204020203" pitchFamily="34" charset="0"/>
              </a:rPr>
              <a:t>Identity protection</a:t>
            </a:r>
          </a:p>
        </p:txBody>
      </p:sp>
      <p:grpSp>
        <p:nvGrpSpPr>
          <p:cNvPr id="341" name="Group 340"/>
          <p:cNvGrpSpPr/>
          <p:nvPr/>
        </p:nvGrpSpPr>
        <p:grpSpPr>
          <a:xfrm>
            <a:off x="11558705" y="5708443"/>
            <a:ext cx="1401977" cy="1401979"/>
            <a:chOff x="5777042" y="3594953"/>
            <a:chExt cx="701271" cy="701271"/>
          </a:xfrm>
        </p:grpSpPr>
        <p:sp>
          <p:nvSpPr>
            <p:cNvPr id="342" name="Oval 341"/>
            <p:cNvSpPr/>
            <p:nvPr/>
          </p:nvSpPr>
          <p:spPr bwMode="auto">
            <a:xfrm>
              <a:off x="5777042" y="3594953"/>
              <a:ext cx="701271" cy="701271"/>
            </a:xfrm>
            <a:prstGeom prst="ellipse">
              <a:avLst/>
            </a:prstGeom>
            <a:solidFill>
              <a:srgbClr val="0078D7"/>
            </a:solidFill>
            <a:ln w="9525" cap="flat" cmpd="sng" algn="ctr">
              <a:noFill/>
              <a:prstDash val="solid"/>
              <a:headEnd type="none" w="med" len="med"/>
              <a:tailEnd type="none" w="med" len="med"/>
            </a:ln>
            <a:effectLst/>
          </p:spPr>
          <p:txBody>
            <a:bodyPr rot="0" spcFirstLastPara="0" vertOverflow="overflow" horzOverflow="overflow" vert="horz" wrap="square" lIns="358426" tIns="286740" rIns="358426" bIns="286740" numCol="1" spcCol="0" rtlCol="0" fromWordArt="0" anchor="t" anchorCtr="0" forceAA="0" compatLnSpc="1">
              <a:prstTxWarp prst="textNoShape">
                <a:avLst/>
              </a:prstTxWarp>
              <a:noAutofit/>
            </a:bodyPr>
            <a:lstStyle/>
            <a:p>
              <a:pPr algn="ctr" defTabSz="1827481" fontAlgn="base">
                <a:lnSpc>
                  <a:spcPct val="90000"/>
                </a:lnSpc>
                <a:spcBef>
                  <a:spcPct val="0"/>
                </a:spcBef>
                <a:spcAft>
                  <a:spcPct val="0"/>
                </a:spcAft>
                <a:defRPr/>
              </a:pPr>
              <a:endParaRPr lang="en-US" sz="4704" kern="0"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nvGrpSpPr>
            <p:cNvPr id="343" name="Group 342"/>
            <p:cNvGrpSpPr/>
            <p:nvPr/>
          </p:nvGrpSpPr>
          <p:grpSpPr>
            <a:xfrm>
              <a:off x="5911559" y="3785902"/>
              <a:ext cx="432238" cy="319374"/>
              <a:chOff x="698587" y="4421536"/>
              <a:chExt cx="1101644" cy="813989"/>
            </a:xfrm>
          </p:grpSpPr>
          <p:sp>
            <p:nvSpPr>
              <p:cNvPr id="344" name="Freeform 152"/>
              <p:cNvSpPr>
                <a:spLocks/>
              </p:cNvSpPr>
              <p:nvPr/>
            </p:nvSpPr>
            <p:spPr bwMode="auto">
              <a:xfrm>
                <a:off x="698587" y="4482761"/>
                <a:ext cx="507979" cy="575298"/>
              </a:xfrm>
              <a:custGeom>
                <a:avLst/>
                <a:gdLst>
                  <a:gd name="T0" fmla="*/ 35 w 35"/>
                  <a:gd name="T1" fmla="*/ 29 h 40"/>
                  <a:gd name="T2" fmla="*/ 26 w 35"/>
                  <a:gd name="T3" fmla="*/ 26 h 40"/>
                  <a:gd name="T4" fmla="*/ 25 w 35"/>
                  <a:gd name="T5" fmla="*/ 21 h 40"/>
                  <a:gd name="T6" fmla="*/ 29 w 35"/>
                  <a:gd name="T7" fmla="*/ 10 h 40"/>
                  <a:gd name="T8" fmla="*/ 20 w 35"/>
                  <a:gd name="T9" fmla="*/ 0 h 40"/>
                  <a:gd name="T10" fmla="*/ 11 w 35"/>
                  <a:gd name="T11" fmla="*/ 10 h 40"/>
                  <a:gd name="T12" fmla="*/ 15 w 35"/>
                  <a:gd name="T13" fmla="*/ 21 h 40"/>
                  <a:gd name="T14" fmla="*/ 15 w 35"/>
                  <a:gd name="T15" fmla="*/ 21 h 40"/>
                  <a:gd name="T16" fmla="*/ 14 w 35"/>
                  <a:gd name="T17" fmla="*/ 26 h 40"/>
                  <a:gd name="T18" fmla="*/ 0 w 35"/>
                  <a:gd name="T19" fmla="*/ 35 h 40"/>
                  <a:gd name="T20" fmla="*/ 17 w 35"/>
                  <a:gd name="T21"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 h="40">
                    <a:moveTo>
                      <a:pt x="35" y="29"/>
                    </a:moveTo>
                    <a:cubicBezTo>
                      <a:pt x="32" y="28"/>
                      <a:pt x="29" y="27"/>
                      <a:pt x="26" y="26"/>
                    </a:cubicBezTo>
                    <a:cubicBezTo>
                      <a:pt x="24" y="25"/>
                      <a:pt x="23" y="23"/>
                      <a:pt x="25" y="21"/>
                    </a:cubicBezTo>
                    <a:cubicBezTo>
                      <a:pt x="27" y="18"/>
                      <a:pt x="29" y="14"/>
                      <a:pt x="29" y="10"/>
                    </a:cubicBezTo>
                    <a:cubicBezTo>
                      <a:pt x="29" y="4"/>
                      <a:pt x="25" y="0"/>
                      <a:pt x="20" y="0"/>
                    </a:cubicBezTo>
                    <a:cubicBezTo>
                      <a:pt x="15" y="0"/>
                      <a:pt x="11" y="4"/>
                      <a:pt x="11" y="10"/>
                    </a:cubicBezTo>
                    <a:cubicBezTo>
                      <a:pt x="11" y="14"/>
                      <a:pt x="13" y="18"/>
                      <a:pt x="15" y="21"/>
                    </a:cubicBezTo>
                    <a:cubicBezTo>
                      <a:pt x="15" y="21"/>
                      <a:pt x="15" y="21"/>
                      <a:pt x="15" y="21"/>
                    </a:cubicBezTo>
                    <a:cubicBezTo>
                      <a:pt x="17" y="23"/>
                      <a:pt x="16" y="25"/>
                      <a:pt x="14" y="26"/>
                    </a:cubicBezTo>
                    <a:cubicBezTo>
                      <a:pt x="6" y="27"/>
                      <a:pt x="0" y="32"/>
                      <a:pt x="0" y="35"/>
                    </a:cubicBezTo>
                    <a:cubicBezTo>
                      <a:pt x="0" y="39"/>
                      <a:pt x="7" y="40"/>
                      <a:pt x="17" y="40"/>
                    </a:cubicBezTo>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505050"/>
                  </a:solidFill>
                  <a:latin typeface="Segoe UI"/>
                </a:endParaRPr>
              </a:p>
            </p:txBody>
          </p:sp>
          <p:sp>
            <p:nvSpPr>
              <p:cNvPr id="345" name="Freeform 153"/>
              <p:cNvSpPr>
                <a:spLocks/>
              </p:cNvSpPr>
              <p:nvPr/>
            </p:nvSpPr>
            <p:spPr bwMode="auto">
              <a:xfrm>
                <a:off x="992364" y="4421536"/>
                <a:ext cx="807867" cy="813989"/>
              </a:xfrm>
              <a:custGeom>
                <a:avLst/>
                <a:gdLst>
                  <a:gd name="T0" fmla="*/ 36 w 56"/>
                  <a:gd name="T1" fmla="*/ 36 h 56"/>
                  <a:gd name="T2" fmla="*/ 35 w 56"/>
                  <a:gd name="T3" fmla="*/ 29 h 56"/>
                  <a:gd name="T4" fmla="*/ 40 w 56"/>
                  <a:gd name="T5" fmla="*/ 14 h 56"/>
                  <a:gd name="T6" fmla="*/ 28 w 56"/>
                  <a:gd name="T7" fmla="*/ 0 h 56"/>
                  <a:gd name="T8" fmla="*/ 16 w 56"/>
                  <a:gd name="T9" fmla="*/ 14 h 56"/>
                  <a:gd name="T10" fmla="*/ 21 w 56"/>
                  <a:gd name="T11" fmla="*/ 29 h 56"/>
                  <a:gd name="T12" fmla="*/ 21 w 56"/>
                  <a:gd name="T13" fmla="*/ 29 h 56"/>
                  <a:gd name="T14" fmla="*/ 20 w 56"/>
                  <a:gd name="T15" fmla="*/ 36 h 56"/>
                  <a:gd name="T16" fmla="*/ 0 w 56"/>
                  <a:gd name="T17" fmla="*/ 49 h 56"/>
                  <a:gd name="T18" fmla="*/ 28 w 56"/>
                  <a:gd name="T19" fmla="*/ 56 h 56"/>
                  <a:gd name="T20" fmla="*/ 56 w 56"/>
                  <a:gd name="T21" fmla="*/ 49 h 56"/>
                  <a:gd name="T22" fmla="*/ 36 w 56"/>
                  <a:gd name="T23" fmla="*/ 3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56">
                    <a:moveTo>
                      <a:pt x="36" y="36"/>
                    </a:moveTo>
                    <a:cubicBezTo>
                      <a:pt x="33" y="35"/>
                      <a:pt x="32" y="31"/>
                      <a:pt x="35" y="29"/>
                    </a:cubicBezTo>
                    <a:cubicBezTo>
                      <a:pt x="38" y="25"/>
                      <a:pt x="40" y="20"/>
                      <a:pt x="40" y="14"/>
                    </a:cubicBezTo>
                    <a:cubicBezTo>
                      <a:pt x="40" y="5"/>
                      <a:pt x="35" y="0"/>
                      <a:pt x="28" y="0"/>
                    </a:cubicBezTo>
                    <a:cubicBezTo>
                      <a:pt x="21" y="0"/>
                      <a:pt x="16" y="5"/>
                      <a:pt x="16" y="14"/>
                    </a:cubicBezTo>
                    <a:cubicBezTo>
                      <a:pt x="16" y="20"/>
                      <a:pt x="18" y="25"/>
                      <a:pt x="21" y="29"/>
                    </a:cubicBezTo>
                    <a:cubicBezTo>
                      <a:pt x="21" y="29"/>
                      <a:pt x="21" y="29"/>
                      <a:pt x="21" y="29"/>
                    </a:cubicBezTo>
                    <a:cubicBezTo>
                      <a:pt x="24" y="31"/>
                      <a:pt x="23" y="35"/>
                      <a:pt x="20" y="36"/>
                    </a:cubicBezTo>
                    <a:cubicBezTo>
                      <a:pt x="8" y="38"/>
                      <a:pt x="0" y="44"/>
                      <a:pt x="0" y="49"/>
                    </a:cubicBezTo>
                    <a:cubicBezTo>
                      <a:pt x="0" y="55"/>
                      <a:pt x="13" y="56"/>
                      <a:pt x="28" y="56"/>
                    </a:cubicBezTo>
                    <a:cubicBezTo>
                      <a:pt x="43" y="56"/>
                      <a:pt x="56" y="55"/>
                      <a:pt x="56" y="49"/>
                    </a:cubicBezTo>
                    <a:cubicBezTo>
                      <a:pt x="56" y="44"/>
                      <a:pt x="48" y="38"/>
                      <a:pt x="36" y="36"/>
                    </a:cubicBezTo>
                    <a:close/>
                  </a:path>
                </a:pathLst>
              </a:custGeom>
              <a:noFill/>
              <a:ln w="12700"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79213" tIns="89605" rIns="179213" bIns="89605" numCol="1" anchor="t" anchorCtr="0" compatLnSpc="1">
                <a:prstTxWarp prst="textNoShape">
                  <a:avLst/>
                </a:prstTxWarp>
              </a:bodyPr>
              <a:lstStyle/>
              <a:p>
                <a:pPr defTabSz="1792407">
                  <a:defRPr/>
                </a:pPr>
                <a:endParaRPr lang="en-US" sz="4704" kern="0" dirty="0">
                  <a:solidFill>
                    <a:srgbClr val="505050"/>
                  </a:solidFill>
                  <a:latin typeface="Segoe UI"/>
                </a:endParaRPr>
              </a:p>
            </p:txBody>
          </p:sp>
        </p:grpSp>
      </p:grpSp>
      <p:sp>
        <p:nvSpPr>
          <p:cNvPr id="104" name="Title 16"/>
          <p:cNvSpPr txBox="1">
            <a:spLocks/>
          </p:cNvSpPr>
          <p:nvPr/>
        </p:nvSpPr>
        <p:spPr>
          <a:xfrm>
            <a:off x="538341" y="581549"/>
            <a:ext cx="23305609" cy="1798606"/>
          </a:xfrm>
          <a:prstGeom prst="rect">
            <a:avLst/>
          </a:prstGeom>
        </p:spPr>
        <p:txBody>
          <a:bodyPr vert="horz" wrap="square" lIns="286781" tIns="179238" rIns="286781" bIns="179238" rtlCol="0" anchor="t">
            <a:noAutofit/>
          </a:bodyPr>
          <a:lst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pPr defTabSz="1828361">
              <a:defRPr/>
            </a:pPr>
            <a:r>
              <a:rPr lang="en-US" sz="9409" spc="-200" dirty="0">
                <a:solidFill>
                  <a:srgbClr val="DE4276"/>
                </a:solidFill>
                <a:latin typeface="Segoe UI Light"/>
              </a:rPr>
              <a:t>The Windows 10 defense stack</a:t>
            </a:r>
          </a:p>
        </p:txBody>
      </p:sp>
    </p:spTree>
    <p:extLst>
      <p:ext uri="{BB962C8B-B14F-4D97-AF65-F5344CB8AC3E}">
        <p14:creationId xmlns:p14="http://schemas.microsoft.com/office/powerpoint/2010/main" val="1901780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7DF0E-43BE-4445-9834-6CEC53FFD2E1}"/>
              </a:ext>
            </a:extLst>
          </p:cNvPr>
          <p:cNvSpPr>
            <a:spLocks noGrp="1"/>
          </p:cNvSpPr>
          <p:nvPr>
            <p:ph type="title"/>
          </p:nvPr>
        </p:nvSpPr>
        <p:spPr/>
        <p:txBody>
          <a:bodyPr/>
          <a:lstStyle/>
          <a:p>
            <a:r>
              <a:rPr lang="sl-SI" dirty="0"/>
              <a:t>Windows 10 &amp; Windows </a:t>
            </a:r>
            <a:r>
              <a:rPr lang="sl-SI" dirty="0" err="1"/>
              <a:t>Defender</a:t>
            </a:r>
            <a:endParaRPr lang="en-US" dirty="0"/>
          </a:p>
        </p:txBody>
      </p:sp>
      <p:graphicFrame>
        <p:nvGraphicFramePr>
          <p:cNvPr id="5" name="Content Placeholder 4">
            <a:extLst>
              <a:ext uri="{FF2B5EF4-FFF2-40B4-BE49-F238E27FC236}">
                <a16:creationId xmlns:a16="http://schemas.microsoft.com/office/drawing/2014/main" id="{4F6EC6D1-E166-4F06-B304-5A4C7DCC07C9}"/>
              </a:ext>
            </a:extLst>
          </p:cNvPr>
          <p:cNvGraphicFramePr>
            <a:graphicFrameLocks noGrp="1"/>
          </p:cNvGraphicFramePr>
          <p:nvPr>
            <p:ph idx="1"/>
            <p:extLst>
              <p:ext uri="{D42A27DB-BD31-4B8C-83A1-F6EECF244321}">
                <p14:modId xmlns:p14="http://schemas.microsoft.com/office/powerpoint/2010/main" val="1544806460"/>
              </p:ext>
            </p:extLst>
          </p:nvPr>
        </p:nvGraphicFramePr>
        <p:xfrm>
          <a:off x="1676400" y="3651250"/>
          <a:ext cx="21025287" cy="5759577"/>
        </p:xfrm>
        <a:graphic>
          <a:graphicData uri="http://schemas.openxmlformats.org/drawingml/2006/table">
            <a:tbl>
              <a:tblPr firstRow="1" bandRow="1">
                <a:tableStyleId>{5C22544A-7EE6-4342-B048-85BDC9FD1C3A}</a:tableStyleId>
              </a:tblPr>
              <a:tblGrid>
                <a:gridCol w="10399486">
                  <a:extLst>
                    <a:ext uri="{9D8B030D-6E8A-4147-A177-3AD203B41FA5}">
                      <a16:colId xmlns:a16="http://schemas.microsoft.com/office/drawing/2014/main" val="2304791576"/>
                    </a:ext>
                  </a:extLst>
                </a:gridCol>
                <a:gridCol w="5138057">
                  <a:extLst>
                    <a:ext uri="{9D8B030D-6E8A-4147-A177-3AD203B41FA5}">
                      <a16:colId xmlns:a16="http://schemas.microsoft.com/office/drawing/2014/main" val="1689119878"/>
                    </a:ext>
                  </a:extLst>
                </a:gridCol>
                <a:gridCol w="5487744">
                  <a:extLst>
                    <a:ext uri="{9D8B030D-6E8A-4147-A177-3AD203B41FA5}">
                      <a16:colId xmlns:a16="http://schemas.microsoft.com/office/drawing/2014/main" val="3063526784"/>
                    </a:ext>
                  </a:extLst>
                </a:gridCol>
              </a:tblGrid>
              <a:tr h="370840">
                <a:tc>
                  <a:txBody>
                    <a:bodyPr/>
                    <a:lstStyle/>
                    <a:p>
                      <a:r>
                        <a:rPr lang="en-US" dirty="0"/>
                        <a:t>Feature</a:t>
                      </a:r>
                    </a:p>
                  </a:txBody>
                  <a:tcPr/>
                </a:tc>
                <a:tc>
                  <a:txBody>
                    <a:bodyPr/>
                    <a:lstStyle/>
                    <a:p>
                      <a:r>
                        <a:rPr lang="en-US" dirty="0"/>
                        <a:t>Windows 10 Pro</a:t>
                      </a:r>
                    </a:p>
                  </a:txBody>
                  <a:tcPr/>
                </a:tc>
                <a:tc>
                  <a:txBody>
                    <a:bodyPr/>
                    <a:lstStyle/>
                    <a:p>
                      <a:r>
                        <a:rPr lang="en-US" dirty="0"/>
                        <a:t>Windows 10 Ent &amp; Edu</a:t>
                      </a:r>
                    </a:p>
                  </a:txBody>
                  <a:tcPr/>
                </a:tc>
                <a:extLst>
                  <a:ext uri="{0D108BD9-81ED-4DB2-BD59-A6C34878D82A}">
                    <a16:rowId xmlns:a16="http://schemas.microsoft.com/office/drawing/2014/main" val="2850574143"/>
                  </a:ext>
                </a:extLst>
              </a:tr>
              <a:tr h="370840">
                <a:tc>
                  <a:txBody>
                    <a:bodyPr/>
                    <a:lstStyle/>
                    <a:p>
                      <a:r>
                        <a:rPr lang="en-US" dirty="0"/>
                        <a:t>Windows Defender Credential Guard</a:t>
                      </a:r>
                    </a:p>
                  </a:txBody>
                  <a:tcPr/>
                </a:tc>
                <a:tc>
                  <a:txBody>
                    <a:bodyPr/>
                    <a:lstStyle/>
                    <a:p>
                      <a:endParaRPr lang="en-US" dirty="0"/>
                    </a:p>
                  </a:txBody>
                  <a:tcPr/>
                </a:tc>
                <a:tc>
                  <a:txBody>
                    <a:bodyPr/>
                    <a:lstStyle/>
                    <a:p>
                      <a:r>
                        <a:rPr lang="en-US" dirty="0"/>
                        <a:t>YES</a:t>
                      </a:r>
                    </a:p>
                  </a:txBody>
                  <a:tcPr/>
                </a:tc>
                <a:extLst>
                  <a:ext uri="{0D108BD9-81ED-4DB2-BD59-A6C34878D82A}">
                    <a16:rowId xmlns:a16="http://schemas.microsoft.com/office/drawing/2014/main" val="2955477822"/>
                  </a:ext>
                </a:extLst>
              </a:tr>
              <a:tr h="370840">
                <a:tc>
                  <a:txBody>
                    <a:bodyPr/>
                    <a:lstStyle/>
                    <a:p>
                      <a:r>
                        <a:rPr lang="en-US" dirty="0"/>
                        <a:t>Windows Defender System Guard</a:t>
                      </a:r>
                    </a:p>
                  </a:txBody>
                  <a:tcPr/>
                </a:tc>
                <a:tc>
                  <a:txBody>
                    <a:bodyPr/>
                    <a:lstStyle/>
                    <a:p>
                      <a:r>
                        <a:rPr lang="en-US" dirty="0"/>
                        <a:t>YES</a:t>
                      </a:r>
                    </a:p>
                  </a:txBody>
                  <a:tcPr/>
                </a:tc>
                <a:tc>
                  <a:txBody>
                    <a:bodyPr/>
                    <a:lstStyle/>
                    <a:p>
                      <a:r>
                        <a:rPr lang="en-US" dirty="0"/>
                        <a:t>YES</a:t>
                      </a:r>
                    </a:p>
                  </a:txBody>
                  <a:tcPr/>
                </a:tc>
                <a:extLst>
                  <a:ext uri="{0D108BD9-81ED-4DB2-BD59-A6C34878D82A}">
                    <a16:rowId xmlns:a16="http://schemas.microsoft.com/office/drawing/2014/main" val="1192786383"/>
                  </a:ext>
                </a:extLst>
              </a:tr>
              <a:tr h="370840">
                <a:tc>
                  <a:txBody>
                    <a:bodyPr/>
                    <a:lstStyle/>
                    <a:p>
                      <a:r>
                        <a:rPr lang="en-US" dirty="0"/>
                        <a:t>Windows Defender Application Guard</a:t>
                      </a:r>
                    </a:p>
                  </a:txBody>
                  <a:tcPr/>
                </a:tc>
                <a:tc>
                  <a:txBody>
                    <a:bodyPr/>
                    <a:lstStyle/>
                    <a:p>
                      <a:endParaRPr lang="en-US" dirty="0"/>
                    </a:p>
                  </a:txBody>
                  <a:tcPr/>
                </a:tc>
                <a:tc>
                  <a:txBody>
                    <a:bodyPr/>
                    <a:lstStyle/>
                    <a:p>
                      <a:r>
                        <a:rPr lang="en-US" dirty="0"/>
                        <a:t>YES</a:t>
                      </a:r>
                    </a:p>
                  </a:txBody>
                  <a:tcPr/>
                </a:tc>
                <a:extLst>
                  <a:ext uri="{0D108BD9-81ED-4DB2-BD59-A6C34878D82A}">
                    <a16:rowId xmlns:a16="http://schemas.microsoft.com/office/drawing/2014/main" val="3833067431"/>
                  </a:ext>
                </a:extLst>
              </a:tr>
              <a:tr h="370840">
                <a:tc>
                  <a:txBody>
                    <a:bodyPr/>
                    <a:lstStyle/>
                    <a:p>
                      <a:r>
                        <a:rPr lang="en-US" dirty="0"/>
                        <a:t>Windows Defender Application Control</a:t>
                      </a:r>
                    </a:p>
                  </a:txBody>
                  <a:tcPr/>
                </a:tc>
                <a:tc>
                  <a:txBody>
                    <a:bodyPr/>
                    <a:lstStyle/>
                    <a:p>
                      <a:endParaRPr lang="en-US"/>
                    </a:p>
                  </a:txBody>
                  <a:tcPr/>
                </a:tc>
                <a:tc>
                  <a:txBody>
                    <a:bodyPr/>
                    <a:lstStyle/>
                    <a:p>
                      <a:r>
                        <a:rPr lang="en-US" dirty="0"/>
                        <a:t>YES</a:t>
                      </a:r>
                    </a:p>
                  </a:txBody>
                  <a:tcPr/>
                </a:tc>
                <a:extLst>
                  <a:ext uri="{0D108BD9-81ED-4DB2-BD59-A6C34878D82A}">
                    <a16:rowId xmlns:a16="http://schemas.microsoft.com/office/drawing/2014/main" val="3285192519"/>
                  </a:ext>
                </a:extLst>
              </a:tr>
              <a:tr h="370840">
                <a:tc>
                  <a:txBody>
                    <a:bodyPr/>
                    <a:lstStyle/>
                    <a:p>
                      <a:r>
                        <a:rPr lang="en-US" dirty="0"/>
                        <a:t>Windows Defender Exploit Guard</a:t>
                      </a:r>
                    </a:p>
                  </a:txBody>
                  <a:tcPr/>
                </a:tc>
                <a:tc>
                  <a:txBody>
                    <a:bodyPr/>
                    <a:lstStyle/>
                    <a:p>
                      <a:r>
                        <a:rPr lang="en-US" dirty="0"/>
                        <a:t>YES</a:t>
                      </a:r>
                    </a:p>
                  </a:txBody>
                  <a:tcPr/>
                </a:tc>
                <a:tc>
                  <a:txBody>
                    <a:bodyPr/>
                    <a:lstStyle/>
                    <a:p>
                      <a:r>
                        <a:rPr lang="en-US" dirty="0"/>
                        <a:t>YES</a:t>
                      </a:r>
                    </a:p>
                  </a:txBody>
                  <a:tcPr/>
                </a:tc>
                <a:extLst>
                  <a:ext uri="{0D108BD9-81ED-4DB2-BD59-A6C34878D82A}">
                    <a16:rowId xmlns:a16="http://schemas.microsoft.com/office/drawing/2014/main" val="2839132354"/>
                  </a:ext>
                </a:extLst>
              </a:tr>
              <a:tr h="370840">
                <a:tc>
                  <a:txBody>
                    <a:bodyPr/>
                    <a:lstStyle/>
                    <a:p>
                      <a:r>
                        <a:rPr lang="en-US" dirty="0"/>
                        <a:t>Windows Defender Antivirus</a:t>
                      </a:r>
                    </a:p>
                  </a:txBody>
                  <a:tcPr/>
                </a:tc>
                <a:tc>
                  <a:txBody>
                    <a:bodyPr/>
                    <a:lstStyle/>
                    <a:p>
                      <a:r>
                        <a:rPr lang="en-US" dirty="0"/>
                        <a:t>YES</a:t>
                      </a:r>
                    </a:p>
                  </a:txBody>
                  <a:tcPr/>
                </a:tc>
                <a:tc>
                  <a:txBody>
                    <a:bodyPr/>
                    <a:lstStyle/>
                    <a:p>
                      <a:r>
                        <a:rPr lang="en-US" dirty="0"/>
                        <a:t>YES</a:t>
                      </a:r>
                    </a:p>
                  </a:txBody>
                  <a:tcPr/>
                </a:tc>
                <a:extLst>
                  <a:ext uri="{0D108BD9-81ED-4DB2-BD59-A6C34878D82A}">
                    <a16:rowId xmlns:a16="http://schemas.microsoft.com/office/drawing/2014/main" val="883768097"/>
                  </a:ext>
                </a:extLst>
              </a:tr>
              <a:tr h="370840">
                <a:tc>
                  <a:txBody>
                    <a:bodyPr/>
                    <a:lstStyle/>
                    <a:p>
                      <a:r>
                        <a:rPr lang="en-US" dirty="0"/>
                        <a:t>Windows Defender Advanced Threat Protection (ATP)</a:t>
                      </a:r>
                    </a:p>
                  </a:txBody>
                  <a:tcPr/>
                </a:tc>
                <a:tc>
                  <a:txBody>
                    <a:bodyPr/>
                    <a:lstStyle/>
                    <a:p>
                      <a:endParaRPr lang="en-US" dirty="0"/>
                    </a:p>
                  </a:txBody>
                  <a:tcPr/>
                </a:tc>
                <a:tc>
                  <a:txBody>
                    <a:bodyPr/>
                    <a:lstStyle/>
                    <a:p>
                      <a:r>
                        <a:rPr lang="en-US" dirty="0"/>
                        <a:t>YES</a:t>
                      </a:r>
                    </a:p>
                  </a:txBody>
                  <a:tcPr/>
                </a:tc>
                <a:extLst>
                  <a:ext uri="{0D108BD9-81ED-4DB2-BD59-A6C34878D82A}">
                    <a16:rowId xmlns:a16="http://schemas.microsoft.com/office/drawing/2014/main" val="3830876515"/>
                  </a:ext>
                </a:extLst>
              </a:tr>
              <a:tr h="370840">
                <a:tc>
                  <a:txBody>
                    <a:bodyPr/>
                    <a:lstStyle/>
                    <a:p>
                      <a:r>
                        <a:rPr lang="en-US" dirty="0"/>
                        <a:t>AppLocker</a:t>
                      </a:r>
                    </a:p>
                  </a:txBody>
                  <a:tcPr/>
                </a:tc>
                <a:tc>
                  <a:txBody>
                    <a:bodyPr/>
                    <a:lstStyle/>
                    <a:p>
                      <a:r>
                        <a:rPr lang="en-US" dirty="0"/>
                        <a:t>AppLocker CSP (MDM)</a:t>
                      </a:r>
                    </a:p>
                  </a:txBody>
                  <a:tcPr/>
                </a:tc>
                <a:tc>
                  <a:txBody>
                    <a:bodyPr/>
                    <a:lstStyle/>
                    <a:p>
                      <a:r>
                        <a:rPr lang="en-US" dirty="0"/>
                        <a:t>YES</a:t>
                      </a:r>
                    </a:p>
                  </a:txBody>
                  <a:tcPr/>
                </a:tc>
                <a:extLst>
                  <a:ext uri="{0D108BD9-81ED-4DB2-BD59-A6C34878D82A}">
                    <a16:rowId xmlns:a16="http://schemas.microsoft.com/office/drawing/2014/main" val="769088226"/>
                  </a:ext>
                </a:extLst>
              </a:tr>
            </a:tbl>
          </a:graphicData>
        </a:graphic>
      </p:graphicFrame>
    </p:spTree>
    <p:extLst>
      <p:ext uri="{BB962C8B-B14F-4D97-AF65-F5344CB8AC3E}">
        <p14:creationId xmlns:p14="http://schemas.microsoft.com/office/powerpoint/2010/main" val="1119868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F4DD3-7CAE-4330-99A8-119483A5AD9C}"/>
              </a:ext>
            </a:extLst>
          </p:cNvPr>
          <p:cNvSpPr>
            <a:spLocks noGrp="1"/>
          </p:cNvSpPr>
          <p:nvPr>
            <p:ph type="title"/>
          </p:nvPr>
        </p:nvSpPr>
        <p:spPr/>
        <p:txBody>
          <a:bodyPr/>
          <a:lstStyle/>
          <a:p>
            <a:r>
              <a:rPr lang="sl-SI" dirty="0"/>
              <a:t>Windows </a:t>
            </a:r>
            <a:r>
              <a:rPr lang="sl-SI" dirty="0" err="1"/>
              <a:t>Defender</a:t>
            </a:r>
            <a:r>
              <a:rPr lang="sl-SI" dirty="0"/>
              <a:t> AV - upravljanje</a:t>
            </a:r>
            <a:endParaRPr lang="en-US" dirty="0"/>
          </a:p>
        </p:txBody>
      </p:sp>
      <p:sp>
        <p:nvSpPr>
          <p:cNvPr id="3" name="Content Placeholder 2">
            <a:extLst>
              <a:ext uri="{FF2B5EF4-FFF2-40B4-BE49-F238E27FC236}">
                <a16:creationId xmlns:a16="http://schemas.microsoft.com/office/drawing/2014/main" id="{F775851D-523B-49CE-B519-0D1140B10522}"/>
              </a:ext>
            </a:extLst>
          </p:cNvPr>
          <p:cNvSpPr>
            <a:spLocks noGrp="1"/>
          </p:cNvSpPr>
          <p:nvPr>
            <p:ph idx="1"/>
          </p:nvPr>
        </p:nvSpPr>
        <p:spPr/>
        <p:txBody>
          <a:bodyPr/>
          <a:lstStyle/>
          <a:p>
            <a:r>
              <a:rPr lang="en-US" dirty="0"/>
              <a:t>Windows Defender Security Center</a:t>
            </a:r>
          </a:p>
          <a:p>
            <a:r>
              <a:rPr lang="en-US" dirty="0"/>
              <a:t>PowerShell </a:t>
            </a:r>
            <a:r>
              <a:rPr lang="en-US" dirty="0" err="1"/>
              <a:t>modul</a:t>
            </a:r>
            <a:r>
              <a:rPr lang="en-US" dirty="0"/>
              <a:t>: Defender</a:t>
            </a:r>
          </a:p>
          <a:p>
            <a:r>
              <a:rPr lang="en-US" dirty="0"/>
              <a:t>Microsoft Intune</a:t>
            </a:r>
          </a:p>
          <a:p>
            <a:r>
              <a:rPr lang="en-US" dirty="0"/>
              <a:t>System Center Configuration Manager</a:t>
            </a:r>
          </a:p>
          <a:p>
            <a:r>
              <a:rPr lang="en-US" dirty="0"/>
              <a:t>Group Policy</a:t>
            </a:r>
          </a:p>
          <a:p>
            <a:r>
              <a:rPr lang="en-US" dirty="0"/>
              <a:t>Windows Management Instrumentation</a:t>
            </a:r>
          </a:p>
          <a:p>
            <a:r>
              <a:rPr lang="en-US" dirty="0"/>
              <a:t>Microsoft Azure</a:t>
            </a:r>
          </a:p>
          <a:p>
            <a:endParaRPr lang="en-US" dirty="0"/>
          </a:p>
        </p:txBody>
      </p:sp>
    </p:spTree>
    <p:extLst>
      <p:ext uri="{BB962C8B-B14F-4D97-AF65-F5344CB8AC3E}">
        <p14:creationId xmlns:p14="http://schemas.microsoft.com/office/powerpoint/2010/main" val="678769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D2D0A-D741-487A-BE27-3AA4694867DC}"/>
              </a:ext>
            </a:extLst>
          </p:cNvPr>
          <p:cNvSpPr>
            <a:spLocks noGrp="1"/>
          </p:cNvSpPr>
          <p:nvPr>
            <p:ph type="title"/>
          </p:nvPr>
        </p:nvSpPr>
        <p:spPr/>
        <p:txBody>
          <a:bodyPr/>
          <a:lstStyle/>
          <a:p>
            <a:r>
              <a:rPr lang="en-US" dirty="0"/>
              <a:t>VMs &amp; VDI: Configure endpoints for optimal performance</a:t>
            </a:r>
          </a:p>
        </p:txBody>
      </p:sp>
      <p:sp>
        <p:nvSpPr>
          <p:cNvPr id="3" name="Content Placeholder 2">
            <a:extLst>
              <a:ext uri="{FF2B5EF4-FFF2-40B4-BE49-F238E27FC236}">
                <a16:creationId xmlns:a16="http://schemas.microsoft.com/office/drawing/2014/main" id="{8D25CAFC-147C-4941-92A1-F499B00D6020}"/>
              </a:ext>
            </a:extLst>
          </p:cNvPr>
          <p:cNvSpPr>
            <a:spLocks noGrp="1"/>
          </p:cNvSpPr>
          <p:nvPr>
            <p:ph idx="1"/>
          </p:nvPr>
        </p:nvSpPr>
        <p:spPr/>
        <p:txBody>
          <a:bodyPr/>
          <a:lstStyle/>
          <a:p>
            <a:r>
              <a:rPr lang="en-US" dirty="0"/>
              <a:t>Randomize scheduled scans</a:t>
            </a:r>
          </a:p>
          <a:p>
            <a:r>
              <a:rPr lang="en-US" dirty="0"/>
              <a:t>Use quick scans</a:t>
            </a:r>
          </a:p>
          <a:p>
            <a:r>
              <a:rPr lang="en-US" dirty="0"/>
              <a:t>Prevent notifications</a:t>
            </a:r>
          </a:p>
          <a:p>
            <a:r>
              <a:rPr lang="en-US" dirty="0"/>
              <a:t>Disable scans from occurring after every update</a:t>
            </a:r>
          </a:p>
          <a:p>
            <a:r>
              <a:rPr lang="en-US" dirty="0"/>
              <a:t>Scan out-of-date machines or machines that have been offline for a while</a:t>
            </a:r>
          </a:p>
        </p:txBody>
      </p:sp>
    </p:spTree>
    <p:extLst>
      <p:ext uri="{BB962C8B-B14F-4D97-AF65-F5344CB8AC3E}">
        <p14:creationId xmlns:p14="http://schemas.microsoft.com/office/powerpoint/2010/main" val="3456632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8E9F57B-4946-4E0F-9575-89DF23CD2E7F}"/>
              </a:ext>
            </a:extLst>
          </p:cNvPr>
          <p:cNvSpPr>
            <a:spLocks noGrp="1"/>
          </p:cNvSpPr>
          <p:nvPr>
            <p:ph type="title"/>
          </p:nvPr>
        </p:nvSpPr>
        <p:spPr/>
        <p:txBody>
          <a:bodyPr/>
          <a:lstStyle/>
          <a:p>
            <a:r>
              <a:rPr lang="en-US" dirty="0"/>
              <a:t>Microsoft Security Compliance Toolkit</a:t>
            </a:r>
          </a:p>
        </p:txBody>
      </p:sp>
      <p:sp>
        <p:nvSpPr>
          <p:cNvPr id="6" name="Content Placeholder 5">
            <a:extLst>
              <a:ext uri="{FF2B5EF4-FFF2-40B4-BE49-F238E27FC236}">
                <a16:creationId xmlns:a16="http://schemas.microsoft.com/office/drawing/2014/main" id="{D36409FE-83D2-4FC2-B045-27D43C2CB99C}"/>
              </a:ext>
            </a:extLst>
          </p:cNvPr>
          <p:cNvSpPr>
            <a:spLocks noGrp="1"/>
          </p:cNvSpPr>
          <p:nvPr>
            <p:ph idx="1"/>
          </p:nvPr>
        </p:nvSpPr>
        <p:spPr/>
        <p:txBody>
          <a:bodyPr/>
          <a:lstStyle/>
          <a:p>
            <a:r>
              <a:rPr lang="en-IN" dirty="0"/>
              <a:t>Windows &amp; Office Security baselines</a:t>
            </a:r>
            <a:endParaRPr lang="en-US" dirty="0"/>
          </a:p>
          <a:p>
            <a:pPr lvl="1"/>
            <a:r>
              <a:rPr lang="en-US" dirty="0"/>
              <a:t>Documentation</a:t>
            </a:r>
          </a:p>
          <a:p>
            <a:pPr lvl="1"/>
            <a:r>
              <a:rPr lang="en-US" dirty="0"/>
              <a:t>GP Reports</a:t>
            </a:r>
          </a:p>
          <a:p>
            <a:pPr lvl="1"/>
            <a:r>
              <a:rPr lang="en-US" dirty="0"/>
              <a:t>GPOs</a:t>
            </a:r>
          </a:p>
          <a:p>
            <a:pPr lvl="1"/>
            <a:r>
              <a:rPr lang="en-US" dirty="0" err="1"/>
              <a:t>Local_Script</a:t>
            </a:r>
            <a:endParaRPr lang="en-US" dirty="0"/>
          </a:p>
          <a:p>
            <a:pPr lvl="1"/>
            <a:r>
              <a:rPr lang="en-US" dirty="0"/>
              <a:t>Templates</a:t>
            </a:r>
          </a:p>
          <a:p>
            <a:r>
              <a:rPr lang="en-IN" dirty="0"/>
              <a:t>Local GPO Utility</a:t>
            </a:r>
          </a:p>
          <a:p>
            <a:r>
              <a:rPr lang="en-IN" dirty="0"/>
              <a:t>Policy Analyzer</a:t>
            </a:r>
            <a:endParaRPr lang="en-US" dirty="0"/>
          </a:p>
          <a:p>
            <a:endParaRPr lang="en-US" dirty="0"/>
          </a:p>
        </p:txBody>
      </p:sp>
    </p:spTree>
    <p:extLst>
      <p:ext uri="{BB962C8B-B14F-4D97-AF65-F5344CB8AC3E}">
        <p14:creationId xmlns:p14="http://schemas.microsoft.com/office/powerpoint/2010/main" val="2525329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493440" y="9840185"/>
            <a:ext cx="8975679" cy="1862048"/>
          </a:xfrm>
          <a:prstGeom prst="rect">
            <a:avLst/>
          </a:prstGeom>
          <a:noFill/>
        </p:spPr>
        <p:txBody>
          <a:bodyPr wrap="square" anchor="ctr">
            <a:spAutoFit/>
          </a:bodyPr>
          <a:lstStyle/>
          <a:p>
            <a:pPr algn="ctr" defTabSz="1828434" eaLnBrk="1" fontAlgn="auto" hangingPunct="1">
              <a:spcBef>
                <a:spcPts val="0"/>
              </a:spcBef>
              <a:spcAft>
                <a:spcPts val="0"/>
              </a:spcAft>
              <a:defRPr/>
            </a:pPr>
            <a:r>
              <a:rPr lang="en-US" sz="11500" spc="3000" dirty="0">
                <a:solidFill>
                  <a:srgbClr val="D2D3D4"/>
                </a:solidFill>
                <a:latin typeface="Helvetica" pitchFamily="2" charset="0"/>
                <a:ea typeface="Montserrat" charset="0"/>
                <a:cs typeface="Montserrat" charset="0"/>
              </a:rPr>
              <a:t>DEMO</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103125866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40D614-9832-4088-87A1-D7267A125695}"/>
              </a:ext>
            </a:extLst>
          </p:cNvPr>
          <p:cNvSpPr>
            <a:spLocks noGrp="1"/>
          </p:cNvSpPr>
          <p:nvPr>
            <p:ph type="title"/>
          </p:nvPr>
        </p:nvSpPr>
        <p:spPr/>
        <p:txBody>
          <a:bodyPr/>
          <a:lstStyle/>
          <a:p>
            <a:r>
              <a:rPr lang="en-US" dirty="0"/>
              <a:t>Windows 10 1903</a:t>
            </a:r>
          </a:p>
        </p:txBody>
      </p:sp>
      <p:sp>
        <p:nvSpPr>
          <p:cNvPr id="6" name="Content Placeholder 5">
            <a:extLst>
              <a:ext uri="{FF2B5EF4-FFF2-40B4-BE49-F238E27FC236}">
                <a16:creationId xmlns:a16="http://schemas.microsoft.com/office/drawing/2014/main" id="{A7BF2032-F0E5-4DA8-92C8-D9E701FC958A}"/>
              </a:ext>
            </a:extLst>
          </p:cNvPr>
          <p:cNvSpPr>
            <a:spLocks noGrp="1"/>
          </p:cNvSpPr>
          <p:nvPr>
            <p:ph idx="1"/>
          </p:nvPr>
        </p:nvSpPr>
        <p:spPr/>
        <p:txBody>
          <a:bodyPr/>
          <a:lstStyle/>
          <a:p>
            <a:r>
              <a:rPr lang="en-US" dirty="0"/>
              <a:t>Windows Sandbox (Pro, Ent &amp; Edu)</a:t>
            </a:r>
          </a:p>
          <a:p>
            <a:r>
              <a:rPr lang="en-US" dirty="0"/>
              <a:t>Protection history</a:t>
            </a:r>
          </a:p>
          <a:p>
            <a:r>
              <a:rPr lang="en-US" dirty="0"/>
              <a:t>Tamper Protection for Windows Defender Antivirus</a:t>
            </a:r>
          </a:p>
          <a:p>
            <a:r>
              <a:rPr lang="en-US" dirty="0"/>
              <a:t>Windows Defender Application Guard (Ent &amp; Edu)</a:t>
            </a:r>
          </a:p>
          <a:p>
            <a:pPr lvl="1"/>
            <a:r>
              <a:rPr lang="en-US" dirty="0"/>
              <a:t>manage access to camera and microphone while browsing</a:t>
            </a:r>
          </a:p>
          <a:p>
            <a:endParaRPr lang="en-US" dirty="0"/>
          </a:p>
        </p:txBody>
      </p:sp>
    </p:spTree>
    <p:extLst>
      <p:ext uri="{BB962C8B-B14F-4D97-AF65-F5344CB8AC3E}">
        <p14:creationId xmlns:p14="http://schemas.microsoft.com/office/powerpoint/2010/main" val="3947338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493440" y="9840185"/>
            <a:ext cx="8975679" cy="1862048"/>
          </a:xfrm>
          <a:prstGeom prst="rect">
            <a:avLst/>
          </a:prstGeom>
          <a:noFill/>
        </p:spPr>
        <p:txBody>
          <a:bodyPr wrap="square" anchor="ctr">
            <a:spAutoFit/>
          </a:bodyPr>
          <a:lstStyle/>
          <a:p>
            <a:pPr algn="ctr" defTabSz="1828434" eaLnBrk="1" fontAlgn="auto" hangingPunct="1">
              <a:spcBef>
                <a:spcPts val="0"/>
              </a:spcBef>
              <a:spcAft>
                <a:spcPts val="0"/>
              </a:spcAft>
              <a:defRPr/>
            </a:pPr>
            <a:r>
              <a:rPr lang="en-US" sz="11500" spc="3000" dirty="0">
                <a:solidFill>
                  <a:srgbClr val="D2D3D4"/>
                </a:solidFill>
                <a:latin typeface="Helvetica" pitchFamily="2" charset="0"/>
                <a:ea typeface="Montserrat" charset="0"/>
                <a:cs typeface="Montserrat" charset="0"/>
              </a:rPr>
              <a:t>DEMO</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3643557106"/>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27049-C680-4488-BF1A-AFFF20F8C2C1}"/>
              </a:ext>
            </a:extLst>
          </p:cNvPr>
          <p:cNvSpPr>
            <a:spLocks noGrp="1"/>
          </p:cNvSpPr>
          <p:nvPr>
            <p:ph type="title"/>
          </p:nvPr>
        </p:nvSpPr>
        <p:spPr/>
        <p:txBody>
          <a:bodyPr/>
          <a:lstStyle/>
          <a:p>
            <a:r>
              <a:rPr lang="en-US" dirty="0"/>
              <a:t>PowerShell automation</a:t>
            </a:r>
          </a:p>
        </p:txBody>
      </p:sp>
      <p:sp>
        <p:nvSpPr>
          <p:cNvPr id="3" name="Content Placeholder 2">
            <a:extLst>
              <a:ext uri="{FF2B5EF4-FFF2-40B4-BE49-F238E27FC236}">
                <a16:creationId xmlns:a16="http://schemas.microsoft.com/office/drawing/2014/main" id="{48C52CE9-74E9-4315-A822-2B038D92AF8F}"/>
              </a:ext>
            </a:extLst>
          </p:cNvPr>
          <p:cNvSpPr>
            <a:spLocks noGrp="1"/>
          </p:cNvSpPr>
          <p:nvPr>
            <p:ph idx="1"/>
          </p:nvPr>
        </p:nvSpPr>
        <p:spPr/>
        <p:txBody>
          <a:bodyPr/>
          <a:lstStyle/>
          <a:p>
            <a:r>
              <a:rPr lang="en-US" dirty="0">
                <a:hlinkClick r:id="rId3"/>
              </a:rPr>
              <a:t>SignatureDownloadCustomTask.ps1</a:t>
            </a:r>
            <a:endParaRPr lang="en-US" dirty="0"/>
          </a:p>
          <a:p>
            <a:r>
              <a:rPr lang="en-US" dirty="0">
                <a:hlinkClick r:id="rId4"/>
              </a:rPr>
              <a:t>WindowsDefender_InternalEvaluationSettings.ps1</a:t>
            </a:r>
            <a:endParaRPr lang="en-US" dirty="0"/>
          </a:p>
          <a:p>
            <a:r>
              <a:rPr lang="en-US" dirty="0">
                <a:hlinkClick r:id="rId5"/>
              </a:rPr>
              <a:t>Device Guard and Credential Guard hardware readiness tool</a:t>
            </a:r>
            <a:endParaRPr lang="en-US" dirty="0"/>
          </a:p>
          <a:p>
            <a:r>
              <a:rPr lang="en-US" dirty="0" err="1">
                <a:hlinkClick r:id="rId6"/>
              </a:rPr>
              <a:t>AaronLocker</a:t>
            </a:r>
            <a:endParaRPr lang="en-US" dirty="0"/>
          </a:p>
          <a:p>
            <a:endParaRPr lang="en-US" dirty="0"/>
          </a:p>
          <a:p>
            <a:endParaRPr lang="en-US" dirty="0"/>
          </a:p>
        </p:txBody>
      </p:sp>
    </p:spTree>
    <p:extLst>
      <p:ext uri="{BB962C8B-B14F-4D97-AF65-F5344CB8AC3E}">
        <p14:creationId xmlns:p14="http://schemas.microsoft.com/office/powerpoint/2010/main" val="3222542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Windows Defender Security Center</a:t>
            </a:r>
          </a:p>
        </p:txBody>
      </p:sp>
      <p:pic>
        <p:nvPicPr>
          <p:cNvPr id="5" name="Picture 4" descr="A screenshot of a cell phone&#10;&#10;Description automatically generated">
            <a:extLst>
              <a:ext uri="{FF2B5EF4-FFF2-40B4-BE49-F238E27FC236}">
                <a16:creationId xmlns:a16="http://schemas.microsoft.com/office/drawing/2014/main" id="{B702467C-17A8-4E6A-A9E3-71DB45FC77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5649" y="3218941"/>
            <a:ext cx="13373631" cy="9147229"/>
          </a:xfrm>
          <a:prstGeom prst="rect">
            <a:avLst/>
          </a:prstGeom>
        </p:spPr>
      </p:pic>
    </p:spTree>
    <p:extLst>
      <p:ext uri="{BB962C8B-B14F-4D97-AF65-F5344CB8AC3E}">
        <p14:creationId xmlns:p14="http://schemas.microsoft.com/office/powerpoint/2010/main" val="1996711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Windows Defender Antivirus</a:t>
            </a:r>
          </a:p>
        </p:txBody>
      </p:sp>
      <p:pic>
        <p:nvPicPr>
          <p:cNvPr id="5" name="Picture 4" descr="A screenshot of a cell phone&#10;&#10;Description automatically generated">
            <a:extLst>
              <a:ext uri="{FF2B5EF4-FFF2-40B4-BE49-F238E27FC236}">
                <a16:creationId xmlns:a16="http://schemas.microsoft.com/office/drawing/2014/main" id="{C6F3F09B-41BA-4282-9191-1926AD104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9086" y="2790257"/>
            <a:ext cx="12816852" cy="9860893"/>
          </a:xfrm>
          <a:prstGeom prst="rect">
            <a:avLst/>
          </a:prstGeom>
        </p:spPr>
      </p:pic>
    </p:spTree>
    <p:extLst>
      <p:ext uri="{BB962C8B-B14F-4D97-AF65-F5344CB8AC3E}">
        <p14:creationId xmlns:p14="http://schemas.microsoft.com/office/powerpoint/2010/main" val="29562490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90520-2F2D-4F74-88DE-67A721512900}"/>
              </a:ext>
            </a:extLst>
          </p:cNvPr>
          <p:cNvSpPr>
            <a:spLocks noGrp="1"/>
          </p:cNvSpPr>
          <p:nvPr>
            <p:ph type="title"/>
          </p:nvPr>
        </p:nvSpPr>
        <p:spPr/>
        <p:txBody>
          <a:bodyPr/>
          <a:lstStyle/>
          <a:p>
            <a:r>
              <a:rPr lang="en-US" dirty="0"/>
              <a:t>Windows Defender Application Guard</a:t>
            </a:r>
          </a:p>
        </p:txBody>
      </p:sp>
      <p:sp>
        <p:nvSpPr>
          <p:cNvPr id="3" name="Content Placeholder 2">
            <a:extLst>
              <a:ext uri="{FF2B5EF4-FFF2-40B4-BE49-F238E27FC236}">
                <a16:creationId xmlns:a16="http://schemas.microsoft.com/office/drawing/2014/main" id="{48C7D6DA-B949-42F5-8834-A7D8A4E32516}"/>
              </a:ext>
            </a:extLst>
          </p:cNvPr>
          <p:cNvSpPr>
            <a:spLocks noGrp="1"/>
          </p:cNvSpPr>
          <p:nvPr>
            <p:ph idx="1"/>
          </p:nvPr>
        </p:nvSpPr>
        <p:spPr/>
        <p:txBody>
          <a:bodyPr/>
          <a:lstStyle/>
          <a:p>
            <a:r>
              <a:rPr lang="en-US" dirty="0"/>
              <a:t>Application Guard in standalone mode</a:t>
            </a:r>
          </a:p>
          <a:p>
            <a:r>
              <a:rPr lang="en-US" dirty="0"/>
              <a:t>Application Guard in Enterprise-managed mode</a:t>
            </a:r>
          </a:p>
          <a:p>
            <a:endParaRPr lang="en-US" dirty="0"/>
          </a:p>
          <a:p>
            <a:r>
              <a:rPr lang="en-US" dirty="0"/>
              <a:t>Root certificate sharing options</a:t>
            </a:r>
          </a:p>
          <a:p>
            <a:endParaRPr lang="en-US" dirty="0"/>
          </a:p>
        </p:txBody>
      </p:sp>
    </p:spTree>
    <p:extLst>
      <p:ext uri="{BB962C8B-B14F-4D97-AF65-F5344CB8AC3E}">
        <p14:creationId xmlns:p14="http://schemas.microsoft.com/office/powerpoint/2010/main" val="35164145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Overview of Windows Defender Device Guard</a:t>
            </a:r>
            <a:endParaRPr lang="en-US" dirty="0"/>
          </a:p>
        </p:txBody>
      </p:sp>
      <p:sp>
        <p:nvSpPr>
          <p:cNvPr id="3" name="Content Placeholder 2">
            <a:extLst>
              <a:ext uri="{FF2B5EF4-FFF2-40B4-BE49-F238E27FC236}">
                <a16:creationId xmlns:a16="http://schemas.microsoft.com/office/drawing/2014/main" id="{32C6BA51-36B7-4D81-BF48-B1F53464E954}"/>
              </a:ext>
            </a:extLst>
          </p:cNvPr>
          <p:cNvSpPr>
            <a:spLocks noGrp="1"/>
          </p:cNvSpPr>
          <p:nvPr>
            <p:ph idx="1"/>
          </p:nvPr>
        </p:nvSpPr>
        <p:spPr/>
        <p:txBody>
          <a:bodyPr/>
          <a:lstStyle/>
          <a:p>
            <a:r>
              <a:rPr lang="en-US" sz="5600" dirty="0"/>
              <a:t>Windows Defender Device Guard is a combination of hardware and software system integrity-hardening features that will lock down a device by ensuring that only trusted applications can execute</a:t>
            </a:r>
          </a:p>
          <a:p>
            <a:r>
              <a:rPr lang="en-US" sz="5600" dirty="0"/>
              <a:t>Windows Defender Device Guard is comprised of:</a:t>
            </a:r>
          </a:p>
          <a:p>
            <a:pPr marL="731520" lvl="1"/>
            <a:r>
              <a:rPr lang="en-US" sz="4800" dirty="0"/>
              <a:t>Virtual Secure Mode</a:t>
            </a:r>
          </a:p>
          <a:p>
            <a:pPr marL="731520" lvl="1"/>
            <a:r>
              <a:rPr lang="en-US" sz="4800" dirty="0"/>
              <a:t>Windows Defender Application Control</a:t>
            </a:r>
          </a:p>
          <a:p>
            <a:pPr marL="731520" lvl="1"/>
            <a:r>
              <a:rPr lang="en-US" sz="4800" dirty="0"/>
              <a:t>Virtual Secure Mode Protected Code Integrity includes:</a:t>
            </a:r>
          </a:p>
          <a:p>
            <a:pPr marL="1188720" lvl="2"/>
            <a:r>
              <a:rPr lang="en-US" sz="4000" dirty="0"/>
              <a:t>Kernel mode code integrity</a:t>
            </a:r>
          </a:p>
          <a:p>
            <a:pPr marL="1188720" lvl="2"/>
            <a:r>
              <a:rPr lang="en-US" sz="4000" dirty="0"/>
              <a:t>User mode code integrity</a:t>
            </a:r>
          </a:p>
          <a:p>
            <a:pPr marL="731520" lvl="1"/>
            <a:r>
              <a:rPr lang="en-US" sz="4800" dirty="0"/>
              <a:t>Platform and UEFI Secure Boot</a:t>
            </a:r>
          </a:p>
          <a:p>
            <a:endParaRPr lang="en-US" sz="5600" dirty="0"/>
          </a:p>
          <a:p>
            <a:endParaRPr lang="en-US" dirty="0"/>
          </a:p>
        </p:txBody>
      </p:sp>
      <p:sp>
        <p:nvSpPr>
          <p:cNvPr id="4" name="Content Placeholder 2"/>
          <p:cNvSpPr>
            <a:spLocks noGrp="1"/>
          </p:cNvSpPr>
          <p:nvPr/>
        </p:nvSpPr>
        <p:spPr bwMode="auto">
          <a:xfrm>
            <a:off x="3962401" y="2042430"/>
            <a:ext cx="16238312" cy="1029471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74625" indent="-174625" algn="l" rtl="0" eaLnBrk="1" fontAlgn="base" hangingPunct="1">
              <a:lnSpc>
                <a:spcPct val="100000"/>
              </a:lnSpc>
              <a:spcBef>
                <a:spcPts val="600"/>
              </a:spcBef>
              <a:spcAft>
                <a:spcPct val="0"/>
              </a:spcAft>
              <a:buClr>
                <a:srgbClr val="0070C0"/>
              </a:buClr>
              <a:buSzPct val="90000"/>
              <a:buFont typeface="Arial" pitchFamily="34" charset="0"/>
              <a:buChar char="•"/>
              <a:defRPr sz="2800">
                <a:solidFill>
                  <a:schemeClr val="tx1"/>
                </a:solidFill>
                <a:latin typeface="Segoe UI" pitchFamily="34" charset="0"/>
                <a:ea typeface="Segoe UI" pitchFamily="34" charset="0"/>
                <a:cs typeface="Segoe UI" pitchFamily="34" charset="0"/>
              </a:defRPr>
            </a:lvl1pPr>
            <a:lvl2pPr marL="458788" indent="-169863" algn="l" rtl="0" eaLnBrk="1" fontAlgn="base" hangingPunct="1">
              <a:lnSpc>
                <a:spcPct val="100000"/>
              </a:lnSpc>
              <a:spcBef>
                <a:spcPts val="600"/>
              </a:spcBef>
              <a:spcAft>
                <a:spcPct val="0"/>
              </a:spcAft>
              <a:buClr>
                <a:srgbClr val="0070C0"/>
              </a:buClr>
              <a:buSzPct val="80000"/>
              <a:buFont typeface="Arial" pitchFamily="34" charset="0"/>
              <a:buChar char="•"/>
              <a:defRPr sz="2400">
                <a:solidFill>
                  <a:schemeClr val="tx1"/>
                </a:solidFill>
                <a:latin typeface="Segoe UI" pitchFamily="34" charset="0"/>
                <a:ea typeface="Segoe UI" pitchFamily="34" charset="0"/>
                <a:cs typeface="Segoe UI" pitchFamily="34" charset="0"/>
              </a:defRPr>
            </a:lvl2pPr>
            <a:lvl3pPr marL="854075" indent="-173038" algn="l" rtl="0" eaLnBrk="1" fontAlgn="base" hangingPunct="1">
              <a:lnSpc>
                <a:spcPct val="100000"/>
              </a:lnSpc>
              <a:spcBef>
                <a:spcPts val="600"/>
              </a:spcBef>
              <a:spcAft>
                <a:spcPct val="0"/>
              </a:spcAft>
              <a:buClr>
                <a:srgbClr val="0070C0"/>
              </a:buClr>
              <a:buSzPct val="80000"/>
              <a:buFont typeface="Arial" pitchFamily="34" charset="0"/>
              <a:buChar char="•"/>
              <a:defRPr sz="2000">
                <a:solidFill>
                  <a:schemeClr val="tx1"/>
                </a:solidFill>
                <a:latin typeface="Segoe UI" pitchFamily="34" charset="0"/>
                <a:ea typeface="Segoe UI" pitchFamily="34" charset="0"/>
                <a:cs typeface="Segoe UI" pitchFamily="34" charset="0"/>
              </a:defRPr>
            </a:lvl3pPr>
            <a:lvl4pPr marL="1254125" indent="-165100"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4pPr>
            <a:lvl5pPr marL="1544638" indent="-168275"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5pPr>
            <a:lvl6pPr marL="20018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6pPr>
            <a:lvl7pPr marL="24590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7pPr>
            <a:lvl8pPr marL="29162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8pPr>
            <a:lvl9pPr marL="33734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9pPr>
          </a:lstStyle>
          <a:p>
            <a:endParaRPr lang="en-US" sz="5600" dirty="0"/>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63350" y="12557401"/>
            <a:ext cx="74295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972190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Overview of Windows Defender Device Guard</a:t>
            </a:r>
            <a:endParaRPr lang="en-US" dirty="0"/>
          </a:p>
        </p:txBody>
      </p:sp>
      <p:sp>
        <p:nvSpPr>
          <p:cNvPr id="3" name="Content Placeholder 2">
            <a:extLst>
              <a:ext uri="{FF2B5EF4-FFF2-40B4-BE49-F238E27FC236}">
                <a16:creationId xmlns:a16="http://schemas.microsoft.com/office/drawing/2014/main" id="{F3656D55-A768-4FD5-ADF2-7FED584E157F}"/>
              </a:ext>
            </a:extLst>
          </p:cNvPr>
          <p:cNvSpPr>
            <a:spLocks noGrp="1"/>
          </p:cNvSpPr>
          <p:nvPr>
            <p:ph idx="1"/>
          </p:nvPr>
        </p:nvSpPr>
        <p:spPr/>
        <p:txBody>
          <a:bodyPr>
            <a:normAutofit lnSpcReduction="10000"/>
          </a:bodyPr>
          <a:lstStyle/>
          <a:p>
            <a:pPr marL="0" indent="0">
              <a:buNone/>
            </a:pPr>
            <a:r>
              <a:rPr lang="en-US" sz="6000" dirty="0"/>
              <a:t>To enable Virtual Secure Mode in Windows 10 or Windows Server 2016, perform the following steps:</a:t>
            </a:r>
          </a:p>
          <a:p>
            <a:pPr marL="1028700" indent="-1028700">
              <a:buFont typeface="+mj-lt"/>
              <a:buAutoNum type="arabicPeriod"/>
            </a:pPr>
            <a:r>
              <a:rPr lang="en-US" sz="6000" dirty="0"/>
              <a:t>Enable Secure Boot and UEFI in BIOS</a:t>
            </a:r>
          </a:p>
          <a:p>
            <a:pPr marL="1028700" indent="-1028700">
              <a:buFont typeface="+mj-lt"/>
              <a:buAutoNum type="arabicPeriod"/>
            </a:pPr>
            <a:r>
              <a:rPr lang="en-US" sz="6000" dirty="0"/>
              <a:t>Enable TPM</a:t>
            </a:r>
          </a:p>
          <a:p>
            <a:pPr marL="1028700" indent="-1028700">
              <a:buFont typeface="+mj-lt"/>
              <a:buAutoNum type="arabicPeriod"/>
            </a:pPr>
            <a:r>
              <a:rPr lang="en-US" sz="6000" dirty="0"/>
              <a:t>Install Microsoft Hyper-V hypervisor</a:t>
            </a:r>
          </a:p>
          <a:p>
            <a:pPr marL="1028700" indent="-1028700">
              <a:buFont typeface="+mj-lt"/>
              <a:buAutoNum type="arabicPeriod"/>
            </a:pPr>
            <a:r>
              <a:rPr lang="en-US" sz="6000" dirty="0"/>
              <a:t>Enable </a:t>
            </a:r>
            <a:r>
              <a:rPr lang="en-US" sz="6000" b="1" dirty="0"/>
              <a:t>Isolated User Mode</a:t>
            </a:r>
            <a:endParaRPr lang="en-US" sz="6000" dirty="0"/>
          </a:p>
          <a:p>
            <a:pPr marL="1028700" indent="-1028700">
              <a:buFont typeface="+mj-lt"/>
              <a:buAutoNum type="arabicPeriod"/>
            </a:pPr>
            <a:r>
              <a:rPr lang="en-US" sz="6000" dirty="0"/>
              <a:t>Enable the Virtual Secure Mode policy named </a:t>
            </a:r>
            <a:r>
              <a:rPr lang="en-US" sz="6000" b="1" dirty="0"/>
              <a:t>Enabled Credential Guard</a:t>
            </a:r>
          </a:p>
          <a:p>
            <a:pPr marL="1028700" indent="-1028700">
              <a:buFont typeface="+mj-lt"/>
              <a:buAutoNum type="arabicPeriod"/>
            </a:pPr>
            <a:r>
              <a:rPr lang="en-US" sz="6000" dirty="0"/>
              <a:t>Configure the BCD to start Virtual Secure Mode </a:t>
            </a:r>
          </a:p>
          <a:p>
            <a:pPr marL="0" indent="0">
              <a:buNone/>
            </a:pPr>
            <a:endParaRPr lang="en-US" sz="7200" dirty="0"/>
          </a:p>
          <a:p>
            <a:endParaRPr lang="en-US" dirty="0"/>
          </a:p>
        </p:txBody>
      </p:sp>
      <p:sp>
        <p:nvSpPr>
          <p:cNvPr id="4" name="Content Placeholder 2"/>
          <p:cNvSpPr>
            <a:spLocks noGrp="1"/>
          </p:cNvSpPr>
          <p:nvPr/>
        </p:nvSpPr>
        <p:spPr bwMode="auto">
          <a:xfrm>
            <a:off x="3962401" y="2042430"/>
            <a:ext cx="16238312" cy="1029471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74625" indent="-174625" algn="l" rtl="0" eaLnBrk="1" fontAlgn="base" hangingPunct="1">
              <a:lnSpc>
                <a:spcPct val="100000"/>
              </a:lnSpc>
              <a:spcBef>
                <a:spcPts val="600"/>
              </a:spcBef>
              <a:spcAft>
                <a:spcPct val="0"/>
              </a:spcAft>
              <a:buClr>
                <a:srgbClr val="0070C0"/>
              </a:buClr>
              <a:buSzPct val="90000"/>
              <a:buFont typeface="Arial" pitchFamily="34" charset="0"/>
              <a:buChar char="•"/>
              <a:defRPr sz="2800">
                <a:solidFill>
                  <a:schemeClr val="tx1"/>
                </a:solidFill>
                <a:latin typeface="Segoe UI" pitchFamily="34" charset="0"/>
                <a:ea typeface="Segoe UI" pitchFamily="34" charset="0"/>
                <a:cs typeface="Segoe UI" pitchFamily="34" charset="0"/>
              </a:defRPr>
            </a:lvl1pPr>
            <a:lvl2pPr marL="458788" indent="-169863" algn="l" rtl="0" eaLnBrk="1" fontAlgn="base" hangingPunct="1">
              <a:lnSpc>
                <a:spcPct val="100000"/>
              </a:lnSpc>
              <a:spcBef>
                <a:spcPts val="600"/>
              </a:spcBef>
              <a:spcAft>
                <a:spcPct val="0"/>
              </a:spcAft>
              <a:buClr>
                <a:srgbClr val="0070C0"/>
              </a:buClr>
              <a:buSzPct val="80000"/>
              <a:buFont typeface="Arial" pitchFamily="34" charset="0"/>
              <a:buChar char="•"/>
              <a:defRPr sz="2400">
                <a:solidFill>
                  <a:schemeClr val="tx1"/>
                </a:solidFill>
                <a:latin typeface="Segoe UI" pitchFamily="34" charset="0"/>
                <a:ea typeface="Segoe UI" pitchFamily="34" charset="0"/>
                <a:cs typeface="Segoe UI" pitchFamily="34" charset="0"/>
              </a:defRPr>
            </a:lvl2pPr>
            <a:lvl3pPr marL="854075" indent="-173038" algn="l" rtl="0" eaLnBrk="1" fontAlgn="base" hangingPunct="1">
              <a:lnSpc>
                <a:spcPct val="100000"/>
              </a:lnSpc>
              <a:spcBef>
                <a:spcPts val="600"/>
              </a:spcBef>
              <a:spcAft>
                <a:spcPct val="0"/>
              </a:spcAft>
              <a:buClr>
                <a:srgbClr val="0070C0"/>
              </a:buClr>
              <a:buSzPct val="80000"/>
              <a:buFont typeface="Arial" pitchFamily="34" charset="0"/>
              <a:buChar char="•"/>
              <a:defRPr sz="2000">
                <a:solidFill>
                  <a:schemeClr val="tx1"/>
                </a:solidFill>
                <a:latin typeface="Segoe UI" pitchFamily="34" charset="0"/>
                <a:ea typeface="Segoe UI" pitchFamily="34" charset="0"/>
                <a:cs typeface="Segoe UI" pitchFamily="34" charset="0"/>
              </a:defRPr>
            </a:lvl3pPr>
            <a:lvl4pPr marL="1254125" indent="-165100"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4pPr>
            <a:lvl5pPr marL="1544638" indent="-168275"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5pPr>
            <a:lvl6pPr marL="20018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6pPr>
            <a:lvl7pPr marL="24590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7pPr>
            <a:lvl8pPr marL="29162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8pPr>
            <a:lvl9pPr marL="33734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9pPr>
          </a:lstStyle>
          <a:p>
            <a:pPr marL="0" indent="0">
              <a:buNone/>
            </a:pPr>
            <a:endParaRPr lang="en-US" sz="5600" dirty="0"/>
          </a:p>
        </p:txBody>
      </p:sp>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29238" y="12557401"/>
            <a:ext cx="74295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63350" y="12557401"/>
            <a:ext cx="742950" cy="74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607165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5964" y="730251"/>
            <a:ext cx="21025723" cy="2651126"/>
          </a:xfrm>
        </p:spPr>
        <p:txBody>
          <a:bodyPr/>
          <a:lstStyle/>
          <a:p>
            <a:r>
              <a:rPr lang="en-CA" dirty="0"/>
              <a:t>Implementing Windows Defender Device Guard policies</a:t>
            </a:r>
            <a:endParaRPr lang="en-US" dirty="0"/>
          </a:p>
        </p:txBody>
      </p:sp>
      <p:sp>
        <p:nvSpPr>
          <p:cNvPr id="3" name="Content Placeholder 2">
            <a:extLst>
              <a:ext uri="{FF2B5EF4-FFF2-40B4-BE49-F238E27FC236}">
                <a16:creationId xmlns:a16="http://schemas.microsoft.com/office/drawing/2014/main" id="{20030934-5190-4202-9B05-095143C6A565}"/>
              </a:ext>
            </a:extLst>
          </p:cNvPr>
          <p:cNvSpPr>
            <a:spLocks noGrp="1"/>
          </p:cNvSpPr>
          <p:nvPr>
            <p:ph idx="1"/>
          </p:nvPr>
        </p:nvSpPr>
        <p:spPr/>
        <p:txBody>
          <a:bodyPr/>
          <a:lstStyle/>
          <a:p>
            <a:r>
              <a:rPr lang="en-US" sz="5600" dirty="0"/>
              <a:t>You can configure Windows Defender Device Guard for audit mode or enforcement mode</a:t>
            </a:r>
          </a:p>
          <a:p>
            <a:r>
              <a:rPr lang="en-US" sz="5600" dirty="0"/>
              <a:t>Audit mode is the default, which you should use initially</a:t>
            </a:r>
          </a:p>
          <a:p>
            <a:r>
              <a:rPr lang="en-US" sz="5600" dirty="0"/>
              <a:t>Use Windows PowerShell cmdlets to create a policy from the audit log, and then merge it with your initial policy</a:t>
            </a:r>
          </a:p>
          <a:p>
            <a:r>
              <a:rPr lang="en-US" sz="5600" dirty="0"/>
              <a:t>Enable enforcement after you verify the audit mode</a:t>
            </a:r>
          </a:p>
          <a:p>
            <a:endParaRPr lang="en-US" sz="5600" dirty="0"/>
          </a:p>
          <a:p>
            <a:endParaRPr lang="en-US" sz="5600" dirty="0"/>
          </a:p>
          <a:p>
            <a:endParaRPr lang="en-US" dirty="0"/>
          </a:p>
        </p:txBody>
      </p:sp>
      <p:sp>
        <p:nvSpPr>
          <p:cNvPr id="4" name="Content Placeholder 2"/>
          <p:cNvSpPr>
            <a:spLocks noGrp="1"/>
          </p:cNvSpPr>
          <p:nvPr/>
        </p:nvSpPr>
        <p:spPr bwMode="auto">
          <a:xfrm>
            <a:off x="3962401" y="2042430"/>
            <a:ext cx="16238312" cy="1029471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74625" indent="-174625" algn="l" rtl="0" eaLnBrk="1" fontAlgn="base" hangingPunct="1">
              <a:lnSpc>
                <a:spcPct val="100000"/>
              </a:lnSpc>
              <a:spcBef>
                <a:spcPts val="600"/>
              </a:spcBef>
              <a:spcAft>
                <a:spcPct val="0"/>
              </a:spcAft>
              <a:buClr>
                <a:srgbClr val="0070C0"/>
              </a:buClr>
              <a:buSzPct val="90000"/>
              <a:buFont typeface="Arial" pitchFamily="34" charset="0"/>
              <a:buChar char="•"/>
              <a:defRPr sz="2800">
                <a:solidFill>
                  <a:schemeClr val="tx1"/>
                </a:solidFill>
                <a:latin typeface="Segoe UI" pitchFamily="34" charset="0"/>
                <a:ea typeface="Segoe UI" pitchFamily="34" charset="0"/>
                <a:cs typeface="Segoe UI" pitchFamily="34" charset="0"/>
              </a:defRPr>
            </a:lvl1pPr>
            <a:lvl2pPr marL="458788" indent="-169863" algn="l" rtl="0" eaLnBrk="1" fontAlgn="base" hangingPunct="1">
              <a:lnSpc>
                <a:spcPct val="100000"/>
              </a:lnSpc>
              <a:spcBef>
                <a:spcPts val="600"/>
              </a:spcBef>
              <a:spcAft>
                <a:spcPct val="0"/>
              </a:spcAft>
              <a:buClr>
                <a:srgbClr val="0070C0"/>
              </a:buClr>
              <a:buSzPct val="80000"/>
              <a:buFont typeface="Arial" pitchFamily="34" charset="0"/>
              <a:buChar char="•"/>
              <a:defRPr sz="2400">
                <a:solidFill>
                  <a:schemeClr val="tx1"/>
                </a:solidFill>
                <a:latin typeface="Segoe UI" pitchFamily="34" charset="0"/>
                <a:ea typeface="Segoe UI" pitchFamily="34" charset="0"/>
                <a:cs typeface="Segoe UI" pitchFamily="34" charset="0"/>
              </a:defRPr>
            </a:lvl2pPr>
            <a:lvl3pPr marL="854075" indent="-173038" algn="l" rtl="0" eaLnBrk="1" fontAlgn="base" hangingPunct="1">
              <a:lnSpc>
                <a:spcPct val="100000"/>
              </a:lnSpc>
              <a:spcBef>
                <a:spcPts val="600"/>
              </a:spcBef>
              <a:spcAft>
                <a:spcPct val="0"/>
              </a:spcAft>
              <a:buClr>
                <a:srgbClr val="0070C0"/>
              </a:buClr>
              <a:buSzPct val="80000"/>
              <a:buFont typeface="Arial" pitchFamily="34" charset="0"/>
              <a:buChar char="•"/>
              <a:defRPr sz="2000">
                <a:solidFill>
                  <a:schemeClr val="tx1"/>
                </a:solidFill>
                <a:latin typeface="Segoe UI" pitchFamily="34" charset="0"/>
                <a:ea typeface="Segoe UI" pitchFamily="34" charset="0"/>
                <a:cs typeface="Segoe UI" pitchFamily="34" charset="0"/>
              </a:defRPr>
            </a:lvl3pPr>
            <a:lvl4pPr marL="1254125" indent="-165100"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4pPr>
            <a:lvl5pPr marL="1544638" indent="-168275"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5pPr>
            <a:lvl6pPr marL="20018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6pPr>
            <a:lvl7pPr marL="24590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7pPr>
            <a:lvl8pPr marL="29162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8pPr>
            <a:lvl9pPr marL="33734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9pPr>
          </a:lstStyle>
          <a:p>
            <a:endParaRPr lang="en-US" sz="5600" dirty="0"/>
          </a:p>
        </p:txBody>
      </p:sp>
    </p:spTree>
    <p:extLst>
      <p:ext uri="{BB962C8B-B14F-4D97-AF65-F5344CB8AC3E}">
        <p14:creationId xmlns:p14="http://schemas.microsoft.com/office/powerpoint/2010/main" val="28730371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493440" y="9840185"/>
            <a:ext cx="8975679" cy="1862048"/>
          </a:xfrm>
          <a:prstGeom prst="rect">
            <a:avLst/>
          </a:prstGeom>
          <a:noFill/>
        </p:spPr>
        <p:txBody>
          <a:bodyPr wrap="square" anchor="ctr">
            <a:spAutoFit/>
          </a:bodyPr>
          <a:lstStyle/>
          <a:p>
            <a:pPr algn="ctr" defTabSz="1828434" eaLnBrk="1" fontAlgn="auto" hangingPunct="1">
              <a:spcBef>
                <a:spcPts val="0"/>
              </a:spcBef>
              <a:spcAft>
                <a:spcPts val="0"/>
              </a:spcAft>
              <a:defRPr/>
            </a:pPr>
            <a:r>
              <a:rPr lang="en-US" sz="11500" spc="3000" dirty="0">
                <a:solidFill>
                  <a:srgbClr val="D2D3D4"/>
                </a:solidFill>
                <a:latin typeface="Helvetica" pitchFamily="2" charset="0"/>
                <a:ea typeface="Montserrat" charset="0"/>
                <a:cs typeface="Montserrat" charset="0"/>
              </a:rPr>
              <a:t>DEMO</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366976805"/>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Windows Defender Exploit Guard</a:t>
            </a:r>
          </a:p>
        </p:txBody>
      </p:sp>
      <p:sp>
        <p:nvSpPr>
          <p:cNvPr id="7" name="Content Placeholder 6">
            <a:extLst>
              <a:ext uri="{FF2B5EF4-FFF2-40B4-BE49-F238E27FC236}">
                <a16:creationId xmlns:a16="http://schemas.microsoft.com/office/drawing/2014/main" id="{BA7B19E4-311C-4C93-AA5F-0A0013388C35}"/>
              </a:ext>
            </a:extLst>
          </p:cNvPr>
          <p:cNvSpPr>
            <a:spLocks noGrp="1"/>
          </p:cNvSpPr>
          <p:nvPr>
            <p:ph idx="1"/>
          </p:nvPr>
        </p:nvSpPr>
        <p:spPr/>
        <p:txBody>
          <a:bodyPr/>
          <a:lstStyle/>
          <a:p>
            <a:pPr marL="0" indent="0">
              <a:buNone/>
            </a:pPr>
            <a:r>
              <a:rPr lang="en-US" sz="5600" dirty="0"/>
              <a:t>Windows Defender Exploit Guard includes the following features:</a:t>
            </a:r>
            <a:endParaRPr lang="en-AU" sz="5600" dirty="0"/>
          </a:p>
          <a:p>
            <a:pPr lvl="1"/>
            <a:r>
              <a:rPr lang="en-US" sz="4800" dirty="0"/>
              <a:t>Exploit protection</a:t>
            </a:r>
            <a:endParaRPr lang="en-AU" sz="4800" dirty="0"/>
          </a:p>
          <a:p>
            <a:pPr lvl="1"/>
            <a:r>
              <a:rPr lang="en-US" sz="4800" dirty="0"/>
              <a:t>Attack surface reduction rules</a:t>
            </a:r>
            <a:endParaRPr lang="en-AU" sz="4800" dirty="0"/>
          </a:p>
          <a:p>
            <a:pPr lvl="1"/>
            <a:r>
              <a:rPr lang="en-US" sz="4800" dirty="0"/>
              <a:t>Network protection</a:t>
            </a:r>
            <a:endParaRPr lang="en-AU" sz="4800" dirty="0"/>
          </a:p>
          <a:p>
            <a:pPr lvl="1"/>
            <a:r>
              <a:rPr lang="en-US" sz="4800" dirty="0"/>
              <a:t>Controlled folder access</a:t>
            </a:r>
          </a:p>
          <a:p>
            <a:endParaRPr lang="en-US" dirty="0"/>
          </a:p>
        </p:txBody>
      </p:sp>
      <p:sp>
        <p:nvSpPr>
          <p:cNvPr id="4" name="Content Placeholder 2"/>
          <p:cNvSpPr>
            <a:spLocks noGrp="1"/>
          </p:cNvSpPr>
          <p:nvPr/>
        </p:nvSpPr>
        <p:spPr bwMode="auto">
          <a:xfrm>
            <a:off x="3962401" y="2042430"/>
            <a:ext cx="16238312" cy="1029471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74625" indent="-174625" algn="l" rtl="0" eaLnBrk="1" fontAlgn="base" hangingPunct="1">
              <a:lnSpc>
                <a:spcPct val="100000"/>
              </a:lnSpc>
              <a:spcBef>
                <a:spcPts val="600"/>
              </a:spcBef>
              <a:spcAft>
                <a:spcPct val="0"/>
              </a:spcAft>
              <a:buClr>
                <a:srgbClr val="0070C0"/>
              </a:buClr>
              <a:buSzPct val="90000"/>
              <a:buFont typeface="Arial" pitchFamily="34" charset="0"/>
              <a:buChar char="•"/>
              <a:defRPr sz="2800">
                <a:solidFill>
                  <a:schemeClr val="tx1"/>
                </a:solidFill>
                <a:latin typeface="Segoe UI" pitchFamily="34" charset="0"/>
                <a:ea typeface="Segoe UI" pitchFamily="34" charset="0"/>
                <a:cs typeface="Segoe UI" pitchFamily="34" charset="0"/>
              </a:defRPr>
            </a:lvl1pPr>
            <a:lvl2pPr marL="458788" indent="-169863" algn="l" rtl="0" eaLnBrk="1" fontAlgn="base" hangingPunct="1">
              <a:lnSpc>
                <a:spcPct val="100000"/>
              </a:lnSpc>
              <a:spcBef>
                <a:spcPts val="600"/>
              </a:spcBef>
              <a:spcAft>
                <a:spcPct val="0"/>
              </a:spcAft>
              <a:buClr>
                <a:srgbClr val="0070C0"/>
              </a:buClr>
              <a:buSzPct val="80000"/>
              <a:buFont typeface="Arial" pitchFamily="34" charset="0"/>
              <a:buChar char="•"/>
              <a:defRPr sz="2400">
                <a:solidFill>
                  <a:schemeClr val="tx1"/>
                </a:solidFill>
                <a:latin typeface="Segoe UI" pitchFamily="34" charset="0"/>
                <a:ea typeface="Segoe UI" pitchFamily="34" charset="0"/>
                <a:cs typeface="Segoe UI" pitchFamily="34" charset="0"/>
              </a:defRPr>
            </a:lvl2pPr>
            <a:lvl3pPr marL="854075" indent="-173038" algn="l" rtl="0" eaLnBrk="1" fontAlgn="base" hangingPunct="1">
              <a:lnSpc>
                <a:spcPct val="100000"/>
              </a:lnSpc>
              <a:spcBef>
                <a:spcPts val="600"/>
              </a:spcBef>
              <a:spcAft>
                <a:spcPct val="0"/>
              </a:spcAft>
              <a:buClr>
                <a:srgbClr val="0070C0"/>
              </a:buClr>
              <a:buSzPct val="80000"/>
              <a:buFont typeface="Arial" pitchFamily="34" charset="0"/>
              <a:buChar char="•"/>
              <a:defRPr sz="2000">
                <a:solidFill>
                  <a:schemeClr val="tx1"/>
                </a:solidFill>
                <a:latin typeface="Segoe UI" pitchFamily="34" charset="0"/>
                <a:ea typeface="Segoe UI" pitchFamily="34" charset="0"/>
                <a:cs typeface="Segoe UI" pitchFamily="34" charset="0"/>
              </a:defRPr>
            </a:lvl3pPr>
            <a:lvl4pPr marL="1254125" indent="-165100"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4pPr>
            <a:lvl5pPr marL="1544638" indent="-168275"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5pPr>
            <a:lvl6pPr marL="20018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6pPr>
            <a:lvl7pPr marL="24590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7pPr>
            <a:lvl8pPr marL="29162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8pPr>
            <a:lvl9pPr marL="33734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9pPr>
          </a:lstStyle>
          <a:p>
            <a:pPr marL="0" indent="0">
              <a:buNone/>
            </a:pPr>
            <a:endParaRPr lang="en-US" sz="4800" dirty="0"/>
          </a:p>
        </p:txBody>
      </p:sp>
    </p:spTree>
    <p:extLst>
      <p:ext uri="{BB962C8B-B14F-4D97-AF65-F5344CB8AC3E}">
        <p14:creationId xmlns:p14="http://schemas.microsoft.com/office/powerpoint/2010/main" val="527261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BA900-EA0E-4879-9DBF-AA86DEEEA557}"/>
              </a:ext>
            </a:extLst>
          </p:cNvPr>
          <p:cNvSpPr>
            <a:spLocks noGrp="1"/>
          </p:cNvSpPr>
          <p:nvPr>
            <p:ph type="title"/>
          </p:nvPr>
        </p:nvSpPr>
        <p:spPr/>
        <p:txBody>
          <a:bodyPr/>
          <a:lstStyle/>
          <a:p>
            <a:r>
              <a:rPr lang="en-US" dirty="0"/>
              <a:t>Controlled Folder Access </a:t>
            </a:r>
          </a:p>
        </p:txBody>
      </p:sp>
      <p:sp>
        <p:nvSpPr>
          <p:cNvPr id="3" name="Content Placeholder 2">
            <a:extLst>
              <a:ext uri="{FF2B5EF4-FFF2-40B4-BE49-F238E27FC236}">
                <a16:creationId xmlns:a16="http://schemas.microsoft.com/office/drawing/2014/main" id="{588DC670-E3F7-468F-B6EC-1720B016726A}"/>
              </a:ext>
            </a:extLst>
          </p:cNvPr>
          <p:cNvSpPr>
            <a:spLocks noGrp="1"/>
          </p:cNvSpPr>
          <p:nvPr>
            <p:ph idx="1"/>
          </p:nvPr>
        </p:nvSpPr>
        <p:spPr/>
        <p:txBody>
          <a:bodyPr/>
          <a:lstStyle/>
          <a:p>
            <a:r>
              <a:rPr lang="en-US" dirty="0"/>
              <a:t>Protected folders</a:t>
            </a:r>
          </a:p>
          <a:p>
            <a:pPr lvl="1"/>
            <a:r>
              <a:rPr lang="en-US" dirty="0"/>
              <a:t>User shell folders: Documents, Pictures, Videos, Music, Favorites, and Desktop</a:t>
            </a:r>
          </a:p>
          <a:p>
            <a:pPr lvl="1"/>
            <a:r>
              <a:rPr lang="en-US" dirty="0"/>
              <a:t>Public shell folders: Documents, Pictures, Videos, and Desktop</a:t>
            </a:r>
          </a:p>
          <a:p>
            <a:pPr lvl="1"/>
            <a:r>
              <a:rPr lang="en-US" dirty="0"/>
              <a:t>Custom network shares</a:t>
            </a:r>
          </a:p>
          <a:p>
            <a:pPr lvl="1"/>
            <a:r>
              <a:rPr lang="en-US" dirty="0"/>
              <a:t>Custom mapped drives</a:t>
            </a:r>
          </a:p>
          <a:p>
            <a:r>
              <a:rPr lang="en-US" dirty="0"/>
              <a:t>PowerShell</a:t>
            </a:r>
          </a:p>
          <a:p>
            <a:pPr lvl="1"/>
            <a:r>
              <a:rPr lang="en-US" dirty="0"/>
              <a:t>Set-</a:t>
            </a:r>
            <a:r>
              <a:rPr lang="en-US" dirty="0" err="1"/>
              <a:t>MpPreference</a:t>
            </a:r>
            <a:r>
              <a:rPr lang="en-US" dirty="0"/>
              <a:t> –</a:t>
            </a:r>
            <a:r>
              <a:rPr lang="en-US" dirty="0" err="1"/>
              <a:t>EnableControlledFolderAccess</a:t>
            </a:r>
            <a:r>
              <a:rPr lang="en-US" dirty="0"/>
              <a:t> [Enable/Disable]</a:t>
            </a:r>
          </a:p>
          <a:p>
            <a:pPr lvl="1"/>
            <a:r>
              <a:rPr lang="en-US" dirty="0"/>
              <a:t>Add-</a:t>
            </a:r>
            <a:r>
              <a:rPr lang="en-US" dirty="0" err="1"/>
              <a:t>MpPreference</a:t>
            </a:r>
            <a:r>
              <a:rPr lang="en-US" dirty="0"/>
              <a:t> –</a:t>
            </a:r>
            <a:r>
              <a:rPr lang="en-US" dirty="0" err="1"/>
              <a:t>ControlledFolderAccessProtectedFolders</a:t>
            </a:r>
            <a:r>
              <a:rPr lang="en-US" dirty="0"/>
              <a:t> [path]</a:t>
            </a:r>
          </a:p>
          <a:p>
            <a:pPr lvl="1"/>
            <a:r>
              <a:rPr lang="en-US" dirty="0"/>
              <a:t>Add-</a:t>
            </a:r>
            <a:r>
              <a:rPr lang="en-US" dirty="0" err="1"/>
              <a:t>MpPreference</a:t>
            </a:r>
            <a:r>
              <a:rPr lang="en-US" dirty="0"/>
              <a:t> –</a:t>
            </a:r>
            <a:r>
              <a:rPr lang="en-US" dirty="0" err="1"/>
              <a:t>ControlledFolderAccessAllowedApplications</a:t>
            </a:r>
            <a:r>
              <a:rPr lang="en-US" dirty="0"/>
              <a:t> [path]</a:t>
            </a:r>
          </a:p>
          <a:p>
            <a:pPr marL="914171" lvl="1" indent="0">
              <a:buNone/>
            </a:pPr>
            <a:endParaRPr lang="en-US" dirty="0"/>
          </a:p>
        </p:txBody>
      </p:sp>
    </p:spTree>
    <p:extLst>
      <p:ext uri="{BB962C8B-B14F-4D97-AF65-F5344CB8AC3E}">
        <p14:creationId xmlns:p14="http://schemas.microsoft.com/office/powerpoint/2010/main" val="368156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Windows Defender SmartScreen</a:t>
            </a:r>
          </a:p>
        </p:txBody>
      </p:sp>
      <p:pic>
        <p:nvPicPr>
          <p:cNvPr id="5" name="Picture 4" descr="A screenshot of a cell phone&#10;&#10;Description automatically generated">
            <a:extLst>
              <a:ext uri="{FF2B5EF4-FFF2-40B4-BE49-F238E27FC236}">
                <a16:creationId xmlns:a16="http://schemas.microsoft.com/office/drawing/2014/main" id="{AEB27EF0-7487-4335-A5B7-FF26831F1F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05789" y="2618783"/>
            <a:ext cx="12755860" cy="10255388"/>
          </a:xfrm>
          <a:prstGeom prst="rect">
            <a:avLst/>
          </a:prstGeom>
        </p:spPr>
      </p:pic>
    </p:spTree>
    <p:extLst>
      <p:ext uri="{BB962C8B-B14F-4D97-AF65-F5344CB8AC3E}">
        <p14:creationId xmlns:p14="http://schemas.microsoft.com/office/powerpoint/2010/main" val="15153688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493440" y="9840185"/>
            <a:ext cx="8975679" cy="1862048"/>
          </a:xfrm>
          <a:prstGeom prst="rect">
            <a:avLst/>
          </a:prstGeom>
          <a:noFill/>
        </p:spPr>
        <p:txBody>
          <a:bodyPr wrap="square" anchor="ctr">
            <a:spAutoFit/>
          </a:bodyPr>
          <a:lstStyle/>
          <a:p>
            <a:pPr algn="ctr" defTabSz="1828434" eaLnBrk="1" fontAlgn="auto" hangingPunct="1">
              <a:spcBef>
                <a:spcPts val="0"/>
              </a:spcBef>
              <a:spcAft>
                <a:spcPts val="0"/>
              </a:spcAft>
              <a:defRPr/>
            </a:pPr>
            <a:r>
              <a:rPr lang="en-US" sz="11500" spc="3000" dirty="0">
                <a:solidFill>
                  <a:srgbClr val="D2D3D4"/>
                </a:solidFill>
                <a:latin typeface="Helvetica" pitchFamily="2" charset="0"/>
                <a:ea typeface="Montserrat" charset="0"/>
                <a:cs typeface="Montserrat" charset="0"/>
              </a:rPr>
              <a:t>DEMO</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4219348624"/>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AppLocker?</a:t>
            </a:r>
          </a:p>
        </p:txBody>
      </p:sp>
      <p:sp>
        <p:nvSpPr>
          <p:cNvPr id="3" name="Content Placeholder 2">
            <a:extLst>
              <a:ext uri="{FF2B5EF4-FFF2-40B4-BE49-F238E27FC236}">
                <a16:creationId xmlns:a16="http://schemas.microsoft.com/office/drawing/2014/main" id="{B6A9E3E3-1FA7-4F4E-AEAB-68F296160756}"/>
              </a:ext>
            </a:extLst>
          </p:cNvPr>
          <p:cNvSpPr>
            <a:spLocks noGrp="1"/>
          </p:cNvSpPr>
          <p:nvPr>
            <p:ph idx="1"/>
          </p:nvPr>
        </p:nvSpPr>
        <p:spPr/>
        <p:txBody>
          <a:bodyPr>
            <a:normAutofit/>
          </a:bodyPr>
          <a:lstStyle/>
          <a:p>
            <a:pPr eaLnBrk="0" hangingPunct="0">
              <a:spcBef>
                <a:spcPts val="0"/>
              </a:spcBef>
              <a:spcAft>
                <a:spcPts val="0"/>
              </a:spcAft>
              <a:defRPr/>
            </a:pPr>
            <a:r>
              <a:rPr lang="en-US" sz="5600" dirty="0">
                <a:solidFill>
                  <a:srgbClr val="000000"/>
                </a:solidFill>
              </a:rPr>
              <a:t>AppLocker contains capabilities and extensions that:</a:t>
            </a:r>
          </a:p>
          <a:p>
            <a:pPr marL="1285920" lvl="1" indent="-914400" eaLnBrk="0" hangingPunct="0">
              <a:spcBef>
                <a:spcPts val="0"/>
              </a:spcBef>
              <a:buFontTx/>
              <a:buChar char="•"/>
              <a:defRPr/>
            </a:pPr>
            <a:r>
              <a:rPr lang="en-US" sz="5200" dirty="0">
                <a:solidFill>
                  <a:srgbClr val="000000"/>
                </a:solidFill>
              </a:rPr>
              <a:t>Reduce administrative overhead</a:t>
            </a:r>
          </a:p>
          <a:p>
            <a:pPr marL="1285920" lvl="1" indent="-914400" eaLnBrk="0" hangingPunct="0">
              <a:spcBef>
                <a:spcPts val="0"/>
              </a:spcBef>
              <a:buFontTx/>
              <a:buChar char="•"/>
              <a:defRPr/>
            </a:pPr>
            <a:r>
              <a:rPr lang="en-US" sz="5200" dirty="0">
                <a:solidFill>
                  <a:srgbClr val="000000"/>
                </a:solidFill>
              </a:rPr>
              <a:t>Help administrators control how users access and use:</a:t>
            </a:r>
          </a:p>
          <a:p>
            <a:pPr marL="1522094" lvl="2" indent="-360000" eaLnBrk="0" hangingPunct="0">
              <a:lnSpc>
                <a:spcPct val="110000"/>
              </a:lnSpc>
              <a:spcBef>
                <a:spcPts val="0"/>
              </a:spcBef>
              <a:buFontTx/>
              <a:buChar char="•"/>
              <a:defRPr/>
            </a:pPr>
            <a:r>
              <a:rPr lang="en-US" sz="4800" dirty="0"/>
              <a:t>.exe files</a:t>
            </a:r>
          </a:p>
          <a:p>
            <a:pPr marL="1522094" lvl="2" indent="-360000" eaLnBrk="0" hangingPunct="0">
              <a:lnSpc>
                <a:spcPct val="110000"/>
              </a:lnSpc>
              <a:spcBef>
                <a:spcPts val="0"/>
              </a:spcBef>
              <a:buFontTx/>
              <a:buChar char="•"/>
              <a:defRPr/>
            </a:pPr>
            <a:r>
              <a:rPr lang="en-US" sz="4800" dirty="0"/>
              <a:t>scripts</a:t>
            </a:r>
          </a:p>
          <a:p>
            <a:pPr marL="1522094" lvl="2" indent="-360000" eaLnBrk="0" hangingPunct="0">
              <a:lnSpc>
                <a:spcPct val="110000"/>
              </a:lnSpc>
              <a:spcBef>
                <a:spcPts val="0"/>
              </a:spcBef>
              <a:buFontTx/>
              <a:buChar char="•"/>
              <a:defRPr/>
            </a:pPr>
            <a:r>
              <a:rPr lang="en-US" sz="4800" dirty="0"/>
              <a:t>DLLs</a:t>
            </a:r>
          </a:p>
          <a:p>
            <a:pPr marL="1522094" lvl="2" indent="-360000" eaLnBrk="0" hangingPunct="0">
              <a:lnSpc>
                <a:spcPct val="110000"/>
              </a:lnSpc>
              <a:spcBef>
                <a:spcPts val="0"/>
              </a:spcBef>
              <a:buFontTx/>
              <a:buChar char="•"/>
              <a:defRPr/>
            </a:pPr>
            <a:r>
              <a:rPr lang="en-CA" sz="4800" dirty="0"/>
              <a:t>Windows Installer files</a:t>
            </a:r>
          </a:p>
          <a:p>
            <a:pPr marL="1522094" lvl="2" indent="-360000" eaLnBrk="0" hangingPunct="0">
              <a:lnSpc>
                <a:spcPct val="110000"/>
              </a:lnSpc>
              <a:spcBef>
                <a:spcPts val="0"/>
              </a:spcBef>
              <a:buFontTx/>
              <a:buChar char="•"/>
              <a:defRPr/>
            </a:pPr>
            <a:r>
              <a:rPr lang="en-CA" sz="4800" dirty="0"/>
              <a:t>Packaged apps </a:t>
            </a:r>
            <a:endParaRPr lang="en-US" sz="4000" dirty="0">
              <a:solidFill>
                <a:srgbClr val="000000"/>
              </a:solidFill>
            </a:endParaRPr>
          </a:p>
          <a:p>
            <a:pPr marL="0" indent="0">
              <a:buNone/>
            </a:pPr>
            <a:endParaRPr lang="en-US" dirty="0"/>
          </a:p>
        </p:txBody>
      </p:sp>
      <p:sp>
        <p:nvSpPr>
          <p:cNvPr id="4" name="Content Placeholder 2"/>
          <p:cNvSpPr>
            <a:spLocks noGrp="1"/>
          </p:cNvSpPr>
          <p:nvPr/>
        </p:nvSpPr>
        <p:spPr bwMode="auto">
          <a:xfrm>
            <a:off x="3962401" y="2042430"/>
            <a:ext cx="16238312" cy="10294712"/>
          </a:xfrm>
          <a:prstGeom prst="rect">
            <a:avLst/>
          </a:prstGeom>
          <a:noFill/>
          <a:ln w="9525">
            <a:noFill/>
            <a:miter lim="800000"/>
            <a:headEnd/>
            <a:tailEnd/>
          </a:ln>
        </p:spPr>
        <p:txBody>
          <a:bodyPr vert="horz" wrap="square" lIns="0" tIns="0" rIns="0" bIns="0" numCol="1" anchor="t" anchorCtr="0" compatLnSpc="1">
            <a:prstTxWarp prst="textNoShape">
              <a:avLst/>
            </a:prstTxWarp>
            <a:normAutofit/>
          </a:bodyPr>
          <a:lstStyle>
            <a:lvl1pPr marL="174625" indent="-174625" algn="l" rtl="0" eaLnBrk="1" fontAlgn="base" hangingPunct="1">
              <a:lnSpc>
                <a:spcPct val="100000"/>
              </a:lnSpc>
              <a:spcBef>
                <a:spcPts val="600"/>
              </a:spcBef>
              <a:spcAft>
                <a:spcPct val="0"/>
              </a:spcAft>
              <a:buClr>
                <a:srgbClr val="0070C0"/>
              </a:buClr>
              <a:buSzPct val="90000"/>
              <a:buFont typeface="Arial" pitchFamily="34" charset="0"/>
              <a:buChar char="•"/>
              <a:defRPr sz="2800">
                <a:solidFill>
                  <a:schemeClr val="tx1"/>
                </a:solidFill>
                <a:latin typeface="Segoe UI" pitchFamily="34" charset="0"/>
                <a:ea typeface="Segoe UI" pitchFamily="34" charset="0"/>
                <a:cs typeface="Segoe UI" pitchFamily="34" charset="0"/>
              </a:defRPr>
            </a:lvl1pPr>
            <a:lvl2pPr marL="458788" indent="-169863" algn="l" rtl="0" eaLnBrk="1" fontAlgn="base" hangingPunct="1">
              <a:lnSpc>
                <a:spcPct val="100000"/>
              </a:lnSpc>
              <a:spcBef>
                <a:spcPts val="600"/>
              </a:spcBef>
              <a:spcAft>
                <a:spcPct val="0"/>
              </a:spcAft>
              <a:buClr>
                <a:srgbClr val="0070C0"/>
              </a:buClr>
              <a:buSzPct val="80000"/>
              <a:buFont typeface="Arial" pitchFamily="34" charset="0"/>
              <a:buChar char="•"/>
              <a:defRPr sz="2400">
                <a:solidFill>
                  <a:schemeClr val="tx1"/>
                </a:solidFill>
                <a:latin typeface="Segoe UI" pitchFamily="34" charset="0"/>
                <a:ea typeface="Segoe UI" pitchFamily="34" charset="0"/>
                <a:cs typeface="Segoe UI" pitchFamily="34" charset="0"/>
              </a:defRPr>
            </a:lvl2pPr>
            <a:lvl3pPr marL="854075" indent="-173038" algn="l" rtl="0" eaLnBrk="1" fontAlgn="base" hangingPunct="1">
              <a:lnSpc>
                <a:spcPct val="100000"/>
              </a:lnSpc>
              <a:spcBef>
                <a:spcPts val="600"/>
              </a:spcBef>
              <a:spcAft>
                <a:spcPct val="0"/>
              </a:spcAft>
              <a:buClr>
                <a:srgbClr val="0070C0"/>
              </a:buClr>
              <a:buSzPct val="80000"/>
              <a:buFont typeface="Arial" pitchFamily="34" charset="0"/>
              <a:buChar char="•"/>
              <a:defRPr sz="2000">
                <a:solidFill>
                  <a:schemeClr val="tx1"/>
                </a:solidFill>
                <a:latin typeface="Segoe UI" pitchFamily="34" charset="0"/>
                <a:ea typeface="Segoe UI" pitchFamily="34" charset="0"/>
                <a:cs typeface="Segoe UI" pitchFamily="34" charset="0"/>
              </a:defRPr>
            </a:lvl3pPr>
            <a:lvl4pPr marL="1254125" indent="-165100"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4pPr>
            <a:lvl5pPr marL="1544638" indent="-168275"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5pPr>
            <a:lvl6pPr marL="20018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6pPr>
            <a:lvl7pPr marL="24590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7pPr>
            <a:lvl8pPr marL="29162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8pPr>
            <a:lvl9pPr marL="33734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9pPr>
          </a:lstStyle>
          <a:p>
            <a:pPr eaLnBrk="0" hangingPunct="0">
              <a:spcBef>
                <a:spcPts val="0"/>
              </a:spcBef>
              <a:spcAft>
                <a:spcPts val="0"/>
              </a:spcAft>
              <a:defRPr/>
            </a:pPr>
            <a:endParaRPr lang="en-US" sz="5200" dirty="0">
              <a:solidFill>
                <a:srgbClr val="000000"/>
              </a:solidFill>
            </a:endParaRPr>
          </a:p>
        </p:txBody>
      </p:sp>
    </p:spTree>
    <p:extLst>
      <p:ext uri="{BB962C8B-B14F-4D97-AF65-F5344CB8AC3E}">
        <p14:creationId xmlns:p14="http://schemas.microsoft.com/office/powerpoint/2010/main" val="41465136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AppLocker rules</a:t>
            </a:r>
          </a:p>
        </p:txBody>
      </p:sp>
      <p:sp>
        <p:nvSpPr>
          <p:cNvPr id="3" name="Content Placeholder 2">
            <a:extLst>
              <a:ext uri="{FF2B5EF4-FFF2-40B4-BE49-F238E27FC236}">
                <a16:creationId xmlns:a16="http://schemas.microsoft.com/office/drawing/2014/main" id="{D4D422AE-4AC3-4758-BF64-39E5294DA9B0}"/>
              </a:ext>
            </a:extLst>
          </p:cNvPr>
          <p:cNvSpPr>
            <a:spLocks noGrp="1"/>
          </p:cNvSpPr>
          <p:nvPr>
            <p:ph idx="1"/>
          </p:nvPr>
        </p:nvSpPr>
        <p:spPr/>
        <p:txBody>
          <a:bodyPr/>
          <a:lstStyle/>
          <a:p>
            <a:r>
              <a:rPr lang="en-US" sz="5600" dirty="0"/>
              <a:t>AppLocker defines rules based on file attributes such as:</a:t>
            </a:r>
          </a:p>
          <a:p>
            <a:pPr marL="1150574" lvl="2" indent="-360000" eaLnBrk="0" hangingPunct="0">
              <a:spcBef>
                <a:spcPct val="40000"/>
              </a:spcBef>
              <a:buClr>
                <a:srgbClr val="006699"/>
              </a:buClr>
            </a:pPr>
            <a:r>
              <a:rPr lang="en-US" altLang="zh-TW" sz="4800" dirty="0">
                <a:solidFill>
                  <a:srgbClr val="000000"/>
                </a:solidFill>
              </a:rPr>
              <a:t>Publisher name</a:t>
            </a:r>
          </a:p>
          <a:p>
            <a:pPr marL="1150574" lvl="2" indent="-360000" eaLnBrk="0" hangingPunct="0">
              <a:spcBef>
                <a:spcPct val="40000"/>
              </a:spcBef>
              <a:buClr>
                <a:srgbClr val="006699"/>
              </a:buClr>
            </a:pPr>
            <a:r>
              <a:rPr lang="en-US" altLang="zh-TW" sz="4800" dirty="0">
                <a:solidFill>
                  <a:srgbClr val="000000"/>
                </a:solidFill>
              </a:rPr>
              <a:t>Product name</a:t>
            </a:r>
          </a:p>
          <a:p>
            <a:pPr marL="1150574" lvl="2" indent="-360000" eaLnBrk="0" hangingPunct="0">
              <a:spcBef>
                <a:spcPct val="40000"/>
              </a:spcBef>
            </a:pPr>
            <a:r>
              <a:rPr lang="en-US" altLang="zh-TW" sz="4800" dirty="0">
                <a:solidFill>
                  <a:srgbClr val="000000"/>
                </a:solidFill>
              </a:rPr>
              <a:t>File name</a:t>
            </a:r>
          </a:p>
          <a:p>
            <a:pPr marL="1150574" lvl="2" indent="-360000" eaLnBrk="0" hangingPunct="0">
              <a:spcBef>
                <a:spcPct val="40000"/>
              </a:spcBef>
            </a:pPr>
            <a:r>
              <a:rPr lang="en-US" altLang="zh-TW" sz="4800" dirty="0">
                <a:solidFill>
                  <a:srgbClr val="000000"/>
                </a:solidFill>
              </a:rPr>
              <a:t>File version</a:t>
            </a:r>
            <a:r>
              <a:rPr lang="en-US" sz="4800" dirty="0"/>
              <a:t> </a:t>
            </a:r>
          </a:p>
          <a:p>
            <a:r>
              <a:rPr lang="en-US" sz="5600" dirty="0"/>
              <a:t>Rule actions:</a:t>
            </a:r>
          </a:p>
          <a:p>
            <a:pPr marL="1150574" lvl="2" indent="-360000" eaLnBrk="0" hangingPunct="0">
              <a:spcBef>
                <a:spcPct val="40000"/>
              </a:spcBef>
            </a:pPr>
            <a:r>
              <a:rPr lang="en-US" altLang="zh-TW" sz="4800" b="1" dirty="0">
                <a:solidFill>
                  <a:srgbClr val="000000"/>
                </a:solidFill>
              </a:rPr>
              <a:t>Allow</a:t>
            </a:r>
            <a:r>
              <a:rPr lang="en-US" altLang="zh-TW" sz="4800" dirty="0">
                <a:solidFill>
                  <a:srgbClr val="000000"/>
                </a:solidFill>
              </a:rPr>
              <a:t> or </a:t>
            </a:r>
            <a:r>
              <a:rPr lang="en-US" altLang="zh-TW" sz="4800" b="1" dirty="0">
                <a:solidFill>
                  <a:srgbClr val="000000"/>
                </a:solidFill>
              </a:rPr>
              <a:t>Deny</a:t>
            </a:r>
            <a:r>
              <a:rPr lang="en-US" altLang="zh-TW" sz="4800" dirty="0">
                <a:solidFill>
                  <a:srgbClr val="000000"/>
                </a:solidFill>
              </a:rPr>
              <a:t> conditions</a:t>
            </a:r>
          </a:p>
          <a:p>
            <a:pPr marL="1150574" lvl="2" indent="-360000" eaLnBrk="0" hangingPunct="0">
              <a:spcBef>
                <a:spcPct val="40000"/>
              </a:spcBef>
            </a:pPr>
            <a:r>
              <a:rPr lang="en-US" altLang="zh-TW" sz="4800" b="1" dirty="0">
                <a:solidFill>
                  <a:srgbClr val="000000"/>
                </a:solidFill>
              </a:rPr>
              <a:t>Enforce</a:t>
            </a:r>
            <a:r>
              <a:rPr lang="en-US" altLang="zh-TW" sz="4800" dirty="0">
                <a:solidFill>
                  <a:srgbClr val="000000"/>
                </a:solidFill>
              </a:rPr>
              <a:t> or </a:t>
            </a:r>
            <a:r>
              <a:rPr lang="en-US" altLang="zh-TW" sz="4800" b="1" dirty="0">
                <a:solidFill>
                  <a:srgbClr val="000000"/>
                </a:solidFill>
              </a:rPr>
              <a:t>Audit Only </a:t>
            </a:r>
            <a:r>
              <a:rPr lang="en-US" altLang="zh-TW" sz="4800" dirty="0">
                <a:solidFill>
                  <a:srgbClr val="000000"/>
                </a:solidFill>
              </a:rPr>
              <a:t>policies</a:t>
            </a:r>
          </a:p>
          <a:p>
            <a:endParaRPr lang="en-US" sz="5600" dirty="0"/>
          </a:p>
          <a:p>
            <a:endParaRPr lang="en-US" dirty="0"/>
          </a:p>
        </p:txBody>
      </p:sp>
      <p:sp>
        <p:nvSpPr>
          <p:cNvPr id="4" name="Content Placeholder 2"/>
          <p:cNvSpPr>
            <a:spLocks noGrp="1"/>
          </p:cNvSpPr>
          <p:nvPr/>
        </p:nvSpPr>
        <p:spPr bwMode="auto">
          <a:xfrm>
            <a:off x="3962401" y="2042430"/>
            <a:ext cx="16238312" cy="1029471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74625" indent="-174625" algn="l" rtl="0" eaLnBrk="1" fontAlgn="base" hangingPunct="1">
              <a:lnSpc>
                <a:spcPct val="100000"/>
              </a:lnSpc>
              <a:spcBef>
                <a:spcPts val="600"/>
              </a:spcBef>
              <a:spcAft>
                <a:spcPct val="0"/>
              </a:spcAft>
              <a:buClr>
                <a:srgbClr val="0070C0"/>
              </a:buClr>
              <a:buSzPct val="90000"/>
              <a:buFont typeface="Arial" pitchFamily="34" charset="0"/>
              <a:buChar char="•"/>
              <a:defRPr sz="2800">
                <a:solidFill>
                  <a:schemeClr val="tx1"/>
                </a:solidFill>
                <a:latin typeface="Segoe UI" pitchFamily="34" charset="0"/>
                <a:ea typeface="Segoe UI" pitchFamily="34" charset="0"/>
                <a:cs typeface="Segoe UI" pitchFamily="34" charset="0"/>
              </a:defRPr>
            </a:lvl1pPr>
            <a:lvl2pPr marL="458788" indent="-169863" algn="l" rtl="0" eaLnBrk="1" fontAlgn="base" hangingPunct="1">
              <a:lnSpc>
                <a:spcPct val="100000"/>
              </a:lnSpc>
              <a:spcBef>
                <a:spcPts val="600"/>
              </a:spcBef>
              <a:spcAft>
                <a:spcPct val="0"/>
              </a:spcAft>
              <a:buClr>
                <a:srgbClr val="0070C0"/>
              </a:buClr>
              <a:buSzPct val="80000"/>
              <a:buFont typeface="Arial" pitchFamily="34" charset="0"/>
              <a:buChar char="•"/>
              <a:defRPr sz="2400">
                <a:solidFill>
                  <a:schemeClr val="tx1"/>
                </a:solidFill>
                <a:latin typeface="Segoe UI" pitchFamily="34" charset="0"/>
                <a:ea typeface="Segoe UI" pitchFamily="34" charset="0"/>
                <a:cs typeface="Segoe UI" pitchFamily="34" charset="0"/>
              </a:defRPr>
            </a:lvl2pPr>
            <a:lvl3pPr marL="854075" indent="-173038" algn="l" rtl="0" eaLnBrk="1" fontAlgn="base" hangingPunct="1">
              <a:lnSpc>
                <a:spcPct val="100000"/>
              </a:lnSpc>
              <a:spcBef>
                <a:spcPts val="600"/>
              </a:spcBef>
              <a:spcAft>
                <a:spcPct val="0"/>
              </a:spcAft>
              <a:buClr>
                <a:srgbClr val="0070C0"/>
              </a:buClr>
              <a:buSzPct val="80000"/>
              <a:buFont typeface="Arial" pitchFamily="34" charset="0"/>
              <a:buChar char="•"/>
              <a:defRPr sz="2000">
                <a:solidFill>
                  <a:schemeClr val="tx1"/>
                </a:solidFill>
                <a:latin typeface="Segoe UI" pitchFamily="34" charset="0"/>
                <a:ea typeface="Segoe UI" pitchFamily="34" charset="0"/>
                <a:cs typeface="Segoe UI" pitchFamily="34" charset="0"/>
              </a:defRPr>
            </a:lvl3pPr>
            <a:lvl4pPr marL="1254125" indent="-165100"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4pPr>
            <a:lvl5pPr marL="1544638" indent="-168275" algn="l" rtl="0" eaLnBrk="1" fontAlgn="base" hangingPunct="1">
              <a:lnSpc>
                <a:spcPct val="100000"/>
              </a:lnSpc>
              <a:spcBef>
                <a:spcPts val="600"/>
              </a:spcBef>
              <a:spcAft>
                <a:spcPct val="0"/>
              </a:spcAft>
              <a:buClr>
                <a:srgbClr val="0070C0"/>
              </a:buClr>
              <a:buSzPct val="90000"/>
              <a:buFont typeface="Arial" pitchFamily="34" charset="0"/>
              <a:buChar char="•"/>
              <a:defRPr sz="1800">
                <a:solidFill>
                  <a:schemeClr val="tx1"/>
                </a:solidFill>
                <a:latin typeface="Segoe UI" pitchFamily="34" charset="0"/>
                <a:ea typeface="Segoe UI" pitchFamily="34" charset="0"/>
                <a:cs typeface="Segoe UI" pitchFamily="34" charset="0"/>
              </a:defRPr>
            </a:lvl5pPr>
            <a:lvl6pPr marL="20018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6pPr>
            <a:lvl7pPr marL="24590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7pPr>
            <a:lvl8pPr marL="29162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8pPr>
            <a:lvl9pPr marL="3373438" indent="-168275" algn="l" rtl="0" eaLnBrk="1" fontAlgn="base" hangingPunct="1">
              <a:lnSpc>
                <a:spcPct val="90000"/>
              </a:lnSpc>
              <a:spcBef>
                <a:spcPct val="70000"/>
              </a:spcBef>
              <a:spcAft>
                <a:spcPct val="0"/>
              </a:spcAft>
              <a:buClr>
                <a:srgbClr val="2D4A6D"/>
              </a:buClr>
              <a:buSzPct val="90000"/>
              <a:buChar char="•"/>
              <a:defRPr sz="1600">
                <a:solidFill>
                  <a:schemeClr val="tx1"/>
                </a:solidFill>
                <a:latin typeface="+mn-lt"/>
              </a:defRPr>
            </a:lvl9pPr>
          </a:lstStyle>
          <a:p>
            <a:endParaRPr lang="en-US" sz="5600" dirty="0"/>
          </a:p>
        </p:txBody>
      </p:sp>
    </p:spTree>
    <p:extLst>
      <p:ext uri="{BB962C8B-B14F-4D97-AF65-F5344CB8AC3E}">
        <p14:creationId xmlns:p14="http://schemas.microsoft.com/office/powerpoint/2010/main" val="34477847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493440" y="9840185"/>
            <a:ext cx="8975679" cy="1862048"/>
          </a:xfrm>
          <a:prstGeom prst="rect">
            <a:avLst/>
          </a:prstGeom>
          <a:noFill/>
        </p:spPr>
        <p:txBody>
          <a:bodyPr wrap="square" anchor="ctr">
            <a:spAutoFit/>
          </a:bodyPr>
          <a:lstStyle/>
          <a:p>
            <a:pPr algn="ctr" defTabSz="1828434" eaLnBrk="1" fontAlgn="auto" hangingPunct="1">
              <a:spcBef>
                <a:spcPts val="0"/>
              </a:spcBef>
              <a:spcAft>
                <a:spcPts val="0"/>
              </a:spcAft>
              <a:defRPr/>
            </a:pPr>
            <a:r>
              <a:rPr lang="en-US" sz="11500" spc="3000" dirty="0">
                <a:solidFill>
                  <a:srgbClr val="D2D3D4"/>
                </a:solidFill>
                <a:latin typeface="Helvetica" pitchFamily="2" charset="0"/>
                <a:ea typeface="Montserrat" charset="0"/>
                <a:cs typeface="Montserrat" charset="0"/>
              </a:rPr>
              <a:t>DEMO</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322625752"/>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4A46B2-D7B5-4722-A314-ABB8EF0E8548}"/>
              </a:ext>
            </a:extLst>
          </p:cNvPr>
          <p:cNvSpPr>
            <a:spLocks noGrp="1"/>
          </p:cNvSpPr>
          <p:nvPr>
            <p:ph type="title"/>
          </p:nvPr>
        </p:nvSpPr>
        <p:spPr/>
        <p:txBody>
          <a:bodyPr/>
          <a:lstStyle/>
          <a:p>
            <a:r>
              <a:rPr lang="en-US" dirty="0"/>
              <a:t>Windows Defender ATP</a:t>
            </a:r>
          </a:p>
        </p:txBody>
      </p:sp>
      <p:sp>
        <p:nvSpPr>
          <p:cNvPr id="3" name="Content Placeholder 2">
            <a:extLst>
              <a:ext uri="{FF2B5EF4-FFF2-40B4-BE49-F238E27FC236}">
                <a16:creationId xmlns:a16="http://schemas.microsoft.com/office/drawing/2014/main" id="{99163F3E-9227-42EF-A3E3-89A1DC752B7A}"/>
              </a:ext>
            </a:extLst>
          </p:cNvPr>
          <p:cNvSpPr>
            <a:spLocks noGrp="1"/>
          </p:cNvSpPr>
          <p:nvPr>
            <p:ph idx="1"/>
          </p:nvPr>
        </p:nvSpPr>
        <p:spPr/>
        <p:txBody>
          <a:bodyPr>
            <a:normAutofit fontScale="92500" lnSpcReduction="10000"/>
          </a:bodyPr>
          <a:lstStyle/>
          <a:p>
            <a:r>
              <a:rPr lang="en-US" dirty="0"/>
              <a:t>Windows Servers	</a:t>
            </a:r>
          </a:p>
          <a:p>
            <a:pPr lvl="1"/>
            <a:r>
              <a:rPr lang="en-US" dirty="0"/>
              <a:t>Windows Server 2016 &amp; 2019</a:t>
            </a:r>
          </a:p>
          <a:p>
            <a:pPr lvl="1"/>
            <a:r>
              <a:rPr lang="en-US" dirty="0"/>
              <a:t>Windows Server 2012 R2</a:t>
            </a:r>
          </a:p>
          <a:p>
            <a:r>
              <a:rPr lang="en-US" dirty="0"/>
              <a:t>Windows clients</a:t>
            </a:r>
          </a:p>
          <a:p>
            <a:pPr lvl="1"/>
            <a:r>
              <a:rPr lang="en-US" dirty="0"/>
              <a:t>Windows 10</a:t>
            </a:r>
          </a:p>
          <a:p>
            <a:pPr lvl="1"/>
            <a:r>
              <a:rPr lang="en-US" dirty="0"/>
              <a:t>Windows 8.1</a:t>
            </a:r>
          </a:p>
          <a:p>
            <a:pPr lvl="1"/>
            <a:r>
              <a:rPr lang="en-US" dirty="0"/>
              <a:t>Windows 7 SP1</a:t>
            </a:r>
          </a:p>
          <a:p>
            <a:r>
              <a:rPr lang="en-US" dirty="0"/>
              <a:t>Other platforms (via partners)	</a:t>
            </a:r>
          </a:p>
          <a:p>
            <a:pPr lvl="1"/>
            <a:r>
              <a:rPr lang="en-US" dirty="0"/>
              <a:t>Android</a:t>
            </a:r>
          </a:p>
          <a:p>
            <a:pPr lvl="1"/>
            <a:r>
              <a:rPr lang="en-US" dirty="0"/>
              <a:t>iOS</a:t>
            </a:r>
          </a:p>
          <a:p>
            <a:pPr lvl="1"/>
            <a:r>
              <a:rPr lang="en-US" dirty="0"/>
              <a:t>macOS</a:t>
            </a:r>
          </a:p>
          <a:p>
            <a:pPr lvl="1"/>
            <a:r>
              <a:rPr lang="en-US" dirty="0"/>
              <a:t>Linux</a:t>
            </a:r>
          </a:p>
        </p:txBody>
      </p:sp>
    </p:spTree>
    <p:extLst>
      <p:ext uri="{BB962C8B-B14F-4D97-AF65-F5344CB8AC3E}">
        <p14:creationId xmlns:p14="http://schemas.microsoft.com/office/powerpoint/2010/main" val="32006543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4628B-8396-4E65-A76D-87CAD927321F}"/>
              </a:ext>
            </a:extLst>
          </p:cNvPr>
          <p:cNvSpPr>
            <a:spLocks noGrp="1"/>
          </p:cNvSpPr>
          <p:nvPr>
            <p:ph type="title"/>
          </p:nvPr>
        </p:nvSpPr>
        <p:spPr/>
        <p:txBody>
          <a:bodyPr/>
          <a:lstStyle/>
          <a:p>
            <a:r>
              <a:rPr lang="en-US" dirty="0"/>
              <a:t>Attack Surface Analyzer</a:t>
            </a:r>
          </a:p>
        </p:txBody>
      </p:sp>
      <p:sp>
        <p:nvSpPr>
          <p:cNvPr id="3" name="Content Placeholder 2">
            <a:extLst>
              <a:ext uri="{FF2B5EF4-FFF2-40B4-BE49-F238E27FC236}">
                <a16:creationId xmlns:a16="http://schemas.microsoft.com/office/drawing/2014/main" id="{53C14319-7891-49B3-B68E-2346E75A865D}"/>
              </a:ext>
            </a:extLst>
          </p:cNvPr>
          <p:cNvSpPr>
            <a:spLocks noGrp="1"/>
          </p:cNvSpPr>
          <p:nvPr>
            <p:ph idx="1"/>
          </p:nvPr>
        </p:nvSpPr>
        <p:spPr/>
        <p:txBody>
          <a:bodyPr/>
          <a:lstStyle/>
          <a:p>
            <a:r>
              <a:rPr lang="en-US" dirty="0"/>
              <a:t>Track changes in key areas, including:</a:t>
            </a:r>
          </a:p>
          <a:p>
            <a:pPr lvl="1"/>
            <a:r>
              <a:rPr lang="en-US" dirty="0"/>
              <a:t>File System</a:t>
            </a:r>
          </a:p>
          <a:p>
            <a:pPr lvl="1"/>
            <a:r>
              <a:rPr lang="en-US" dirty="0"/>
              <a:t>User Accounts</a:t>
            </a:r>
          </a:p>
          <a:p>
            <a:pPr lvl="1"/>
            <a:r>
              <a:rPr lang="en-US" dirty="0"/>
              <a:t>System Services</a:t>
            </a:r>
          </a:p>
          <a:p>
            <a:pPr lvl="1"/>
            <a:r>
              <a:rPr lang="en-US" dirty="0"/>
              <a:t>Network Ports (listeners)</a:t>
            </a:r>
          </a:p>
          <a:p>
            <a:pPr lvl="1"/>
            <a:r>
              <a:rPr lang="en-US" dirty="0"/>
              <a:t>System Certificate Stores</a:t>
            </a:r>
          </a:p>
          <a:p>
            <a:pPr lvl="1"/>
            <a:r>
              <a:rPr lang="en-US" dirty="0"/>
              <a:t>Windows Registry</a:t>
            </a:r>
          </a:p>
        </p:txBody>
      </p:sp>
    </p:spTree>
    <p:extLst>
      <p:ext uri="{BB962C8B-B14F-4D97-AF65-F5344CB8AC3E}">
        <p14:creationId xmlns:p14="http://schemas.microsoft.com/office/powerpoint/2010/main" val="25879176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59725E-57F8-A043-9200-C67C5F841419}"/>
              </a:ext>
            </a:extLst>
          </p:cNvPr>
          <p:cNvSpPr txBox="1"/>
          <p:nvPr/>
        </p:nvSpPr>
        <p:spPr>
          <a:xfrm>
            <a:off x="4376738" y="2843213"/>
            <a:ext cx="15700375" cy="7172325"/>
          </a:xfrm>
          <a:prstGeom prst="rect">
            <a:avLst/>
          </a:prstGeom>
          <a:noFill/>
        </p:spPr>
        <p:txBody>
          <a:bodyPr>
            <a:spAutoFit/>
          </a:bodyPr>
          <a:lstStyle/>
          <a:p>
            <a:pPr algn="ctr" defTabSz="1828434" eaLnBrk="1" fontAlgn="auto" hangingPunct="1">
              <a:spcBef>
                <a:spcPts val="0"/>
              </a:spcBef>
              <a:spcAft>
                <a:spcPts val="0"/>
              </a:spcAft>
              <a:defRPr/>
            </a:pPr>
            <a:r>
              <a:rPr lang="en-US" sz="11500" b="1" spc="600" dirty="0">
                <a:solidFill>
                  <a:srgbClr val="422963"/>
                </a:solidFill>
                <a:latin typeface="Helvetica" pitchFamily="2" charset="0"/>
                <a:ea typeface="Montserrat" charset="0"/>
                <a:cs typeface="Montserrat" charset="0"/>
              </a:rPr>
              <a:t>“It is better to fail in originality than to succeed in imitation.”</a:t>
            </a:r>
            <a:endParaRPr lang="en-US" sz="23900" b="1" spc="600" dirty="0">
              <a:solidFill>
                <a:srgbClr val="422963"/>
              </a:solidFill>
              <a:latin typeface="Helvetica" pitchFamily="2" charset="0"/>
              <a:ea typeface="Montserrat" charset="0"/>
              <a:cs typeface="Montserrat" charset="0"/>
            </a:endParaRPr>
          </a:p>
        </p:txBody>
      </p:sp>
      <p:sp>
        <p:nvSpPr>
          <p:cNvPr id="3" name="TextBox 2">
            <a:extLst>
              <a:ext uri="{FF2B5EF4-FFF2-40B4-BE49-F238E27FC236}">
                <a16:creationId xmlns:a16="http://schemas.microsoft.com/office/drawing/2014/main" id="{F796FC13-D778-1F46-9344-152D914E0B2A}"/>
              </a:ext>
            </a:extLst>
          </p:cNvPr>
          <p:cNvSpPr txBox="1"/>
          <p:nvPr/>
        </p:nvSpPr>
        <p:spPr>
          <a:xfrm>
            <a:off x="10088359" y="10287000"/>
            <a:ext cx="4277133" cy="584775"/>
          </a:xfrm>
          <a:prstGeom prst="rect">
            <a:avLst/>
          </a:prstGeom>
          <a:noFill/>
        </p:spPr>
        <p:txBody>
          <a:bodyPr wrap="none">
            <a:spAutoFit/>
          </a:bodyPr>
          <a:lstStyle/>
          <a:p>
            <a:pPr algn="ctr" defTabSz="1828434" eaLnBrk="1" fontAlgn="auto" hangingPunct="1">
              <a:spcBef>
                <a:spcPts val="0"/>
              </a:spcBef>
              <a:spcAft>
                <a:spcPts val="0"/>
              </a:spcAft>
              <a:defRPr/>
            </a:pPr>
            <a:r>
              <a:rPr lang="en-US" sz="3200" spc="600" dirty="0">
                <a:latin typeface="Helvetica" pitchFamily="2" charset="0"/>
                <a:ea typeface="Montserrat" charset="0"/>
                <a:cs typeface="Montserrat" charset="0"/>
              </a:rPr>
              <a:t>Herman Melville</a:t>
            </a:r>
            <a:endParaRPr lang="en-US" sz="4800" spc="600" dirty="0">
              <a:latin typeface="Helvetica" pitchFamily="2" charset="0"/>
              <a:ea typeface="Montserrat" charset="0"/>
              <a:cs typeface="Montserrat"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E9C6F-7816-4363-9852-A56CA56CF737}"/>
              </a:ext>
            </a:extLst>
          </p:cNvPr>
          <p:cNvSpPr>
            <a:spLocks noGrp="1"/>
          </p:cNvSpPr>
          <p:nvPr>
            <p:ph type="title"/>
          </p:nvPr>
        </p:nvSpPr>
        <p:spPr/>
        <p:txBody>
          <a:bodyPr/>
          <a:lstStyle/>
          <a:p>
            <a:r>
              <a:rPr lang="en-US" dirty="0"/>
              <a:t>MOC </a:t>
            </a:r>
            <a:r>
              <a:rPr lang="en-US" dirty="0" err="1"/>
              <a:t>te</a:t>
            </a:r>
            <a:r>
              <a:rPr lang="sl-SI" dirty="0"/>
              <a:t>ča</a:t>
            </a:r>
            <a:r>
              <a:rPr lang="en-US" dirty="0"/>
              <a:t>ji - Kompas Xnet</a:t>
            </a:r>
          </a:p>
        </p:txBody>
      </p:sp>
      <p:sp>
        <p:nvSpPr>
          <p:cNvPr id="3" name="Content Placeholder 2">
            <a:extLst>
              <a:ext uri="{FF2B5EF4-FFF2-40B4-BE49-F238E27FC236}">
                <a16:creationId xmlns:a16="http://schemas.microsoft.com/office/drawing/2014/main" id="{57C65462-5DBE-4F39-99BE-E7A4955B8437}"/>
              </a:ext>
            </a:extLst>
          </p:cNvPr>
          <p:cNvSpPr>
            <a:spLocks noGrp="1"/>
          </p:cNvSpPr>
          <p:nvPr>
            <p:ph idx="1"/>
          </p:nvPr>
        </p:nvSpPr>
        <p:spPr/>
        <p:txBody>
          <a:bodyPr>
            <a:normAutofit/>
          </a:bodyPr>
          <a:lstStyle/>
          <a:p>
            <a:r>
              <a:rPr lang="en-US" dirty="0"/>
              <a:t>Windows 10: Installing, Configuring, Protecting, Maintaining W10</a:t>
            </a:r>
          </a:p>
          <a:p>
            <a:pPr lvl="1"/>
            <a:r>
              <a:rPr lang="en-US" dirty="0" err="1"/>
              <a:t>Termin</a:t>
            </a:r>
            <a:r>
              <a:rPr lang="en-US" dirty="0"/>
              <a:t>: 10.6. - 14.6.2019</a:t>
            </a:r>
          </a:p>
          <a:p>
            <a:r>
              <a:rPr lang="en-US" dirty="0"/>
              <a:t>10982 Supporting and Troubleshooting Windows 10</a:t>
            </a:r>
          </a:p>
          <a:p>
            <a:pPr lvl="1"/>
            <a:r>
              <a:rPr lang="en-US" dirty="0" err="1"/>
              <a:t>Termin</a:t>
            </a:r>
            <a:r>
              <a:rPr lang="en-US" dirty="0"/>
              <a:t>: 29.7. - 2.8.2019</a:t>
            </a:r>
          </a:p>
          <a:p>
            <a:r>
              <a:rPr lang="en-US" dirty="0"/>
              <a:t>Securing Windows Server 2016</a:t>
            </a:r>
          </a:p>
          <a:p>
            <a:pPr lvl="1"/>
            <a:r>
              <a:rPr lang="en-US" dirty="0" err="1"/>
              <a:t>Termin</a:t>
            </a:r>
            <a:r>
              <a:rPr lang="en-US" dirty="0"/>
              <a:t>: 26.8. - 30.8.2019</a:t>
            </a:r>
          </a:p>
          <a:p>
            <a:pPr marL="0" indent="0">
              <a:buNone/>
            </a:pPr>
            <a:endParaRPr lang="en-US" dirty="0"/>
          </a:p>
          <a:p>
            <a:pPr marL="0" indent="0">
              <a:buNone/>
            </a:pPr>
            <a:r>
              <a:rPr lang="en-US" dirty="0"/>
              <a:t>Info:  </a:t>
            </a:r>
            <a:r>
              <a:rPr lang="en-US" dirty="0">
                <a:hlinkClick r:id="rId2"/>
              </a:rPr>
              <a:t>www.kompas-xnet.si </a:t>
            </a:r>
            <a:r>
              <a:rPr lang="en-US" dirty="0"/>
              <a:t>	</a:t>
            </a:r>
          </a:p>
        </p:txBody>
      </p:sp>
      <p:pic>
        <p:nvPicPr>
          <p:cNvPr id="6" name="Picture 5" descr="A picture containing object&#10;&#10;Description automatically generated">
            <a:extLst>
              <a:ext uri="{FF2B5EF4-FFF2-40B4-BE49-F238E27FC236}">
                <a16:creationId xmlns:a16="http://schemas.microsoft.com/office/drawing/2014/main" id="{78B159BC-F730-4DD5-8DE6-BF71AB0FF7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05997" y="11500775"/>
            <a:ext cx="5118903" cy="1706301"/>
          </a:xfrm>
          <a:prstGeom prst="rect">
            <a:avLst/>
          </a:prstGeom>
        </p:spPr>
      </p:pic>
    </p:spTree>
    <p:extLst>
      <p:ext uri="{BB962C8B-B14F-4D97-AF65-F5344CB8AC3E}">
        <p14:creationId xmlns:p14="http://schemas.microsoft.com/office/powerpoint/2010/main" val="15944044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493440" y="9840185"/>
            <a:ext cx="8975679" cy="1862048"/>
          </a:xfrm>
          <a:prstGeom prst="rect">
            <a:avLst/>
          </a:prstGeom>
          <a:noFill/>
        </p:spPr>
        <p:txBody>
          <a:bodyPr wrap="square" anchor="ctr">
            <a:spAutoFit/>
          </a:bodyPr>
          <a:lstStyle/>
          <a:p>
            <a:pPr algn="ctr" defTabSz="1828434" eaLnBrk="1" fontAlgn="auto" hangingPunct="1">
              <a:spcBef>
                <a:spcPts val="0"/>
              </a:spcBef>
              <a:spcAft>
                <a:spcPts val="0"/>
              </a:spcAft>
              <a:defRPr/>
            </a:pPr>
            <a:r>
              <a:rPr lang="en-US" sz="11500" spc="3000" dirty="0">
                <a:solidFill>
                  <a:srgbClr val="D2D3D4"/>
                </a:solidFill>
                <a:latin typeface="Helvetica" pitchFamily="2" charset="0"/>
                <a:ea typeface="Montserrat" charset="0"/>
                <a:cs typeface="Montserrat" charset="0"/>
              </a:rPr>
              <a:t>Q&amp;A</a:t>
            </a: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2221961850"/>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70F46F4-6A3B-E44D-A4C0-0E3EB4335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7" y="0"/>
            <a:ext cx="24374944" cy="13710906"/>
          </a:xfrm>
          <a:prstGeom prst="rect">
            <a:avLst/>
          </a:prstGeom>
        </p:spPr>
      </p:pic>
      <p:sp>
        <p:nvSpPr>
          <p:cNvPr id="17" name="TextBox 16">
            <a:extLst>
              <a:ext uri="{FF2B5EF4-FFF2-40B4-BE49-F238E27FC236}">
                <a16:creationId xmlns:a16="http://schemas.microsoft.com/office/drawing/2014/main" id="{BBDB15F5-F277-C64F-B225-5BDD42D1D464}"/>
              </a:ext>
            </a:extLst>
          </p:cNvPr>
          <p:cNvSpPr txBox="1"/>
          <p:nvPr/>
        </p:nvSpPr>
        <p:spPr>
          <a:xfrm>
            <a:off x="493440" y="9840185"/>
            <a:ext cx="8975679" cy="1862048"/>
          </a:xfrm>
          <a:prstGeom prst="rect">
            <a:avLst/>
          </a:prstGeom>
          <a:noFill/>
        </p:spPr>
        <p:txBody>
          <a:bodyPr wrap="square" anchor="ctr">
            <a:spAutoFit/>
          </a:bodyPr>
          <a:lstStyle/>
          <a:p>
            <a:pPr algn="ctr" defTabSz="1828434" eaLnBrk="1" fontAlgn="auto" hangingPunct="1">
              <a:spcBef>
                <a:spcPts val="0"/>
              </a:spcBef>
              <a:spcAft>
                <a:spcPts val="0"/>
              </a:spcAft>
              <a:defRPr/>
            </a:pPr>
            <a:r>
              <a:rPr lang="en-US" sz="11500" spc="3000" dirty="0" err="1">
                <a:solidFill>
                  <a:srgbClr val="D2D3D4"/>
                </a:solidFill>
                <a:latin typeface="Helvetica" pitchFamily="2" charset="0"/>
                <a:ea typeface="Montserrat" charset="0"/>
                <a:cs typeface="Montserrat" charset="0"/>
              </a:rPr>
              <a:t>Hvala</a:t>
            </a:r>
            <a:endParaRPr lang="en-US" sz="11500" spc="3000" dirty="0">
              <a:solidFill>
                <a:srgbClr val="D2D3D4"/>
              </a:solidFill>
              <a:latin typeface="Helvetica" pitchFamily="2" charset="0"/>
              <a:ea typeface="Montserrat" charset="0"/>
              <a:cs typeface="Montserrat" charset="0"/>
            </a:endParaRPr>
          </a:p>
        </p:txBody>
      </p:sp>
      <p:sp>
        <p:nvSpPr>
          <p:cNvPr id="6" name="Rectangle 5">
            <a:extLst>
              <a:ext uri="{FF2B5EF4-FFF2-40B4-BE49-F238E27FC236}">
                <a16:creationId xmlns:a16="http://schemas.microsoft.com/office/drawing/2014/main" id="{2AE3AFB1-0AF9-2B4A-97DE-C531D1A4F864}"/>
              </a:ext>
            </a:extLst>
          </p:cNvPr>
          <p:cNvSpPr/>
          <p:nvPr/>
        </p:nvSpPr>
        <p:spPr>
          <a:xfrm>
            <a:off x="493441" y="9208176"/>
            <a:ext cx="8975679" cy="3126064"/>
          </a:xfrm>
          <a:prstGeom prst="rect">
            <a:avLst/>
          </a:prstGeom>
          <a:noFill/>
          <a:ln w="1016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828434" eaLnBrk="1" fontAlgn="auto" hangingPunct="1">
              <a:spcBef>
                <a:spcPts val="0"/>
              </a:spcBef>
              <a:spcAft>
                <a:spcPts val="0"/>
              </a:spcAft>
              <a:defRPr/>
            </a:pPr>
            <a:endParaRPr lang="en-US" sz="3200" dirty="0">
              <a:latin typeface="Montserrat" charset="0"/>
            </a:endParaRPr>
          </a:p>
        </p:txBody>
      </p:sp>
    </p:spTree>
    <p:extLst>
      <p:ext uri="{BB962C8B-B14F-4D97-AF65-F5344CB8AC3E}">
        <p14:creationId xmlns:p14="http://schemas.microsoft.com/office/powerpoint/2010/main" val="184698996"/>
      </p:ext>
    </p:extLst>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2245</TotalTime>
  <Words>1562</Words>
  <Application>Microsoft Office PowerPoint</Application>
  <PresentationFormat>Custom</PresentationFormat>
  <Paragraphs>326</Paragraphs>
  <Slides>35</Slides>
  <Notes>27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35</vt:i4>
      </vt:variant>
    </vt:vector>
  </HeadingPairs>
  <TitlesOfParts>
    <vt:vector size="46" baseType="lpstr">
      <vt:lpstr>Arial</vt:lpstr>
      <vt:lpstr>Calibri</vt:lpstr>
      <vt:lpstr>Calibri Light</vt:lpstr>
      <vt:lpstr>Helvetica</vt:lpstr>
      <vt:lpstr>Montserrat</vt:lpstr>
      <vt:lpstr>Montserrat Light</vt:lpstr>
      <vt:lpstr>Segoe UI</vt:lpstr>
      <vt:lpstr>Segoe UI Light</vt:lpstr>
      <vt:lpstr>Segoe UI Semibold</vt:lpstr>
      <vt:lpstr>Symbol</vt:lpstr>
      <vt:lpstr>Office Theme</vt:lpstr>
      <vt:lpstr>PowerPoint Presentation</vt:lpstr>
      <vt:lpstr>Povečanje varnosti Windows klientov</vt:lpstr>
      <vt:lpstr>Agenda</vt:lpstr>
      <vt:lpstr>Agenda</vt:lpstr>
      <vt:lpstr>Agenda</vt:lpstr>
      <vt:lpstr>Kaj je malware?</vt:lpstr>
      <vt:lpstr>PowerPoint Presentation</vt:lpstr>
      <vt:lpstr>Windows 10 &amp; Windows Defender</vt:lpstr>
      <vt:lpstr>Windows Defender AV - upravljanje</vt:lpstr>
      <vt:lpstr>VMs &amp; VDI: Configure endpoints for optimal performance</vt:lpstr>
      <vt:lpstr>Microsoft Security Compliance Toolkit</vt:lpstr>
      <vt:lpstr>PowerPoint Presentation</vt:lpstr>
      <vt:lpstr>Windows 10 1903</vt:lpstr>
      <vt:lpstr>PowerPoint Presentation</vt:lpstr>
      <vt:lpstr>PowerShell automation</vt:lpstr>
      <vt:lpstr>Windows Defender Security Center</vt:lpstr>
      <vt:lpstr>Windows Defender Antivirus</vt:lpstr>
      <vt:lpstr>Windows Defender Application Guard</vt:lpstr>
      <vt:lpstr>Overview of Windows Defender Device Guard</vt:lpstr>
      <vt:lpstr>Overview of Windows Defender Device Guard</vt:lpstr>
      <vt:lpstr>Implementing Windows Defender Device Guard policies</vt:lpstr>
      <vt:lpstr>PowerPoint Presentation</vt:lpstr>
      <vt:lpstr>Windows Defender Exploit Guard</vt:lpstr>
      <vt:lpstr>Controlled Folder Access </vt:lpstr>
      <vt:lpstr>Windows Defender SmartScreen</vt:lpstr>
      <vt:lpstr>PowerPoint Presentation</vt:lpstr>
      <vt:lpstr>What is AppLocker?</vt:lpstr>
      <vt:lpstr>AppLocker rules</vt:lpstr>
      <vt:lpstr>PowerPoint Presentation</vt:lpstr>
      <vt:lpstr>Windows Defender ATP</vt:lpstr>
      <vt:lpstr>Attack Surface Analyzer</vt:lpstr>
      <vt:lpstr>PowerPoint Presentation</vt:lpstr>
      <vt:lpstr>MOC tečaji - Kompas Xnet</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Robert Knežević</dc:creator>
  <cp:keywords/>
  <dc:description/>
  <cp:lastModifiedBy>Joze Markic</cp:lastModifiedBy>
  <cp:revision>6</cp:revision>
  <dcterms:created xsi:type="dcterms:W3CDTF">2019-04-08T09:53:21Z</dcterms:created>
  <dcterms:modified xsi:type="dcterms:W3CDTF">2019-05-22T08:48:16Z</dcterms:modified>
  <cp:category/>
</cp:coreProperties>
</file>