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gif" ContentType="image/gif"/>
  <Default Extension="jpg" ContentType="image/jpeg"/>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theme/theme2.xml" ContentType="application/vnd.openxmlformats-officedocument.theme+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 id="2147483687" r:id="rId3"/>
  </p:sldMasterIdLst>
  <p:notesMasterIdLst>
    <p:notesMasterId r:id="rId31"/>
  </p:notesMasterIdLst>
  <p:handoutMasterIdLst>
    <p:handoutMasterId r:id="rId32"/>
  </p:handoutMasterIdLst>
  <p:sldIdLst>
    <p:sldId id="1554" r:id="rId4"/>
    <p:sldId id="1556" r:id="rId5"/>
    <p:sldId id="1593" r:id="rId6"/>
    <p:sldId id="1595" r:id="rId7"/>
    <p:sldId id="1623" r:id="rId8"/>
    <p:sldId id="1597" r:id="rId9"/>
    <p:sldId id="1622" r:id="rId10"/>
    <p:sldId id="1599" r:id="rId11"/>
    <p:sldId id="1600" r:id="rId12"/>
    <p:sldId id="1601" r:id="rId13"/>
    <p:sldId id="1602" r:id="rId14"/>
    <p:sldId id="1603" r:id="rId15"/>
    <p:sldId id="1605" r:id="rId16"/>
    <p:sldId id="1606" r:id="rId17"/>
    <p:sldId id="1607" r:id="rId18"/>
    <p:sldId id="1611" r:id="rId19"/>
    <p:sldId id="1613" r:id="rId20"/>
    <p:sldId id="1614" r:id="rId21"/>
    <p:sldId id="1615" r:id="rId22"/>
    <p:sldId id="1619" r:id="rId23"/>
    <p:sldId id="1620" r:id="rId24"/>
    <p:sldId id="1621" r:id="rId25"/>
    <p:sldId id="1624" r:id="rId26"/>
    <p:sldId id="1616" r:id="rId27"/>
    <p:sldId id="1618" r:id="rId28"/>
    <p:sldId id="1617" r:id="rId29"/>
    <p:sldId id="1567" r:id="rId30"/>
  </p:sldIdLst>
  <p:sldSz cx="12436475" cy="6994525"/>
  <p:notesSz cx="6858000" cy="9144000"/>
  <p:defaultText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342" y="45"/>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5"/>
          <p:cNvSpPr txBox="1">
            <a:spLocks noGrp="1"/>
          </p:cNvSpPr>
          <p:nvPr>
            <p:ph type="hdr" sz="quarter"/>
          </p:nvPr>
        </p:nvSpPr>
        <p:spPr>
          <a:xfrm>
            <a:off x="0" y="-11576"/>
            <a:ext cx="2971800" cy="457200"/>
          </a:xfrm>
          <a:prstGeom prst="rect">
            <a:avLst/>
          </a:prstGeom>
          <a:noFill/>
          <a:ln>
            <a:noFill/>
          </a:ln>
        </p:spPr>
        <p:txBody>
          <a:bodyPr vert="horz" wrap="square" lIns="91440" tIns="45720" rIns="91440" bIns="45720" anchor="t" anchorCtr="0" compatLnSpc="1">
            <a:no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Segoe UI" pitchFamily="34"/>
            </a:endParaRPr>
          </a:p>
        </p:txBody>
      </p:sp>
      <p:sp>
        <p:nvSpPr>
          <p:cNvPr id="3" name="Date Placeholder 6"/>
          <p:cNvSpPr txBox="1">
            <a:spLocks noGrp="1"/>
          </p:cNvSpPr>
          <p:nvPr>
            <p:ph type="dt" sz="quarter" idx="1"/>
          </p:nvPr>
        </p:nvSpPr>
        <p:spPr>
          <a:xfrm>
            <a:off x="3884608" y="0"/>
            <a:ext cx="2971800" cy="457200"/>
          </a:xfrm>
          <a:prstGeom prst="rect">
            <a:avLst/>
          </a:prstGeom>
          <a:noFill/>
          <a:ln>
            <a:noFill/>
          </a:ln>
        </p:spPr>
        <p:txBody>
          <a:bodyPr vert="horz" wrap="square" lIns="91440" tIns="45720" rIns="91440" bIns="45720" anchor="t"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72ED62F-DBAF-4395-A038-CB5DCF80FA0E}" type="datetime8">
              <a:rPr lang="en-US" sz="1200" b="0" i="0" u="none" strike="noStrike" kern="1200" cap="none" spc="0" baseline="0">
                <a:solidFill>
                  <a:srgbClr val="000000"/>
                </a:solidFill>
                <a:uFillTx/>
                <a:latin typeface="Segoe UI" pitchFamily="34"/>
              </a:rPr>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5/14/2017 6:53 PM</a:t>
            </a:fld>
            <a:endParaRPr lang="en-US" sz="1200" b="0" i="0" u="none" strike="noStrike" kern="1200" cap="none" spc="0" baseline="0">
              <a:solidFill>
                <a:srgbClr val="000000"/>
              </a:solidFill>
              <a:uFillTx/>
              <a:latin typeface="Segoe UI" pitchFamily="34"/>
            </a:endParaRPr>
          </a:p>
        </p:txBody>
      </p:sp>
      <p:sp>
        <p:nvSpPr>
          <p:cNvPr id="4" name="Footer Placeholder 7"/>
          <p:cNvSpPr txBox="1">
            <a:spLocks noGrp="1"/>
          </p:cNvSpPr>
          <p:nvPr>
            <p:ph type="ftr" sz="quarter" idx="2"/>
          </p:nvPr>
        </p:nvSpPr>
        <p:spPr>
          <a:xfrm>
            <a:off x="0" y="8685208"/>
            <a:ext cx="5795009" cy="332430"/>
          </a:xfrm>
          <a:prstGeom prst="rect">
            <a:avLst/>
          </a:prstGeom>
          <a:noFill/>
          <a:ln>
            <a:noFill/>
          </a:ln>
        </p:spPr>
        <p:txBody>
          <a:bodyPr vert="horz" wrap="square" lIns="91440" tIns="45720" rIns="91440" bIns="45720" anchor="b" anchorCtr="0" compatLnSpc="1">
            <a:noAutofit/>
          </a:bodyPr>
          <a:lstStyle/>
          <a:p>
            <a:pPr marL="398458" marR="0" lvl="0" indent="0" algn="l" defTabSz="914098"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400" b="0" i="0" u="none" strike="noStrike" kern="1200" cap="none" spc="0" baseline="0">
                <a:solidFill>
                  <a:srgbClr val="000000"/>
                </a:solidFill>
                <a:uFillTx/>
                <a:latin typeface="Segoe UI" pitchFamily="34"/>
                <a:ea typeface="Segoe UI" pitchFamily="34"/>
                <a:cs typeface="Segoe UI" pitchFamily="34"/>
              </a:rPr>
              <a:t>© Microsoft Corporation. All rights reserved. MICROSOFT MAKES NO WARRANTIES, EXPRESS, IMPLIED OR STATUTORY, AS TO THE INFORMATION IN THIS PRESENTATION.</a:t>
            </a:r>
          </a:p>
        </p:txBody>
      </p:sp>
      <p:sp>
        <p:nvSpPr>
          <p:cNvPr id="5" name="Slide Number Placeholder 8"/>
          <p:cNvSpPr txBox="1">
            <a:spLocks noGrp="1"/>
          </p:cNvSpPr>
          <p:nvPr>
            <p:ph type="sldNum" sz="quarter" idx="3"/>
          </p:nvPr>
        </p:nvSpPr>
        <p:spPr>
          <a:xfrm>
            <a:off x="5783579" y="8685208"/>
            <a:ext cx="1072828" cy="457200"/>
          </a:xfrm>
          <a:prstGeom prst="rect">
            <a:avLst/>
          </a:prstGeom>
          <a:noFill/>
          <a:ln>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6946A84-F49A-41C7-A415-E2EFACCE463D}" type="slidenum">
              <a:t>‹#›</a:t>
            </a:fld>
            <a:endParaRPr lang="en-US" sz="1200" b="0" i="0" u="none" strike="noStrike" kern="1200" cap="none" spc="0" baseline="0">
              <a:solidFill>
                <a:srgbClr val="000000"/>
              </a:solidFill>
              <a:uFillTx/>
              <a:latin typeface="Segoe UI" pitchFamily="34"/>
            </a:endParaRPr>
          </a:p>
        </p:txBody>
      </p:sp>
    </p:spTree>
    <p:extLst>
      <p:ext uri="{BB962C8B-B14F-4D97-AF65-F5344CB8AC3E}">
        <p14:creationId xmlns:p14="http://schemas.microsoft.com/office/powerpoint/2010/main" val="3924180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7"/>
          <p:cNvSpPr txBox="1">
            <a:spLocks noGrp="1"/>
          </p:cNvSpPr>
          <p:nvPr>
            <p:ph type="hdr" sz="quarter"/>
          </p:nvPr>
        </p:nvSpPr>
        <p:spPr>
          <a:xfrm>
            <a:off x="0" y="0"/>
            <a:ext cx="2971800" cy="457200"/>
          </a:xfrm>
          <a:prstGeom prst="rect">
            <a:avLst/>
          </a:prstGeom>
          <a:noFill/>
          <a:ln>
            <a:noFill/>
          </a:ln>
        </p:spPr>
        <p:txBody>
          <a:bodyPr vert="horz" wrap="square" lIns="91440" tIns="45720" rIns="91440" bIns="45720" anchor="t" anchorCtr="0" compatLnSpc="1">
            <a:noAutofit/>
          </a:bodyPr>
          <a:lstStyle>
            <a:lvl1pPr marL="0" marR="0" lvl="0" indent="0" algn="l" defTabSz="932742"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Segoe UI" pitchFamily="34"/>
              </a:defRPr>
            </a:lvl1pPr>
          </a:lstStyle>
          <a:p>
            <a:pPr lvl="0"/>
            <a:endParaRPr lang="en-US"/>
          </a:p>
        </p:txBody>
      </p:sp>
      <p:sp>
        <p:nvSpPr>
          <p:cNvPr id="3" name="Slide Image Placeholder 8"/>
          <p:cNvSpPr>
            <a:spLocks noGrp="1" noRot="1" noChangeAspect="1"/>
          </p:cNvSpPr>
          <p:nvPr>
            <p:ph type="sldImg" idx="2"/>
          </p:nvPr>
        </p:nvSpPr>
        <p:spPr>
          <a:xfrm>
            <a:off x="381003" y="685800"/>
            <a:ext cx="6096003" cy="3429000"/>
          </a:xfrm>
          <a:prstGeom prst="rect">
            <a:avLst/>
          </a:prstGeom>
          <a:noFill/>
          <a:ln w="12701">
            <a:solidFill>
              <a:srgbClr val="000000"/>
            </a:solidFill>
            <a:prstDash val="solid"/>
          </a:ln>
        </p:spPr>
      </p:sp>
      <p:sp>
        <p:nvSpPr>
          <p:cNvPr id="4" name="Footer Placeholder 9"/>
          <p:cNvSpPr txBox="1">
            <a:spLocks noGrp="1"/>
          </p:cNvSpPr>
          <p:nvPr>
            <p:ph type="ftr" sz="quarter" idx="4"/>
          </p:nvPr>
        </p:nvSpPr>
        <p:spPr>
          <a:xfrm>
            <a:off x="0" y="8686800"/>
            <a:ext cx="5920740" cy="355966"/>
          </a:xfrm>
          <a:prstGeom prst="rect">
            <a:avLst/>
          </a:prstGeom>
          <a:noFill/>
          <a:ln>
            <a:noFill/>
          </a:ln>
        </p:spPr>
        <p:txBody>
          <a:bodyPr vert="horz" wrap="square" lIns="91440" tIns="45720" rIns="91440" bIns="45720" anchor="b" anchorCtr="0" compatLnSpc="1">
            <a:noAutofit/>
          </a:bodyPr>
          <a:lstStyle>
            <a:lvl1pPr marL="571500" marR="0" lvl="0" indent="0" algn="l" defTabSz="914098" rtl="0" fontAlgn="auto" hangingPunct="0">
              <a:lnSpc>
                <a:spcPct val="100000"/>
              </a:lnSpc>
              <a:spcBef>
                <a:spcPts val="0"/>
              </a:spcBef>
              <a:spcAft>
                <a:spcPts val="0"/>
              </a:spcAft>
              <a:buNone/>
              <a:tabLst/>
              <a:defRPr lang="en-US" sz="400" b="0" i="0" u="none" strike="noStrike" kern="1200" cap="none" spc="0" baseline="0">
                <a:solidFill>
                  <a:srgbClr val="000000"/>
                </a:solidFill>
                <a:uFillTx/>
                <a:latin typeface="Segoe UI" pitchFamily="34"/>
                <a:ea typeface="Segoe UI" pitchFamily="34"/>
                <a:cs typeface="Segoe UI" pitchFamily="34"/>
              </a:defRPr>
            </a:lvl1pPr>
          </a:lstStyle>
          <a:p>
            <a:pPr lvl="0"/>
            <a:r>
              <a:rPr lang="en-US"/>
              <a:t>© Microsoft Corporation. All rights reserved. MICROSOFT MAKES NO WARRANTIES, EXPRESS, IMPLIED OR STATUTORY, AS TO THE INFORMATION IN THIS PRESENTATION.</a:t>
            </a:r>
          </a:p>
        </p:txBody>
      </p:sp>
      <p:sp>
        <p:nvSpPr>
          <p:cNvPr id="5" name="Date Placeholder 10"/>
          <p:cNvSpPr txBox="1">
            <a:spLocks noGrp="1"/>
          </p:cNvSpPr>
          <p:nvPr>
            <p:ph type="dt" idx="1"/>
          </p:nvPr>
        </p:nvSpPr>
        <p:spPr>
          <a:xfrm>
            <a:off x="3884608" y="0"/>
            <a:ext cx="2971800" cy="457200"/>
          </a:xfrm>
          <a:prstGeom prst="rect">
            <a:avLst/>
          </a:prstGeom>
          <a:noFill/>
          <a:ln>
            <a:noFill/>
          </a:ln>
        </p:spPr>
        <p:txBody>
          <a:bodyPr vert="horz" wrap="square" lIns="91440" tIns="45720" rIns="91440" bIns="45720" anchor="t" anchorCtr="0" compatLnSpc="1">
            <a:noAutofit/>
          </a:bodyPr>
          <a:lstStyle>
            <a:lvl1pPr marL="0" marR="0" lvl="0" indent="0" algn="r" defTabSz="932742"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Segoe UI" pitchFamily="34"/>
              </a:defRPr>
            </a:lvl1pPr>
          </a:lstStyle>
          <a:p>
            <a:pPr lvl="0"/>
            <a:fld id="{19F2D22B-70D6-463C-AB34-BC0ABC1467C6}" type="datetime8">
              <a:rPr lang="en-US"/>
              <a:pPr lvl="0"/>
              <a:t>5/14/2017 6:53 PM</a:t>
            </a:fld>
            <a:endParaRPr lang="en-US"/>
          </a:p>
        </p:txBody>
      </p:sp>
      <p:sp>
        <p:nvSpPr>
          <p:cNvPr id="6" name="Notes Placeholder 11"/>
          <p:cNvSpPr txBox="1">
            <a:spLocks noGrp="1"/>
          </p:cNvSpPr>
          <p:nvPr>
            <p:ph type="body" sz="quarter" idx="3"/>
          </p:nvPr>
        </p:nvSpPr>
        <p:spPr>
          <a:xfrm>
            <a:off x="685800" y="4343400"/>
            <a:ext cx="5486400" cy="4114800"/>
          </a:xfrm>
          <a:prstGeom prst="rect">
            <a:avLst/>
          </a:prstGeom>
          <a:noFill/>
          <a:ln>
            <a:noFill/>
          </a:ln>
        </p:spPr>
        <p:txBody>
          <a:bodyPr vert="horz" wrap="square" lIns="91440" tIns="45720" rIns="91440" bIns="45720" anchor="t" anchorCtr="0" compatLnSpc="1">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12"/>
          <p:cNvSpPr txBox="1">
            <a:spLocks noGrp="1"/>
          </p:cNvSpPr>
          <p:nvPr>
            <p:ph type="sldNum" sz="quarter" idx="5"/>
          </p:nvPr>
        </p:nvSpPr>
        <p:spPr>
          <a:xfrm>
            <a:off x="5909309" y="8685208"/>
            <a:ext cx="947098" cy="457200"/>
          </a:xfrm>
          <a:prstGeom prst="rect">
            <a:avLst/>
          </a:prstGeom>
          <a:noFill/>
          <a:ln>
            <a:noFill/>
          </a:ln>
        </p:spPr>
        <p:txBody>
          <a:bodyPr vert="horz" wrap="square" lIns="91440" tIns="45720" rIns="91440" bIns="45720" anchor="b" anchorCtr="0" compatLnSpc="1">
            <a:noAutofit/>
          </a:bodyPr>
          <a:lstStyle>
            <a:lvl1pPr marL="0" marR="0" lvl="0" indent="0" algn="r" defTabSz="932742" rtl="0" fontAlgn="auto" hangingPunct="1">
              <a:lnSpc>
                <a:spcPct val="100000"/>
              </a:lnSpc>
              <a:spcBef>
                <a:spcPts val="0"/>
              </a:spcBef>
              <a:spcAft>
                <a:spcPts val="0"/>
              </a:spcAft>
              <a:buNone/>
              <a:tabLst/>
              <a:defRPr lang="en-US" sz="1200" b="0" i="0" u="none" strike="noStrike" kern="1200" cap="none" spc="0" baseline="0">
                <a:solidFill>
                  <a:srgbClr val="000000"/>
                </a:solidFill>
                <a:uFillTx/>
                <a:latin typeface="Segoe UI" pitchFamily="34"/>
              </a:defRPr>
            </a:lvl1pPr>
          </a:lstStyle>
          <a:p>
            <a:pPr lvl="0"/>
            <a:fld id="{B2CB0AFB-4E9F-425B-B3D1-45C121357634}" type="slidenum">
              <a:t>‹#›</a:t>
            </a:fld>
            <a:endParaRPr lang="en-US"/>
          </a:p>
        </p:txBody>
      </p:sp>
    </p:spTree>
    <p:extLst>
      <p:ext uri="{BB962C8B-B14F-4D97-AF65-F5344CB8AC3E}">
        <p14:creationId xmlns:p14="http://schemas.microsoft.com/office/powerpoint/2010/main" val="3532542397"/>
      </p:ext>
    </p:extLst>
  </p:cSld>
  <p:clrMap bg1="lt1" tx1="dk1" bg2="lt2" tx2="dk2" accent1="accent1" accent2="accent2" accent3="accent3" accent4="accent4" accent5="accent5" accent6="accent6" hlink="hlink" folHlink="folHlink"/>
  <p:notesStyle>
    <a:lvl1pPr marL="0" marR="0" lvl="0" indent="0" algn="l" defTabSz="932742" rtl="0" fontAlgn="auto" hangingPunct="1">
      <a:lnSpc>
        <a:spcPct val="90000"/>
      </a:lnSpc>
      <a:spcBef>
        <a:spcPts val="0"/>
      </a:spcBef>
      <a:spcAft>
        <a:spcPts val="340"/>
      </a:spcAft>
      <a:buNone/>
      <a:tabLst/>
      <a:defRPr lang="en-US" sz="900" b="0" i="0" u="none" strike="noStrike" kern="1200" cap="none" spc="0" baseline="0">
        <a:solidFill>
          <a:srgbClr val="000000"/>
        </a:solidFill>
        <a:uFillTx/>
        <a:latin typeface="Segoe UI Light" pitchFamily="34"/>
      </a:defRPr>
    </a:lvl1pPr>
    <a:lvl2pPr marL="217261" marR="0" lvl="1" indent="-107954" algn="l" defTabSz="932742" rtl="0" fontAlgn="auto" hangingPunct="1">
      <a:lnSpc>
        <a:spcPct val="90000"/>
      </a:lnSpc>
      <a:spcBef>
        <a:spcPts val="0"/>
      </a:spcBef>
      <a:spcAft>
        <a:spcPts val="340"/>
      </a:spcAft>
      <a:buSzPct val="100000"/>
      <a:buFont typeface="Arial" pitchFamily="34"/>
      <a:buChar char="•"/>
      <a:tabLst/>
      <a:defRPr lang="en-US" sz="900" b="0" i="0" u="none" strike="noStrike" kern="1200" cap="none" spc="0" baseline="0">
        <a:solidFill>
          <a:srgbClr val="000000"/>
        </a:solidFill>
        <a:uFillTx/>
        <a:latin typeface="Segoe UI Light" pitchFamily="34"/>
      </a:defRPr>
    </a:lvl2pPr>
    <a:lvl3pPr marL="334661" marR="0" lvl="2" indent="-117399" algn="l" defTabSz="932742" rtl="0" fontAlgn="auto" hangingPunct="1">
      <a:lnSpc>
        <a:spcPct val="90000"/>
      </a:lnSpc>
      <a:spcBef>
        <a:spcPts val="0"/>
      </a:spcBef>
      <a:spcAft>
        <a:spcPts val="340"/>
      </a:spcAft>
      <a:buSzPct val="100000"/>
      <a:buFont typeface="Arial" pitchFamily="34"/>
      <a:buChar char="•"/>
      <a:tabLst/>
      <a:defRPr lang="en-US" sz="900" b="0" i="0" u="none" strike="noStrike" kern="1200" cap="none" spc="0" baseline="0">
        <a:solidFill>
          <a:srgbClr val="000000"/>
        </a:solidFill>
        <a:uFillTx/>
        <a:latin typeface="Segoe UI Light" pitchFamily="34"/>
      </a:defRPr>
    </a:lvl3pPr>
    <a:lvl4pPr marL="492550" marR="0" lvl="3" indent="-149787" algn="l" defTabSz="932742" rtl="0" fontAlgn="auto" hangingPunct="1">
      <a:lnSpc>
        <a:spcPct val="90000"/>
      </a:lnSpc>
      <a:spcBef>
        <a:spcPts val="0"/>
      </a:spcBef>
      <a:spcAft>
        <a:spcPts val="340"/>
      </a:spcAft>
      <a:buSzPct val="100000"/>
      <a:buFont typeface="Arial" pitchFamily="34"/>
      <a:buChar char="•"/>
      <a:tabLst/>
      <a:defRPr lang="en-US" sz="900" b="0" i="0" u="none" strike="noStrike" kern="1200" cap="none" spc="0" baseline="0">
        <a:solidFill>
          <a:srgbClr val="000000"/>
        </a:solidFill>
        <a:uFillTx/>
        <a:latin typeface="Segoe UI Light" pitchFamily="34"/>
      </a:defRPr>
    </a:lvl4pPr>
    <a:lvl5pPr marL="627497" marR="0" lvl="4" indent="-117399" algn="l" defTabSz="932742" rtl="0" fontAlgn="auto" hangingPunct="1">
      <a:lnSpc>
        <a:spcPct val="90000"/>
      </a:lnSpc>
      <a:spcBef>
        <a:spcPts val="0"/>
      </a:spcBef>
      <a:spcAft>
        <a:spcPts val="340"/>
      </a:spcAft>
      <a:buSzPct val="100000"/>
      <a:buFont typeface="Arial" pitchFamily="34"/>
      <a:buChar char="•"/>
      <a:tabLst/>
      <a:defRPr lang="en-US" sz="900" b="0" i="0" u="none" strike="noStrike" kern="1200" cap="none" spc="0" baseline="0">
        <a:solidFill>
          <a:srgbClr val="000000"/>
        </a:solidFill>
        <a:uFillTx/>
        <a:latin typeface="Segoe UI Light" pitchFamily="34"/>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sl-SI"/>
          </a:p>
        </p:txBody>
      </p:sp>
      <p:sp>
        <p:nvSpPr>
          <p:cNvPr id="4" name="Header Placeholder 3"/>
          <p:cNvSpPr txBox="1"/>
          <p:nvPr/>
        </p:nvSpPr>
        <p:spPr>
          <a:xfrm>
            <a:off x="0"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Segoe UI" pitchFamily="34"/>
            </a:endParaRPr>
          </a:p>
        </p:txBody>
      </p:sp>
      <p:sp>
        <p:nvSpPr>
          <p:cNvPr id="5" name="Footer Placeholder 4"/>
          <p:cNvSpPr txBox="1"/>
          <p:nvPr/>
        </p:nvSpPr>
        <p:spPr>
          <a:xfrm>
            <a:off x="0" y="8686800"/>
            <a:ext cx="5920740" cy="355966"/>
          </a:xfrm>
          <a:prstGeom prst="rect">
            <a:avLst/>
          </a:prstGeom>
          <a:noFill/>
          <a:ln cap="flat">
            <a:noFill/>
          </a:ln>
        </p:spPr>
        <p:txBody>
          <a:bodyPr vert="horz" wrap="square" lIns="91440" tIns="45720" rIns="91440" bIns="45720" anchor="b" anchorCtr="0" compatLnSpc="1">
            <a:noAutofit/>
          </a:bodyPr>
          <a:lstStyle/>
          <a:p>
            <a:pPr marL="571500" marR="0" lvl="0" indent="0" algn="l" defTabSz="914098"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400" b="0" i="0" u="none" strike="noStrike" kern="1200" cap="none" spc="0" baseline="0">
                <a:solidFill>
                  <a:srgbClr val="000000"/>
                </a:solidFill>
                <a:uFillTx/>
                <a:latin typeface="Segoe UI" pitchFamily="34"/>
                <a:ea typeface="Segoe UI" pitchFamily="34"/>
                <a:cs typeface="Segoe UI" pitchFamily="34"/>
              </a:rPr>
              <a:t>© Microsoft Corporation. All rights reserved. MICROSOFT MAKES NO WARRANTIES, EXPRESS, IMPLIED OR STATUTORY, AS TO THE INFORMATION IN THIS PRESENTATION.</a:t>
            </a:r>
          </a:p>
        </p:txBody>
      </p:sp>
      <p:sp>
        <p:nvSpPr>
          <p:cNvPr id="6" name="Date Placeholder 5"/>
          <p:cNvSpPr txBox="1"/>
          <p:nvPr/>
        </p:nvSpPr>
        <p:spPr>
          <a:xfrm>
            <a:off x="3884608"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88CFC42-137D-42EA-9218-C60DC4E23F40}" type="datetime8">
              <a:rPr lang="en-US" sz="1200" b="0" i="0" u="none" strike="noStrike" kern="1200" cap="none" spc="0" baseline="0">
                <a:solidFill>
                  <a:srgbClr val="000000"/>
                </a:solidFill>
                <a:uFillTx/>
                <a:latin typeface="Segoe UI" pitchFamily="34"/>
              </a:rPr>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5/14/2017 6:53 PM</a:t>
            </a:fld>
            <a:endParaRPr lang="en-US" sz="1200" b="0" i="0" u="none" strike="noStrike" kern="1200" cap="none" spc="0" baseline="0">
              <a:solidFill>
                <a:srgbClr val="000000"/>
              </a:solidFill>
              <a:uFillTx/>
              <a:latin typeface="Segoe UI" pitchFamily="34"/>
            </a:endParaRPr>
          </a:p>
        </p:txBody>
      </p:sp>
      <p:sp>
        <p:nvSpPr>
          <p:cNvPr id="7" name="Slide Number Placeholder 6"/>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D2EE95E-7B42-4F2F-B04B-C7D6638602F5}" type="slidenum">
              <a:t>1</a:t>
            </a:fld>
            <a:endParaRPr lang="en-US" sz="1200" b="0" i="0" u="none" strike="noStrike" kern="1200" cap="none" spc="0" baseline="0">
              <a:solidFill>
                <a:srgbClr val="000000"/>
              </a:solidFill>
              <a:uFillTx/>
              <a:latin typeface="Segoe UI" pitchFamily="34"/>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sl-SI"/>
          </a:p>
        </p:txBody>
      </p:sp>
      <p:sp>
        <p:nvSpPr>
          <p:cNvPr id="4" name="Header Placeholder 3"/>
          <p:cNvSpPr txBox="1"/>
          <p:nvPr/>
        </p:nvSpPr>
        <p:spPr>
          <a:xfrm>
            <a:off x="0"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Segoe UI" pitchFamily="34"/>
            </a:endParaRPr>
          </a:p>
        </p:txBody>
      </p:sp>
      <p:sp>
        <p:nvSpPr>
          <p:cNvPr id="5" name="Footer Placeholder 4"/>
          <p:cNvSpPr txBox="1"/>
          <p:nvPr/>
        </p:nvSpPr>
        <p:spPr>
          <a:xfrm>
            <a:off x="0" y="8686800"/>
            <a:ext cx="5920740" cy="355966"/>
          </a:xfrm>
          <a:prstGeom prst="rect">
            <a:avLst/>
          </a:prstGeom>
          <a:noFill/>
          <a:ln cap="flat">
            <a:noFill/>
          </a:ln>
        </p:spPr>
        <p:txBody>
          <a:bodyPr vert="horz" wrap="square" lIns="91440" tIns="45720" rIns="91440" bIns="45720" anchor="b" anchorCtr="0" compatLnSpc="1">
            <a:noAutofit/>
          </a:bodyPr>
          <a:lstStyle/>
          <a:p>
            <a:pPr marL="571500" marR="0" lvl="0" indent="0" algn="l" defTabSz="914098"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400" b="0" i="0" u="none" strike="noStrike" kern="1200" cap="none" spc="0" baseline="0">
                <a:solidFill>
                  <a:srgbClr val="000000"/>
                </a:solidFill>
                <a:uFillTx/>
                <a:latin typeface="Segoe UI" pitchFamily="34"/>
                <a:ea typeface="Segoe UI" pitchFamily="34"/>
                <a:cs typeface="Segoe UI" pitchFamily="34"/>
              </a:rPr>
              <a:t>© Microsoft Corporation. All rights reserved. MICROSOFT MAKES NO WARRANTIES, EXPRESS, IMPLIED OR STATUTORY, AS TO THE INFORMATION IN THIS PRESENTATION.</a:t>
            </a:r>
          </a:p>
        </p:txBody>
      </p:sp>
      <p:sp>
        <p:nvSpPr>
          <p:cNvPr id="6" name="Date Placeholder 5"/>
          <p:cNvSpPr txBox="1"/>
          <p:nvPr/>
        </p:nvSpPr>
        <p:spPr>
          <a:xfrm>
            <a:off x="3884608"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5C45CF-00A0-4024-960B-80AF7F6BDEAB}" type="datetime8">
              <a:rPr lang="en-US" sz="1200" b="0" i="0" u="none" strike="noStrike" kern="1200" cap="none" spc="0" baseline="0">
                <a:solidFill>
                  <a:srgbClr val="000000"/>
                </a:solidFill>
                <a:uFillTx/>
                <a:latin typeface="Segoe UI" pitchFamily="34"/>
              </a:rPr>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5/14/2017 6:53 PM</a:t>
            </a:fld>
            <a:endParaRPr lang="en-US" sz="1200" b="0" i="0" u="none" strike="noStrike" kern="1200" cap="none" spc="0" baseline="0">
              <a:solidFill>
                <a:srgbClr val="000000"/>
              </a:solidFill>
              <a:uFillTx/>
              <a:latin typeface="Segoe UI" pitchFamily="34"/>
            </a:endParaRPr>
          </a:p>
        </p:txBody>
      </p:sp>
      <p:sp>
        <p:nvSpPr>
          <p:cNvPr id="7" name="Slide Number Placeholder 6"/>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EAD5BD2-AF7F-4F45-AE50-BB34EFD5AA8B}" type="slidenum">
              <a:t>2</a:t>
            </a:fld>
            <a:endParaRPr lang="en-US" sz="1200" b="0" i="0" u="none" strike="noStrike" kern="1200" cap="none" spc="0" baseline="0">
              <a:solidFill>
                <a:srgbClr val="000000"/>
              </a:solidFill>
              <a:uFillTx/>
              <a:latin typeface="Segoe UI" pitchFamily="34"/>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sl-SI"/>
          </a:p>
        </p:txBody>
      </p:sp>
      <p:sp>
        <p:nvSpPr>
          <p:cNvPr id="4" name="Header Placeholder 3"/>
          <p:cNvSpPr txBox="1"/>
          <p:nvPr/>
        </p:nvSpPr>
        <p:spPr>
          <a:xfrm>
            <a:off x="0"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Segoe UI" pitchFamily="34"/>
              </a:rPr>
              <a:t>Microsoft Ignite 2016</a:t>
            </a:r>
          </a:p>
        </p:txBody>
      </p:sp>
      <p:sp>
        <p:nvSpPr>
          <p:cNvPr id="5" name="Footer Placeholder 4"/>
          <p:cNvSpPr txBox="1"/>
          <p:nvPr/>
        </p:nvSpPr>
        <p:spPr>
          <a:xfrm>
            <a:off x="0" y="8686800"/>
            <a:ext cx="5920740" cy="355966"/>
          </a:xfrm>
          <a:prstGeom prst="rect">
            <a:avLst/>
          </a:prstGeom>
          <a:noFill/>
          <a:ln cap="flat">
            <a:noFill/>
          </a:ln>
        </p:spPr>
        <p:txBody>
          <a:bodyPr vert="horz" wrap="square" lIns="91440" tIns="45720" rIns="91440" bIns="45720" anchor="b" anchorCtr="0" compatLnSpc="1">
            <a:noAutofit/>
          </a:bodyPr>
          <a:lstStyle/>
          <a:p>
            <a:pPr marL="571500" marR="0" lvl="0" indent="0" algn="l" defTabSz="914098"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400" b="0" i="0" u="none" strike="noStrike" kern="1200" cap="none" spc="0" baseline="0">
                <a:solidFill>
                  <a:srgbClr val="000000"/>
                </a:solidFill>
                <a:uFillTx/>
                <a:latin typeface="Segoe UI" pitchFamily="34"/>
                <a:ea typeface="Segoe UI" pitchFamily="34"/>
                <a:cs typeface="Segoe UI" pitchFamily="34"/>
              </a:rPr>
              <a:t>© 2016 Microsoft Corporation. All rights reserved. MICROSOFT MAKES NO WARRANTIES, EXPRESS, IMPLIED OR STATUTORY, AS TO THE INFORMATION IN THIS PRESENTATION.</a:t>
            </a:r>
          </a:p>
        </p:txBody>
      </p:sp>
      <p:sp>
        <p:nvSpPr>
          <p:cNvPr id="6" name="Date Placeholder 5"/>
          <p:cNvSpPr txBox="1"/>
          <p:nvPr/>
        </p:nvSpPr>
        <p:spPr>
          <a:xfrm>
            <a:off x="3884608"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9947289-6ECC-4CBE-AFC3-8D19281312D6}" type="datetime8">
              <a:rPr lang="en-US" sz="1200" b="0" i="0" u="none" strike="noStrike" kern="1200" cap="none" spc="0" baseline="0">
                <a:solidFill>
                  <a:srgbClr val="000000"/>
                </a:solidFill>
                <a:uFillTx/>
                <a:latin typeface="Segoe UI" pitchFamily="34"/>
              </a:rPr>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5/14/2017 6:53 PM</a:t>
            </a:fld>
            <a:endParaRPr lang="en-US" sz="1200" b="0" i="0" u="none" strike="noStrike" kern="1200" cap="none" spc="0" baseline="0">
              <a:solidFill>
                <a:srgbClr val="000000"/>
              </a:solidFill>
              <a:uFillTx/>
              <a:latin typeface="Segoe UI" pitchFamily="34"/>
            </a:endParaRPr>
          </a:p>
        </p:txBody>
      </p:sp>
      <p:sp>
        <p:nvSpPr>
          <p:cNvPr id="7" name="Slide Number Placeholder 6"/>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167F2BA-8732-4D9A-899C-E18B0CB701E7}" type="slidenum">
              <a:t>5</a:t>
            </a:fld>
            <a:endParaRPr lang="en-US" sz="1200" b="0" i="0" u="none" strike="noStrike" kern="1200" cap="none" spc="0" baseline="0">
              <a:solidFill>
                <a:srgbClr val="000000"/>
              </a:solidFill>
              <a:uFillTx/>
              <a:latin typeface="Segoe UI" pitchFamily="34"/>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sl-SI"/>
          </a:p>
        </p:txBody>
      </p:sp>
      <p:sp>
        <p:nvSpPr>
          <p:cNvPr id="4" name="Header Placeholder 3"/>
          <p:cNvSpPr txBox="1"/>
          <p:nvPr/>
        </p:nvSpPr>
        <p:spPr>
          <a:xfrm>
            <a:off x="0"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Segoe UI" pitchFamily="34"/>
            </a:endParaRPr>
          </a:p>
        </p:txBody>
      </p:sp>
      <p:sp>
        <p:nvSpPr>
          <p:cNvPr id="5" name="Footer Placeholder 4"/>
          <p:cNvSpPr txBox="1"/>
          <p:nvPr/>
        </p:nvSpPr>
        <p:spPr>
          <a:xfrm>
            <a:off x="0" y="8686800"/>
            <a:ext cx="5920740" cy="355966"/>
          </a:xfrm>
          <a:prstGeom prst="rect">
            <a:avLst/>
          </a:prstGeom>
          <a:noFill/>
          <a:ln cap="flat">
            <a:noFill/>
          </a:ln>
        </p:spPr>
        <p:txBody>
          <a:bodyPr vert="horz" wrap="square" lIns="91440" tIns="45720" rIns="91440" bIns="45720" anchor="b" anchorCtr="0" compatLnSpc="1">
            <a:noAutofit/>
          </a:bodyPr>
          <a:lstStyle/>
          <a:p>
            <a:pPr marL="571500" marR="0" lvl="0" indent="0" algn="l" defTabSz="914098"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400" b="0" i="0" u="none" strike="noStrike" kern="1200" cap="none" spc="0" baseline="0">
                <a:solidFill>
                  <a:srgbClr val="000000"/>
                </a:solidFill>
                <a:uFillTx/>
                <a:latin typeface="Segoe UI" pitchFamily="34"/>
                <a:ea typeface="Segoe UI" pitchFamily="34"/>
                <a:cs typeface="Segoe UI" pitchFamily="34"/>
              </a:rPr>
              <a:t>© Microsoft Corporation. All rights reserved. MICROSOFT MAKES NO WARRANTIES, EXPRESS, IMPLIED OR STATUTORY, AS TO THE INFORMATION IN THIS PRESENTATION.</a:t>
            </a:r>
          </a:p>
        </p:txBody>
      </p:sp>
      <p:sp>
        <p:nvSpPr>
          <p:cNvPr id="6" name="Date Placeholder 5"/>
          <p:cNvSpPr txBox="1"/>
          <p:nvPr/>
        </p:nvSpPr>
        <p:spPr>
          <a:xfrm>
            <a:off x="3884608"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3159196-B171-48F2-BDA8-D6FC5BC241C8}" type="datetime8">
              <a:rPr lang="en-US" sz="1200" b="0" i="0" u="none" strike="noStrike" kern="1200" cap="none" spc="0" baseline="0">
                <a:solidFill>
                  <a:srgbClr val="000000"/>
                </a:solidFill>
                <a:uFillTx/>
                <a:latin typeface="Segoe UI" pitchFamily="34"/>
              </a:rPr>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5/14/2017 6:53 PM</a:t>
            </a:fld>
            <a:endParaRPr lang="en-US" sz="1200" b="0" i="0" u="none" strike="noStrike" kern="1200" cap="none" spc="0" baseline="0">
              <a:solidFill>
                <a:srgbClr val="000000"/>
              </a:solidFill>
              <a:uFillTx/>
              <a:latin typeface="Segoe UI" pitchFamily="34"/>
            </a:endParaRPr>
          </a:p>
        </p:txBody>
      </p:sp>
      <p:sp>
        <p:nvSpPr>
          <p:cNvPr id="7" name="Slide Number Placeholder 6"/>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FE881BF-BDDD-49F7-9801-3C396E8C054D}" type="slidenum">
              <a:t>6</a:t>
            </a:fld>
            <a:endParaRPr lang="en-US" sz="1200" b="0" i="0" u="none" strike="noStrike" kern="1200" cap="none" spc="0" baseline="0">
              <a:solidFill>
                <a:srgbClr val="000000"/>
              </a:solidFill>
              <a:uFillTx/>
              <a:latin typeface="Segoe UI" pitchFamily="34"/>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sl-SI"/>
          </a:p>
        </p:txBody>
      </p:sp>
      <p:sp>
        <p:nvSpPr>
          <p:cNvPr id="4" name="Header Placeholder 3"/>
          <p:cNvSpPr txBox="1"/>
          <p:nvPr/>
        </p:nvSpPr>
        <p:spPr>
          <a:xfrm>
            <a:off x="0"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Segoe UI" pitchFamily="34"/>
            </a:endParaRPr>
          </a:p>
        </p:txBody>
      </p:sp>
      <p:sp>
        <p:nvSpPr>
          <p:cNvPr id="5" name="Footer Placeholder 4"/>
          <p:cNvSpPr txBox="1"/>
          <p:nvPr/>
        </p:nvSpPr>
        <p:spPr>
          <a:xfrm>
            <a:off x="0" y="8686800"/>
            <a:ext cx="5920740" cy="355966"/>
          </a:xfrm>
          <a:prstGeom prst="rect">
            <a:avLst/>
          </a:prstGeom>
          <a:noFill/>
          <a:ln cap="flat">
            <a:noFill/>
          </a:ln>
        </p:spPr>
        <p:txBody>
          <a:bodyPr vert="horz" wrap="square" lIns="91440" tIns="45720" rIns="91440" bIns="45720" anchor="b" anchorCtr="0" compatLnSpc="1">
            <a:noAutofit/>
          </a:bodyPr>
          <a:lstStyle/>
          <a:p>
            <a:pPr marL="571500" marR="0" lvl="0" indent="0" algn="l" defTabSz="914098"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400" b="0" i="0" u="none" strike="noStrike" kern="1200" cap="none" spc="0" baseline="0">
                <a:solidFill>
                  <a:srgbClr val="000000"/>
                </a:solidFill>
                <a:uFillTx/>
                <a:latin typeface="Segoe UI" pitchFamily="34"/>
                <a:ea typeface="Segoe UI" pitchFamily="34"/>
                <a:cs typeface="Segoe UI" pitchFamily="34"/>
              </a:rPr>
              <a:t>© Microsoft Corporation. All rights reserved. MICROSOFT MAKES NO WARRANTIES, EXPRESS, IMPLIED OR STATUTORY, AS TO THE INFORMATION IN THIS PRESENTATION.</a:t>
            </a:r>
          </a:p>
        </p:txBody>
      </p:sp>
      <p:sp>
        <p:nvSpPr>
          <p:cNvPr id="6" name="Date Placeholder 5"/>
          <p:cNvSpPr txBox="1"/>
          <p:nvPr/>
        </p:nvSpPr>
        <p:spPr>
          <a:xfrm>
            <a:off x="3884608"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EF232E8-5EC7-4DA6-B2BC-F779AF2B5438}" type="datetime8">
              <a:rPr lang="en-US" sz="1200" b="0" i="0" u="none" strike="noStrike" kern="1200" cap="none" spc="0" baseline="0">
                <a:solidFill>
                  <a:srgbClr val="000000"/>
                </a:solidFill>
                <a:uFillTx/>
                <a:latin typeface="Segoe UI" pitchFamily="34"/>
              </a:rPr>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5/14/2017 6:53 PM</a:t>
            </a:fld>
            <a:endParaRPr lang="en-US" sz="1200" b="0" i="0" u="none" strike="noStrike" kern="1200" cap="none" spc="0" baseline="0">
              <a:solidFill>
                <a:srgbClr val="000000"/>
              </a:solidFill>
              <a:uFillTx/>
              <a:latin typeface="Segoe UI" pitchFamily="34"/>
            </a:endParaRPr>
          </a:p>
        </p:txBody>
      </p:sp>
      <p:sp>
        <p:nvSpPr>
          <p:cNvPr id="7" name="Slide Number Placeholder 6"/>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F9959E5-12A5-4027-820D-96E3E4F4B486}" type="slidenum">
              <a:t>10</a:t>
            </a:fld>
            <a:endParaRPr lang="en-US" sz="1200" b="0" i="0" u="none" strike="noStrike" kern="1200" cap="none" spc="0" baseline="0">
              <a:solidFill>
                <a:srgbClr val="000000"/>
              </a:solidFill>
              <a:uFillTx/>
              <a:latin typeface="Segoe UI" pitchFamily="34"/>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sl-SI"/>
          </a:p>
        </p:txBody>
      </p:sp>
      <p:sp>
        <p:nvSpPr>
          <p:cNvPr id="4" name="Header Placeholder 3"/>
          <p:cNvSpPr txBox="1"/>
          <p:nvPr/>
        </p:nvSpPr>
        <p:spPr>
          <a:xfrm>
            <a:off x="0"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Segoe UI" pitchFamily="34"/>
            </a:endParaRPr>
          </a:p>
        </p:txBody>
      </p:sp>
      <p:sp>
        <p:nvSpPr>
          <p:cNvPr id="5" name="Footer Placeholder 4"/>
          <p:cNvSpPr txBox="1"/>
          <p:nvPr/>
        </p:nvSpPr>
        <p:spPr>
          <a:xfrm>
            <a:off x="0" y="8686800"/>
            <a:ext cx="5920740" cy="355966"/>
          </a:xfrm>
          <a:prstGeom prst="rect">
            <a:avLst/>
          </a:prstGeom>
          <a:noFill/>
          <a:ln cap="flat">
            <a:noFill/>
          </a:ln>
        </p:spPr>
        <p:txBody>
          <a:bodyPr vert="horz" wrap="square" lIns="91440" tIns="45720" rIns="91440" bIns="45720" anchor="b" anchorCtr="0" compatLnSpc="1">
            <a:noAutofit/>
          </a:bodyPr>
          <a:lstStyle/>
          <a:p>
            <a:pPr marL="571500" marR="0" lvl="0" indent="0" algn="l" defTabSz="914098"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400" b="0" i="0" u="none" strike="noStrike" kern="1200" cap="none" spc="0" baseline="0">
                <a:solidFill>
                  <a:srgbClr val="000000"/>
                </a:solidFill>
                <a:uFillTx/>
                <a:latin typeface="Segoe UI" pitchFamily="34"/>
                <a:ea typeface="Segoe UI" pitchFamily="34"/>
                <a:cs typeface="Segoe UI" pitchFamily="34"/>
              </a:rPr>
              <a:t>© Microsoft Corporation. All rights reserved. MICROSOFT MAKES NO WARRANTIES, EXPRESS, IMPLIED OR STATUTORY, AS TO THE INFORMATION IN THIS PRESENTATION.</a:t>
            </a:r>
          </a:p>
        </p:txBody>
      </p:sp>
      <p:sp>
        <p:nvSpPr>
          <p:cNvPr id="6" name="Date Placeholder 5"/>
          <p:cNvSpPr txBox="1"/>
          <p:nvPr/>
        </p:nvSpPr>
        <p:spPr>
          <a:xfrm>
            <a:off x="3884608"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EF9EC77-1328-4198-A5A6-8D8C507C0837}" type="datetime8">
              <a:rPr lang="en-US" sz="1200" b="0" i="0" u="none" strike="noStrike" kern="1200" cap="none" spc="0" baseline="0">
                <a:solidFill>
                  <a:srgbClr val="000000"/>
                </a:solidFill>
                <a:uFillTx/>
                <a:latin typeface="Segoe UI" pitchFamily="34"/>
              </a:rPr>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5/14/2017 6:53 PM</a:t>
            </a:fld>
            <a:endParaRPr lang="en-US" sz="1200" b="0" i="0" u="none" strike="noStrike" kern="1200" cap="none" spc="0" baseline="0">
              <a:solidFill>
                <a:srgbClr val="000000"/>
              </a:solidFill>
              <a:uFillTx/>
              <a:latin typeface="Segoe UI" pitchFamily="34"/>
            </a:endParaRPr>
          </a:p>
        </p:txBody>
      </p:sp>
      <p:sp>
        <p:nvSpPr>
          <p:cNvPr id="7" name="Slide Number Placeholder 6"/>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4946F89-9C78-41D5-897D-431884C7D368}" type="slidenum">
              <a:t>11</a:t>
            </a:fld>
            <a:endParaRPr lang="en-US" sz="1200" b="0" i="0" u="none" strike="noStrike" kern="1200" cap="none" spc="0" baseline="0">
              <a:solidFill>
                <a:srgbClr val="000000"/>
              </a:solidFill>
              <a:uFillTx/>
              <a:latin typeface="Segoe UI" pitchFamily="34"/>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sl-SI"/>
          </a:p>
        </p:txBody>
      </p:sp>
      <p:sp>
        <p:nvSpPr>
          <p:cNvPr id="4" name="Header Placeholder 3"/>
          <p:cNvSpPr txBox="1"/>
          <p:nvPr/>
        </p:nvSpPr>
        <p:spPr>
          <a:xfrm>
            <a:off x="0"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Segoe UI" pitchFamily="34"/>
              </a:rPr>
              <a:t>Microsoft Ignite 2016</a:t>
            </a:r>
          </a:p>
        </p:txBody>
      </p:sp>
      <p:sp>
        <p:nvSpPr>
          <p:cNvPr id="5" name="Footer Placeholder 4"/>
          <p:cNvSpPr txBox="1"/>
          <p:nvPr/>
        </p:nvSpPr>
        <p:spPr>
          <a:xfrm>
            <a:off x="0" y="8686800"/>
            <a:ext cx="5920740" cy="355966"/>
          </a:xfrm>
          <a:prstGeom prst="rect">
            <a:avLst/>
          </a:prstGeom>
          <a:noFill/>
          <a:ln cap="flat">
            <a:noFill/>
          </a:ln>
        </p:spPr>
        <p:txBody>
          <a:bodyPr vert="horz" wrap="square" lIns="91440" tIns="45720" rIns="91440" bIns="45720" anchor="b" anchorCtr="0" compatLnSpc="1">
            <a:noAutofit/>
          </a:bodyPr>
          <a:lstStyle/>
          <a:p>
            <a:pPr marL="571500" marR="0" lvl="0" indent="0" algn="l" defTabSz="914098"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400" b="0" i="0" u="none" strike="noStrike" kern="1200" cap="none" spc="0" baseline="0">
                <a:solidFill>
                  <a:srgbClr val="000000"/>
                </a:solidFill>
                <a:uFillTx/>
                <a:latin typeface="Segoe UI" pitchFamily="34"/>
                <a:ea typeface="Segoe UI" pitchFamily="34"/>
                <a:cs typeface="Segoe UI" pitchFamily="34"/>
              </a:rPr>
              <a:t>© 2016 Microsoft Corporation. All rights reserved. MICROSOFT MAKES NO WARRANTIES, EXPRESS, IMPLIED OR STATUTORY, AS TO THE INFORMATION IN THIS PRESENTATION.</a:t>
            </a:r>
          </a:p>
        </p:txBody>
      </p:sp>
      <p:sp>
        <p:nvSpPr>
          <p:cNvPr id="6" name="Date Placeholder 5"/>
          <p:cNvSpPr txBox="1"/>
          <p:nvPr/>
        </p:nvSpPr>
        <p:spPr>
          <a:xfrm>
            <a:off x="3884608"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91B2C9D9-BF94-4E05-B1A1-17571E8A76E7}" type="datetime8">
              <a:rPr lang="en-US" sz="1200" b="0" i="0" u="none" strike="noStrike" kern="1200" cap="none" spc="0" baseline="0">
                <a:solidFill>
                  <a:srgbClr val="000000"/>
                </a:solidFill>
                <a:uFillTx/>
                <a:latin typeface="Segoe UI" pitchFamily="34"/>
              </a:rPr>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5/14/2017 6:53 PM</a:t>
            </a:fld>
            <a:endParaRPr lang="en-US" sz="1200" b="0" i="0" u="none" strike="noStrike" kern="1200" cap="none" spc="0" baseline="0">
              <a:solidFill>
                <a:srgbClr val="000000"/>
              </a:solidFill>
              <a:uFillTx/>
              <a:latin typeface="Segoe UI" pitchFamily="34"/>
            </a:endParaRPr>
          </a:p>
        </p:txBody>
      </p:sp>
      <p:sp>
        <p:nvSpPr>
          <p:cNvPr id="7" name="Slide Number Placeholder 6"/>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EC0EA33-43F2-404C-BD93-ADFFB7719A83}" type="slidenum">
              <a:t>12</a:t>
            </a:fld>
            <a:endParaRPr lang="en-US" sz="1200" b="0" i="0" u="none" strike="noStrike" kern="1200" cap="none" spc="0" baseline="0">
              <a:solidFill>
                <a:srgbClr val="000000"/>
              </a:solidFill>
              <a:uFillTx/>
              <a:latin typeface="Segoe UI" pitchFamily="34"/>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sl-SI"/>
          </a:p>
        </p:txBody>
      </p:sp>
      <p:sp>
        <p:nvSpPr>
          <p:cNvPr id="4" name="Header Placeholder 3"/>
          <p:cNvSpPr txBox="1"/>
          <p:nvPr/>
        </p:nvSpPr>
        <p:spPr>
          <a:xfrm>
            <a:off x="0"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Segoe UI" pitchFamily="34"/>
            </a:endParaRPr>
          </a:p>
        </p:txBody>
      </p:sp>
      <p:sp>
        <p:nvSpPr>
          <p:cNvPr id="5" name="Footer Placeholder 4"/>
          <p:cNvSpPr txBox="1"/>
          <p:nvPr/>
        </p:nvSpPr>
        <p:spPr>
          <a:xfrm>
            <a:off x="0" y="8686800"/>
            <a:ext cx="5920740" cy="355966"/>
          </a:xfrm>
          <a:prstGeom prst="rect">
            <a:avLst/>
          </a:prstGeom>
          <a:noFill/>
          <a:ln cap="flat">
            <a:noFill/>
          </a:ln>
        </p:spPr>
        <p:txBody>
          <a:bodyPr vert="horz" wrap="square" lIns="91440" tIns="45720" rIns="91440" bIns="45720" anchor="b" anchorCtr="0" compatLnSpc="1">
            <a:noAutofit/>
          </a:bodyPr>
          <a:lstStyle/>
          <a:p>
            <a:pPr marL="571500" marR="0" lvl="0" indent="0" algn="l" defTabSz="914098"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400" b="0" i="0" u="none" strike="noStrike" kern="1200" cap="none" spc="0" baseline="0">
                <a:solidFill>
                  <a:srgbClr val="000000"/>
                </a:solidFill>
                <a:uFillTx/>
                <a:latin typeface="Segoe UI" pitchFamily="34"/>
                <a:ea typeface="Segoe UI" pitchFamily="34"/>
                <a:cs typeface="Segoe UI" pitchFamily="34"/>
              </a:rPr>
              <a:t>© Microsoft Corporation. All rights reserved. MICROSOFT MAKES NO WARRANTIES, EXPRESS, IMPLIED OR STATUTORY, AS TO THE INFORMATION IN THIS PRESENTATION.</a:t>
            </a:r>
          </a:p>
        </p:txBody>
      </p:sp>
      <p:sp>
        <p:nvSpPr>
          <p:cNvPr id="6" name="Date Placeholder 5"/>
          <p:cNvSpPr txBox="1"/>
          <p:nvPr/>
        </p:nvSpPr>
        <p:spPr>
          <a:xfrm>
            <a:off x="3884608"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868BB86A-D525-4EA2-95AB-778DDAC6CCBD}" type="datetime8">
              <a:rPr lang="en-US" sz="1200" b="0" i="0" u="none" strike="noStrike" kern="1200" cap="none" spc="0" baseline="0">
                <a:solidFill>
                  <a:srgbClr val="000000"/>
                </a:solidFill>
                <a:uFillTx/>
                <a:latin typeface="Segoe UI" pitchFamily="34"/>
              </a:rPr>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5/14/2017 6:53 PM</a:t>
            </a:fld>
            <a:endParaRPr lang="en-US" sz="1200" b="0" i="0" u="none" strike="noStrike" kern="1200" cap="none" spc="0" baseline="0">
              <a:solidFill>
                <a:srgbClr val="000000"/>
              </a:solidFill>
              <a:uFillTx/>
              <a:latin typeface="Segoe UI" pitchFamily="34"/>
            </a:endParaRPr>
          </a:p>
        </p:txBody>
      </p:sp>
      <p:sp>
        <p:nvSpPr>
          <p:cNvPr id="7" name="Slide Number Placeholder 6"/>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74473E1-F602-4CE8-8712-582367C5414D}" type="slidenum">
              <a:t>14</a:t>
            </a:fld>
            <a:endParaRPr lang="en-US" sz="1200" b="0" i="0" u="none" strike="noStrike" kern="1200" cap="none" spc="0" baseline="0">
              <a:solidFill>
                <a:srgbClr val="000000"/>
              </a:solidFill>
              <a:uFillTx/>
              <a:latin typeface="Segoe UI" pitchFamily="34"/>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sl-SI"/>
          </a:p>
        </p:txBody>
      </p:sp>
      <p:sp>
        <p:nvSpPr>
          <p:cNvPr id="4" name="Header Placeholder 3"/>
          <p:cNvSpPr txBox="1"/>
          <p:nvPr/>
        </p:nvSpPr>
        <p:spPr>
          <a:xfrm>
            <a:off x="0"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Segoe UI" pitchFamily="34"/>
            </a:endParaRPr>
          </a:p>
        </p:txBody>
      </p:sp>
      <p:sp>
        <p:nvSpPr>
          <p:cNvPr id="5" name="Footer Placeholder 4"/>
          <p:cNvSpPr txBox="1"/>
          <p:nvPr/>
        </p:nvSpPr>
        <p:spPr>
          <a:xfrm>
            <a:off x="0" y="8686800"/>
            <a:ext cx="5920740" cy="355966"/>
          </a:xfrm>
          <a:prstGeom prst="rect">
            <a:avLst/>
          </a:prstGeom>
          <a:noFill/>
          <a:ln cap="flat">
            <a:noFill/>
          </a:ln>
        </p:spPr>
        <p:txBody>
          <a:bodyPr vert="horz" wrap="square" lIns="91440" tIns="45720" rIns="91440" bIns="45720" anchor="b" anchorCtr="0" compatLnSpc="1">
            <a:noAutofit/>
          </a:bodyPr>
          <a:lstStyle/>
          <a:p>
            <a:pPr marL="571500" marR="0" lvl="0" indent="0" algn="l" defTabSz="914098"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400" b="0" i="0" u="none" strike="noStrike" kern="1200" cap="none" spc="0" baseline="0">
                <a:solidFill>
                  <a:srgbClr val="000000"/>
                </a:solidFill>
                <a:uFillTx/>
                <a:latin typeface="Segoe UI" pitchFamily="34"/>
                <a:ea typeface="Segoe UI" pitchFamily="34"/>
                <a:cs typeface="Segoe UI" pitchFamily="34"/>
              </a:rPr>
              <a:t>© Microsoft Corporation. All rights reserved. MICROSOFT MAKES NO WARRANTIES, EXPRESS, IMPLIED OR STATUTORY, AS TO THE INFORMATION IN THIS PRESENTATION.</a:t>
            </a:r>
          </a:p>
        </p:txBody>
      </p:sp>
      <p:sp>
        <p:nvSpPr>
          <p:cNvPr id="6" name="Date Placeholder 5"/>
          <p:cNvSpPr txBox="1"/>
          <p:nvPr/>
        </p:nvSpPr>
        <p:spPr>
          <a:xfrm>
            <a:off x="3884608"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40E1875-65EA-4261-B7E1-12BADC458E1F}" type="datetime8">
              <a:rPr lang="en-US" sz="1200" b="0" i="0" u="none" strike="noStrike" kern="1200" cap="none" spc="0" baseline="0">
                <a:solidFill>
                  <a:srgbClr val="000000"/>
                </a:solidFill>
                <a:uFillTx/>
                <a:latin typeface="Segoe UI" pitchFamily="34"/>
              </a:rPr>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5/14/2017 6:53 PM</a:t>
            </a:fld>
            <a:endParaRPr lang="en-US" sz="1200" b="0" i="0" u="none" strike="noStrike" kern="1200" cap="none" spc="0" baseline="0">
              <a:solidFill>
                <a:srgbClr val="000000"/>
              </a:solidFill>
              <a:uFillTx/>
              <a:latin typeface="Segoe UI" pitchFamily="34"/>
            </a:endParaRPr>
          </a:p>
        </p:txBody>
      </p:sp>
      <p:sp>
        <p:nvSpPr>
          <p:cNvPr id="7" name="Slide Number Placeholder 6"/>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559B9D0-33C1-4192-860E-F6ABE370D6AB}" type="slidenum">
              <a:t>15</a:t>
            </a:fld>
            <a:endParaRPr lang="en-US" sz="1200" b="0" i="0" u="none" strike="noStrike" kern="1200" cap="none" spc="0" baseline="0">
              <a:solidFill>
                <a:srgbClr val="000000"/>
              </a:solidFill>
              <a:uFillTx/>
              <a:latin typeface="Segoe UI" pitchFamily="34"/>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sl-SI"/>
          </a:p>
        </p:txBody>
      </p:sp>
      <p:sp>
        <p:nvSpPr>
          <p:cNvPr id="4" name="Header Placeholder 3"/>
          <p:cNvSpPr txBox="1"/>
          <p:nvPr/>
        </p:nvSpPr>
        <p:spPr>
          <a:xfrm>
            <a:off x="0"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1200" b="0" i="0" u="none" strike="noStrike" kern="1200" cap="none" spc="0" baseline="0">
                <a:solidFill>
                  <a:srgbClr val="000000"/>
                </a:solidFill>
                <a:uFillTx/>
                <a:latin typeface="Segoe UI" pitchFamily="34"/>
              </a:rPr>
              <a:t>Microsoft Ignite 2016</a:t>
            </a:r>
          </a:p>
        </p:txBody>
      </p:sp>
      <p:sp>
        <p:nvSpPr>
          <p:cNvPr id="5" name="Footer Placeholder 4"/>
          <p:cNvSpPr txBox="1"/>
          <p:nvPr/>
        </p:nvSpPr>
        <p:spPr>
          <a:xfrm>
            <a:off x="0" y="8686800"/>
            <a:ext cx="5920740" cy="355966"/>
          </a:xfrm>
          <a:prstGeom prst="rect">
            <a:avLst/>
          </a:prstGeom>
          <a:noFill/>
          <a:ln cap="flat">
            <a:noFill/>
          </a:ln>
        </p:spPr>
        <p:txBody>
          <a:bodyPr vert="horz" wrap="square" lIns="91440" tIns="45720" rIns="91440" bIns="45720" anchor="b" anchorCtr="0" compatLnSpc="1">
            <a:noAutofit/>
          </a:bodyPr>
          <a:lstStyle/>
          <a:p>
            <a:pPr marL="571500" marR="0" lvl="0" indent="0" algn="l" defTabSz="914098"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400" b="0" i="0" u="none" strike="noStrike" kern="1200" cap="none" spc="0" baseline="0">
                <a:solidFill>
                  <a:srgbClr val="000000"/>
                </a:solidFill>
                <a:uFillTx/>
                <a:latin typeface="Segoe UI" pitchFamily="34"/>
                <a:ea typeface="Segoe UI" pitchFamily="34"/>
                <a:cs typeface="Segoe UI" pitchFamily="34"/>
              </a:rPr>
              <a:t>© 2016 Microsoft Corporation. All rights reserved. MICROSOFT MAKES NO WARRANTIES, EXPRESS, IMPLIED OR STATUTORY, AS TO THE INFORMATION IN THIS PRESENTATION.</a:t>
            </a:r>
          </a:p>
        </p:txBody>
      </p:sp>
      <p:sp>
        <p:nvSpPr>
          <p:cNvPr id="6" name="Date Placeholder 5"/>
          <p:cNvSpPr txBox="1"/>
          <p:nvPr/>
        </p:nvSpPr>
        <p:spPr>
          <a:xfrm>
            <a:off x="3884608"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2EAD91E-CC01-4137-B52E-7D61A2266588}" type="datetime8">
              <a:rPr lang="en-US" sz="1200" b="0" i="0" u="none" strike="noStrike" kern="1200" cap="none" spc="0" baseline="0">
                <a:solidFill>
                  <a:srgbClr val="000000"/>
                </a:solidFill>
                <a:uFillTx/>
                <a:latin typeface="Segoe UI" pitchFamily="34"/>
              </a:rPr>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5/14/2017 6:53 PM</a:t>
            </a:fld>
            <a:endParaRPr lang="en-US" sz="1200" b="0" i="0" u="none" strike="noStrike" kern="1200" cap="none" spc="0" baseline="0">
              <a:solidFill>
                <a:srgbClr val="000000"/>
              </a:solidFill>
              <a:uFillTx/>
              <a:latin typeface="Segoe UI" pitchFamily="34"/>
            </a:endParaRPr>
          </a:p>
        </p:txBody>
      </p:sp>
      <p:sp>
        <p:nvSpPr>
          <p:cNvPr id="7" name="Slide Number Placeholder 6"/>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B25CACE-3B48-4FBE-B815-68EE44E5E6A4}" type="slidenum">
              <a:t>16</a:t>
            </a:fld>
            <a:endParaRPr lang="en-US" sz="1200" b="0" i="0" u="none" strike="noStrike" kern="1200" cap="none" spc="0" baseline="0">
              <a:solidFill>
                <a:srgbClr val="000000"/>
              </a:solidFill>
              <a:uFillTx/>
              <a:latin typeface="Segoe UI" pitchFamily="34"/>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sl-SI"/>
          </a:p>
        </p:txBody>
      </p:sp>
      <p:sp>
        <p:nvSpPr>
          <p:cNvPr id="4" name="Header Placeholder 3"/>
          <p:cNvSpPr txBox="1"/>
          <p:nvPr/>
        </p:nvSpPr>
        <p:spPr>
          <a:xfrm>
            <a:off x="0"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Segoe UI" pitchFamily="34"/>
            </a:endParaRPr>
          </a:p>
        </p:txBody>
      </p:sp>
      <p:sp>
        <p:nvSpPr>
          <p:cNvPr id="5" name="Footer Placeholder 4"/>
          <p:cNvSpPr txBox="1"/>
          <p:nvPr/>
        </p:nvSpPr>
        <p:spPr>
          <a:xfrm>
            <a:off x="0" y="8686800"/>
            <a:ext cx="5920740" cy="355966"/>
          </a:xfrm>
          <a:prstGeom prst="rect">
            <a:avLst/>
          </a:prstGeom>
          <a:noFill/>
          <a:ln cap="flat">
            <a:noFill/>
          </a:ln>
        </p:spPr>
        <p:txBody>
          <a:bodyPr vert="horz" wrap="square" lIns="91440" tIns="45720" rIns="91440" bIns="45720" anchor="b" anchorCtr="0" compatLnSpc="1">
            <a:noAutofit/>
          </a:bodyPr>
          <a:lstStyle/>
          <a:p>
            <a:pPr marL="571500" marR="0" lvl="0" indent="0" algn="l" defTabSz="914098"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400" b="0" i="0" u="none" strike="noStrike" kern="1200" cap="none" spc="0" baseline="0">
                <a:solidFill>
                  <a:srgbClr val="000000"/>
                </a:solidFill>
                <a:uFillTx/>
                <a:latin typeface="Segoe UI" pitchFamily="34"/>
                <a:ea typeface="Segoe UI" pitchFamily="34"/>
                <a:cs typeface="Segoe UI" pitchFamily="34"/>
              </a:rPr>
              <a:t>© Microsoft Corporation. All rights reserved. MICROSOFT MAKES NO WARRANTIES, EXPRESS, IMPLIED OR STATUTORY, AS TO THE INFORMATION IN THIS PRESENTATION.</a:t>
            </a:r>
          </a:p>
        </p:txBody>
      </p:sp>
      <p:sp>
        <p:nvSpPr>
          <p:cNvPr id="6" name="Date Placeholder 5"/>
          <p:cNvSpPr txBox="1"/>
          <p:nvPr/>
        </p:nvSpPr>
        <p:spPr>
          <a:xfrm>
            <a:off x="3884608"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B56F92-DEA7-42E6-A87F-6B8E2F8A18F2}" type="datetime8">
              <a:rPr lang="en-US" sz="1200" b="0" i="0" u="none" strike="noStrike" kern="1200" cap="none" spc="0" baseline="0">
                <a:solidFill>
                  <a:srgbClr val="000000"/>
                </a:solidFill>
                <a:uFillTx/>
                <a:latin typeface="Segoe UI" pitchFamily="34"/>
              </a:rPr>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5/14/2017 6:53 PM</a:t>
            </a:fld>
            <a:endParaRPr lang="en-US" sz="1200" b="0" i="0" u="none" strike="noStrike" kern="1200" cap="none" spc="0" baseline="0">
              <a:solidFill>
                <a:srgbClr val="000000"/>
              </a:solidFill>
              <a:uFillTx/>
              <a:latin typeface="Segoe UI" pitchFamily="34"/>
            </a:endParaRPr>
          </a:p>
        </p:txBody>
      </p:sp>
      <p:sp>
        <p:nvSpPr>
          <p:cNvPr id="7" name="Slide Number Placeholder 6"/>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B59184F-57FD-45DD-B820-E59CAB3F14E4}" type="slidenum">
              <a:t>18</a:t>
            </a:fld>
            <a:endParaRPr lang="en-US" sz="1200" b="0" i="0" u="none" strike="noStrike" kern="1200" cap="none" spc="0" baseline="0">
              <a:solidFill>
                <a:srgbClr val="000000"/>
              </a:solidFill>
              <a:uFillTx/>
              <a:latin typeface="Segoe UI" pitchFamily="34"/>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sl-SI"/>
          </a:p>
        </p:txBody>
      </p:sp>
      <p:sp>
        <p:nvSpPr>
          <p:cNvPr id="4" name="Header Placeholder 3"/>
          <p:cNvSpPr txBox="1"/>
          <p:nvPr/>
        </p:nvSpPr>
        <p:spPr>
          <a:xfrm>
            <a:off x="0"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Segoe UI" pitchFamily="34"/>
            </a:endParaRPr>
          </a:p>
        </p:txBody>
      </p:sp>
      <p:sp>
        <p:nvSpPr>
          <p:cNvPr id="5" name="Footer Placeholder 4"/>
          <p:cNvSpPr txBox="1"/>
          <p:nvPr/>
        </p:nvSpPr>
        <p:spPr>
          <a:xfrm>
            <a:off x="0" y="8686800"/>
            <a:ext cx="5920740" cy="355966"/>
          </a:xfrm>
          <a:prstGeom prst="rect">
            <a:avLst/>
          </a:prstGeom>
          <a:noFill/>
          <a:ln cap="flat">
            <a:noFill/>
          </a:ln>
        </p:spPr>
        <p:txBody>
          <a:bodyPr vert="horz" wrap="square" lIns="91440" tIns="45720" rIns="91440" bIns="45720" anchor="b" anchorCtr="0" compatLnSpc="1">
            <a:noAutofit/>
          </a:bodyPr>
          <a:lstStyle/>
          <a:p>
            <a:pPr marL="571500" marR="0" lvl="0" indent="0" algn="l" defTabSz="914098"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400" b="0" i="0" u="none" strike="noStrike" kern="1200" cap="none" spc="0" baseline="0">
                <a:solidFill>
                  <a:srgbClr val="000000"/>
                </a:solidFill>
                <a:uFillTx/>
                <a:latin typeface="Segoe UI" pitchFamily="34"/>
                <a:ea typeface="Segoe UI" pitchFamily="34"/>
                <a:cs typeface="Segoe UI" pitchFamily="34"/>
              </a:rPr>
              <a:t>© Microsoft Corporation. All rights reserved. MICROSOFT MAKES NO WARRANTIES, EXPRESS, IMPLIED OR STATUTORY, AS TO THE INFORMATION IN THIS PRESENTATION.</a:t>
            </a:r>
          </a:p>
        </p:txBody>
      </p:sp>
      <p:sp>
        <p:nvSpPr>
          <p:cNvPr id="6" name="Date Placeholder 5"/>
          <p:cNvSpPr txBox="1"/>
          <p:nvPr/>
        </p:nvSpPr>
        <p:spPr>
          <a:xfrm>
            <a:off x="3884608"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0B6CF2A-CAE5-4CD8-BC73-2FBAA6A9BBE7}" type="datetime8">
              <a:rPr lang="en-US" sz="1200" b="0" i="0" u="none" strike="noStrike" kern="1200" cap="none" spc="0" baseline="0">
                <a:solidFill>
                  <a:srgbClr val="000000"/>
                </a:solidFill>
                <a:uFillTx/>
                <a:latin typeface="Segoe UI" pitchFamily="34"/>
              </a:rPr>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5/14/2017 6:53 PM</a:t>
            </a:fld>
            <a:endParaRPr lang="en-US" sz="1200" b="0" i="0" u="none" strike="noStrike" kern="1200" cap="none" spc="0" baseline="0">
              <a:solidFill>
                <a:srgbClr val="000000"/>
              </a:solidFill>
              <a:uFillTx/>
              <a:latin typeface="Segoe UI" pitchFamily="34"/>
            </a:endParaRPr>
          </a:p>
        </p:txBody>
      </p:sp>
      <p:sp>
        <p:nvSpPr>
          <p:cNvPr id="7" name="Slide Number Placeholder 6"/>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C91F73D-8860-4F95-A080-2EC2CDDAA0D7}" type="slidenum">
              <a:t>19</a:t>
            </a:fld>
            <a:endParaRPr lang="en-US" sz="1200" b="0" i="0" u="none" strike="noStrike" kern="1200" cap="none" spc="0" baseline="0">
              <a:solidFill>
                <a:srgbClr val="000000"/>
              </a:solidFill>
              <a:uFillTx/>
              <a:latin typeface="Segoe UI" pitchFamily="34"/>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značba mesta stranske slike 1"/>
          <p:cNvSpPr>
            <a:spLocks noGrp="1" noRot="1" noChangeAspect="1"/>
          </p:cNvSpPr>
          <p:nvPr>
            <p:ph type="sldImg"/>
          </p:nvPr>
        </p:nvSpPr>
        <p:spPr>
          <a:xfrm>
            <a:off x="381000" y="685800"/>
            <a:ext cx="6096000" cy="3429000"/>
          </a:xfrm>
        </p:spPr>
      </p:sp>
      <p:sp>
        <p:nvSpPr>
          <p:cNvPr id="3" name="Označba mesta opomb 2"/>
          <p:cNvSpPr txBox="1">
            <a:spLocks noGrp="1"/>
          </p:cNvSpPr>
          <p:nvPr>
            <p:ph type="body" sz="quarter" idx="1"/>
          </p:nvPr>
        </p:nvSpPr>
        <p:spPr/>
        <p:txBody>
          <a:bodyPr/>
          <a:lstStyle/>
          <a:p>
            <a:pPr marL="228600" lvl="0" indent="-228600">
              <a:buSzPct val="100000"/>
              <a:buFont typeface="Calibri Light"/>
              <a:buAutoNum type="arabicPeriod"/>
            </a:pPr>
            <a:r>
              <a:rPr lang="en-US" sz="1200">
                <a:latin typeface="Calibri"/>
              </a:rPr>
              <a:t>User enters required wizard parameters via application (or web site), together with target appliance model and packs it in wizard input structure.</a:t>
            </a:r>
            <a:endParaRPr lang="sl-SI" sz="1200">
              <a:latin typeface="Calibri"/>
            </a:endParaRPr>
          </a:p>
          <a:p>
            <a:pPr marL="228600" lvl="0" indent="-228600">
              <a:buSzPct val="100000"/>
              <a:buFont typeface="Calibri Light"/>
              <a:buAutoNum type="arabicPeriod"/>
            </a:pPr>
            <a:r>
              <a:rPr lang="en-US" sz="1200">
                <a:latin typeface="Calibri"/>
              </a:rPr>
              <a:t>Wizard input structure is send to Hybris wizard service.</a:t>
            </a:r>
            <a:endParaRPr lang="sl-SI" sz="1200">
              <a:latin typeface="Calibri"/>
            </a:endParaRPr>
          </a:p>
          <a:p>
            <a:pPr marL="228600" lvl="0" indent="-228600">
              <a:buSzPct val="100000"/>
              <a:buFont typeface="Calibri Light"/>
              <a:buAutoNum type="arabicPeriod"/>
            </a:pPr>
            <a:r>
              <a:rPr lang="en-US" sz="1200">
                <a:latin typeface="Calibri"/>
              </a:rPr>
              <a:t>Hybris wizard service has internal structure describing input parameters schema, URL to transformation service and Output Parameters Schema. Input parameters are first validated against the schema, then transformation service is called with input parameters which returns output parameters.</a:t>
            </a:r>
            <a:endParaRPr lang="sl-SI" sz="1200">
              <a:latin typeface="Calibri"/>
            </a:endParaRPr>
          </a:p>
          <a:p>
            <a:pPr marL="228600" lvl="0" indent="-228600">
              <a:buSzPct val="100000"/>
              <a:buFont typeface="Calibri Light"/>
              <a:buAutoNum type="arabicPeriod"/>
            </a:pPr>
            <a:r>
              <a:rPr lang="en-US" sz="1200">
                <a:latin typeface="Calibri"/>
              </a:rPr>
              <a:t>Output parameters are returned from Hybris Wizard Service.</a:t>
            </a:r>
            <a:endParaRPr lang="sl-SI" sz="1200">
              <a:latin typeface="Calibri"/>
            </a:endParaRPr>
          </a:p>
          <a:p>
            <a:pPr marL="228600" lvl="0" indent="-228600">
              <a:buSzPct val="100000"/>
              <a:buFont typeface="Calibri Light"/>
              <a:buAutoNum type="arabicPeriod"/>
            </a:pPr>
            <a:r>
              <a:rPr lang="en-US" sz="1200">
                <a:latin typeface="Calibri"/>
              </a:rPr>
              <a:t>Output parameters are transferred to initiating application, where wizard output processing driver takes the parameters</a:t>
            </a:r>
            <a:endParaRPr lang="sl-SI" sz="1200">
              <a:latin typeface="Calibri"/>
            </a:endParaRPr>
          </a:p>
          <a:p>
            <a:pPr marL="228600" lvl="0" indent="-228600">
              <a:buSzPct val="100000"/>
              <a:buFont typeface="Calibri Light"/>
              <a:buAutoNum type="arabicPeriod"/>
            </a:pPr>
            <a:r>
              <a:rPr lang="en-US" sz="1200">
                <a:latin typeface="Calibri"/>
              </a:rPr>
              <a:t>Output processing driver accepts the wizard output parameters and depending on appliance capabilities and user preferences of the output processes output that can be consumed by several channels:</a:t>
            </a:r>
            <a:endParaRPr lang="sl-SI" sz="1200">
              <a:latin typeface="Calibri"/>
            </a:endParaRPr>
          </a:p>
          <a:p>
            <a:pPr marL="685800" lvl="1" indent="-228600">
              <a:buFont typeface="Calibri Light"/>
              <a:buAutoNum type="alphaLcParenR"/>
            </a:pPr>
            <a:r>
              <a:rPr lang="en-US" sz="1200">
                <a:latin typeface="Calibri"/>
              </a:rPr>
              <a:t>Text instructions – for non-connected appliances </a:t>
            </a:r>
            <a:r>
              <a:rPr lang="en-US" sz="1200"/>
              <a:t></a:t>
            </a:r>
            <a:r>
              <a:rPr lang="en-US" sz="1200">
                <a:latin typeface="Calibri"/>
              </a:rPr>
              <a:t> wizard output parameters are translated into text instructions of how to set the parameters on appliance manually.</a:t>
            </a:r>
            <a:endParaRPr lang="sl-SI" sz="1200">
              <a:latin typeface="Calibri"/>
            </a:endParaRPr>
          </a:p>
          <a:p>
            <a:pPr marL="685800" lvl="1" indent="-228600">
              <a:buFont typeface="Calibri Light"/>
              <a:buAutoNum type="alphaLcParenR"/>
            </a:pPr>
            <a:r>
              <a:rPr lang="en-US" sz="1200">
                <a:latin typeface="Calibri"/>
              </a:rPr>
              <a:t>Gorenje Connectivity enabled appliance – remote control command is assembled and send to appliance in order to automatically set parameters on appliance.</a:t>
            </a:r>
            <a:endParaRPr lang="sl-SI" sz="1200">
              <a:latin typeface="Calibri"/>
            </a:endParaRPr>
          </a:p>
          <a:p>
            <a:pPr marL="685800" lvl="1" indent="-228600">
              <a:buFont typeface="Calibri Light"/>
              <a:buAutoNum type="alphaLcParenR"/>
            </a:pPr>
            <a:r>
              <a:rPr lang="en-US" sz="1200">
                <a:latin typeface="Calibri"/>
              </a:rPr>
              <a:t>Third Party Connectivity enabled appliance – remote control command is assembled and appropriate third party remote service is called in order to remotely set parameters on appliance.</a:t>
            </a:r>
            <a:endParaRPr lang="sl-SI"/>
          </a:p>
        </p:txBody>
      </p:sp>
      <p:sp>
        <p:nvSpPr>
          <p:cNvPr id="4" name="Označba mesta številke diapozitiva 3"/>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5C0D998-BE34-4853-AEEB-A8A374981FF8}" type="slidenum">
              <a:t>21</a:t>
            </a:fld>
            <a:endParaRPr lang="sl-SI" sz="1200" b="0" i="0" u="none" strike="noStrike" kern="1200" cap="none" spc="0" baseline="0">
              <a:solidFill>
                <a:srgbClr val="000000"/>
              </a:solidFill>
              <a:uFillTx/>
              <a:latin typeface="Segoe UI" pitchFamily="34"/>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sl-SI"/>
          </a:p>
        </p:txBody>
      </p:sp>
      <p:sp>
        <p:nvSpPr>
          <p:cNvPr id="4" name="Header Placeholder 3"/>
          <p:cNvSpPr txBox="1"/>
          <p:nvPr/>
        </p:nvSpPr>
        <p:spPr>
          <a:xfrm>
            <a:off x="0"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Segoe UI" pitchFamily="34"/>
            </a:endParaRPr>
          </a:p>
        </p:txBody>
      </p:sp>
      <p:sp>
        <p:nvSpPr>
          <p:cNvPr id="5" name="Footer Placeholder 4"/>
          <p:cNvSpPr txBox="1"/>
          <p:nvPr/>
        </p:nvSpPr>
        <p:spPr>
          <a:xfrm>
            <a:off x="0" y="8686800"/>
            <a:ext cx="5920740" cy="355966"/>
          </a:xfrm>
          <a:prstGeom prst="rect">
            <a:avLst/>
          </a:prstGeom>
          <a:noFill/>
          <a:ln cap="flat">
            <a:noFill/>
          </a:ln>
        </p:spPr>
        <p:txBody>
          <a:bodyPr vert="horz" wrap="square" lIns="91440" tIns="45720" rIns="91440" bIns="45720" anchor="b" anchorCtr="0" compatLnSpc="1">
            <a:noAutofit/>
          </a:bodyPr>
          <a:lstStyle/>
          <a:p>
            <a:pPr marL="571500" marR="0" lvl="0" indent="0" algn="l" defTabSz="914098"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400" b="0" i="0" u="none" strike="noStrike" kern="1200" cap="none" spc="0" baseline="0">
                <a:solidFill>
                  <a:srgbClr val="000000"/>
                </a:solidFill>
                <a:uFillTx/>
                <a:latin typeface="Segoe UI" pitchFamily="34"/>
                <a:ea typeface="Segoe UI" pitchFamily="34"/>
                <a:cs typeface="Segoe UI" pitchFamily="34"/>
              </a:rPr>
              <a:t>© Microsoft Corporation. All rights reserved. MICROSOFT MAKES NO WARRANTIES, EXPRESS, IMPLIED OR STATUTORY, AS TO THE INFORMATION IN THIS PRESENTATION.</a:t>
            </a:r>
          </a:p>
        </p:txBody>
      </p:sp>
      <p:sp>
        <p:nvSpPr>
          <p:cNvPr id="6" name="Date Placeholder 5"/>
          <p:cNvSpPr txBox="1"/>
          <p:nvPr/>
        </p:nvSpPr>
        <p:spPr>
          <a:xfrm>
            <a:off x="3884608"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6F27747-58BA-4CAB-A031-27ADDE2C5F37}" type="datetime8">
              <a:rPr lang="en-US" sz="1200" b="0" i="0" u="none" strike="noStrike" kern="1200" cap="none" spc="0" baseline="0">
                <a:solidFill>
                  <a:srgbClr val="000000"/>
                </a:solidFill>
                <a:uFillTx/>
                <a:latin typeface="Segoe UI" pitchFamily="34"/>
              </a:rPr>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5/14/2017 6:53 PM</a:t>
            </a:fld>
            <a:endParaRPr lang="en-US" sz="1200" b="0" i="0" u="none" strike="noStrike" kern="1200" cap="none" spc="0" baseline="0">
              <a:solidFill>
                <a:srgbClr val="000000"/>
              </a:solidFill>
              <a:uFillTx/>
              <a:latin typeface="Segoe UI" pitchFamily="34"/>
            </a:endParaRPr>
          </a:p>
        </p:txBody>
      </p:sp>
      <p:sp>
        <p:nvSpPr>
          <p:cNvPr id="7" name="Slide Number Placeholder 6"/>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FF8A0D2-5EDC-4E40-B704-E06F78A3B449}" type="slidenum">
              <a:t>24</a:t>
            </a:fld>
            <a:endParaRPr lang="en-US" sz="1200" b="0" i="0" u="none" strike="noStrike" kern="1200" cap="none" spc="0" baseline="0">
              <a:solidFill>
                <a:srgbClr val="000000"/>
              </a:solidFill>
              <a:uFillTx/>
              <a:latin typeface="Segoe UI" pitchFamily="34"/>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lstStyle/>
          <a:p>
            <a:endParaRPr lang="sl-SI"/>
          </a:p>
        </p:txBody>
      </p:sp>
      <p:sp>
        <p:nvSpPr>
          <p:cNvPr id="4" name="Slide Number Placeholder 3"/>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364543"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DB5C028-6404-402E-9691-66FDCEA831BA}" type="slidenum">
              <a:t>26</a:t>
            </a:fld>
            <a:endParaRPr lang="en-US" sz="1200" b="0" i="0" u="none" strike="noStrike" kern="1200" cap="none" spc="0" baseline="0">
              <a:solidFill>
                <a:srgbClr val="FFFFFF"/>
              </a:solidFill>
              <a:uFillTx/>
              <a:latin typeface="Arial" pitchFamily="34"/>
              <a:ea typeface="SimSun" pitchFamily="2"/>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txBox="1">
            <a:spLocks noGrp="1"/>
          </p:cNvSpPr>
          <p:nvPr>
            <p:ph type="body" sz="quarter" idx="1"/>
          </p:nvPr>
        </p:nvSpPr>
        <p:spPr/>
        <p:txBody>
          <a:bodyPr>
            <a:normAutofit/>
          </a:bodyPr>
          <a:lstStyle/>
          <a:p>
            <a:endParaRPr lang="sl-SI"/>
          </a:p>
        </p:txBody>
      </p:sp>
      <p:sp>
        <p:nvSpPr>
          <p:cNvPr id="4" name="Header Placeholder 3"/>
          <p:cNvSpPr txBox="1"/>
          <p:nvPr/>
        </p:nvSpPr>
        <p:spPr>
          <a:xfrm>
            <a:off x="0"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200" b="0" i="0" u="none" strike="noStrike" kern="1200" cap="none" spc="0" baseline="0">
              <a:solidFill>
                <a:srgbClr val="000000"/>
              </a:solidFill>
              <a:uFillTx/>
              <a:latin typeface="Segoe UI" pitchFamily="34"/>
            </a:endParaRPr>
          </a:p>
        </p:txBody>
      </p:sp>
      <p:sp>
        <p:nvSpPr>
          <p:cNvPr id="5" name="Date Placeholder 4"/>
          <p:cNvSpPr txBox="1"/>
          <p:nvPr/>
        </p:nvSpPr>
        <p:spPr>
          <a:xfrm>
            <a:off x="3884608" y="0"/>
            <a:ext cx="2971800" cy="457200"/>
          </a:xfrm>
          <a:prstGeom prst="rect">
            <a:avLst/>
          </a:prstGeom>
          <a:noFill/>
          <a:ln cap="flat">
            <a:noFill/>
          </a:ln>
        </p:spPr>
        <p:txBody>
          <a:bodyPr vert="horz" wrap="square" lIns="91440" tIns="45720" rIns="91440" bIns="45720" anchor="t"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48385F8-10D0-4AD1-8C49-109330CEDDF1}" type="datetime8">
              <a:rPr lang="en-US" sz="1200" b="0" i="0" u="none" strike="noStrike" kern="1200" cap="none" spc="0" baseline="0">
                <a:solidFill>
                  <a:srgbClr val="000000"/>
                </a:solidFill>
                <a:uFillTx/>
                <a:latin typeface="Segoe UI" pitchFamily="34"/>
              </a:rPr>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t>5/14/2017 6:53 PM</a:t>
            </a:fld>
            <a:endParaRPr lang="en-US" sz="1200" b="0" i="0" u="none" strike="noStrike" kern="1200" cap="none" spc="0" baseline="0">
              <a:solidFill>
                <a:srgbClr val="000000"/>
              </a:solidFill>
              <a:uFillTx/>
              <a:latin typeface="Segoe UI" pitchFamily="34"/>
            </a:endParaRPr>
          </a:p>
        </p:txBody>
      </p:sp>
      <p:sp>
        <p:nvSpPr>
          <p:cNvPr id="6" name="Slide Number Placeholder 6"/>
          <p:cNvSpPr txBox="1"/>
          <p:nvPr/>
        </p:nvSpPr>
        <p:spPr>
          <a:xfrm>
            <a:off x="5909309" y="8685208"/>
            <a:ext cx="947098" cy="457200"/>
          </a:xfrm>
          <a:prstGeom prst="rect">
            <a:avLst/>
          </a:prstGeom>
          <a:noFill/>
          <a:ln cap="flat">
            <a:noFill/>
          </a:ln>
        </p:spPr>
        <p:txBody>
          <a:bodyPr vert="horz" wrap="square" lIns="91440" tIns="45720" rIns="91440" bIns="45720" anchor="b" anchorCtr="0" compatLnSpc="1">
            <a:noAutofit/>
          </a:bodyPr>
          <a:lstStyle/>
          <a:p>
            <a:pPr marL="0" marR="0" lvl="0" indent="0" algn="r"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FC7C70C-3984-4C7A-BBF9-3A1DB597653E}" type="slidenum">
              <a:t>27</a:t>
            </a:fld>
            <a:endParaRPr lang="en-US" sz="1200" b="0" i="0" u="none" strike="noStrike" kern="1200" cap="none" spc="0" baseline="0">
              <a:solidFill>
                <a:srgbClr val="000000"/>
              </a:solidFill>
              <a:uFillTx/>
              <a:latin typeface="Segoe UI" pitchFamily="34"/>
            </a:endParaRPr>
          </a:p>
        </p:txBody>
      </p:sp>
      <p:sp>
        <p:nvSpPr>
          <p:cNvPr id="7" name="Footer Placeholder 5"/>
          <p:cNvSpPr txBox="1"/>
          <p:nvPr/>
        </p:nvSpPr>
        <p:spPr>
          <a:xfrm>
            <a:off x="0" y="8686800"/>
            <a:ext cx="5920740" cy="355966"/>
          </a:xfrm>
          <a:prstGeom prst="rect">
            <a:avLst/>
          </a:prstGeom>
          <a:noFill/>
          <a:ln cap="flat">
            <a:noFill/>
          </a:ln>
        </p:spPr>
        <p:txBody>
          <a:bodyPr vert="horz" wrap="square" lIns="91440" tIns="45720" rIns="91440" bIns="45720" anchor="b" anchorCtr="0" compatLnSpc="1">
            <a:noAutofit/>
          </a:bodyPr>
          <a:lstStyle/>
          <a:p>
            <a:pPr marL="571500" marR="0" lvl="0" indent="0" algn="l" defTabSz="914098"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400" b="0" i="0" u="none" strike="noStrike" kern="1200" cap="none" spc="0" baseline="0">
                <a:solidFill>
                  <a:srgbClr val="000000"/>
                </a:solidFill>
                <a:uFillTx/>
                <a:latin typeface="Segoe UI" pitchFamily="34"/>
                <a:ea typeface="Segoe UI" pitchFamily="34"/>
                <a:cs typeface="Segoe UI" pitchFamily="34"/>
              </a:rPr>
              <a:t>© Microsoft Corporation. All rights reserved. MICROSOFT MAKES NO WARRANTIES, EXPRESS, IMPLIED OR STATUTORY, AS TO THE INFORMATION IN THIS PRESENTATION.</a:t>
            </a:r>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Master" Target="../slideMasters/slideMaster1.xml"/><Relationship Id="rId5" Type="http://schemas.openxmlformats.org/officeDocument/2006/relationships/image" Target="../media/image7.emf"/><Relationship Id="rId4" Type="http://schemas.openxmlformats.org/officeDocument/2006/relationships/image" Target="../media/image6.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8.emf"/><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12.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5.emf"/><Relationship Id="rId7" Type="http://schemas.openxmlformats.org/officeDocument/2006/relationships/image" Target="../media/image19.emf"/><Relationship Id="rId2" Type="http://schemas.openxmlformats.org/officeDocument/2006/relationships/image" Target="../media/image14.jpeg"/><Relationship Id="rId1" Type="http://schemas.openxmlformats.org/officeDocument/2006/relationships/slideMaster" Target="../slideMasters/slideMaster2.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emf"/></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image" Target="../media/image14.jpeg"/><Relationship Id="rId1" Type="http://schemas.openxmlformats.org/officeDocument/2006/relationships/slideMaster" Target="../slideMasters/slideMaster2.xml"/><Relationship Id="rId6" Type="http://schemas.openxmlformats.org/officeDocument/2006/relationships/image" Target="../media/image19.emf"/><Relationship Id="rId5" Type="http://schemas.openxmlformats.org/officeDocument/2006/relationships/image" Target="../media/image18.png"/><Relationship Id="rId4" Type="http://schemas.openxmlformats.org/officeDocument/2006/relationships/image" Target="../media/image17.jpe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7.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7.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7.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7.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7.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2.jpe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0.emf"/><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emf"/><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3">
    <p:bg>
      <p:bgPr>
        <a:solidFill>
          <a:srgbClr val="00254A"/>
        </a:solidFill>
        <a:effectLst/>
      </p:bgPr>
    </p:bg>
    <p:spTree>
      <p:nvGrpSpPr>
        <p:cNvPr id="1" name=""/>
        <p:cNvGrpSpPr/>
        <p:nvPr/>
      </p:nvGrpSpPr>
      <p:grpSpPr>
        <a:xfrm>
          <a:off x="0" y="0"/>
          <a:ext cx="0" cy="0"/>
          <a:chOff x="0" y="0"/>
          <a:chExt cx="0" cy="0"/>
        </a:xfrm>
      </p:grpSpPr>
      <p:pic>
        <p:nvPicPr>
          <p:cNvPr id="2" name="Picture 14"/>
          <p:cNvPicPr>
            <a:picLocks noChangeAspect="1"/>
          </p:cNvPicPr>
          <p:nvPr/>
        </p:nvPicPr>
        <p:blipFill>
          <a:blip r:embed="rId2"/>
          <a:stretch>
            <a:fillRect/>
          </a:stretch>
        </p:blipFill>
        <p:spPr>
          <a:xfrm>
            <a:off x="0" y="0"/>
            <a:ext cx="12436470" cy="6994529"/>
          </a:xfrm>
          <a:prstGeom prst="rect">
            <a:avLst/>
          </a:prstGeom>
          <a:noFill/>
          <a:ln cap="flat">
            <a:noFill/>
          </a:ln>
        </p:spPr>
      </p:pic>
      <p:pic>
        <p:nvPicPr>
          <p:cNvPr id="3" name="Picture 4"/>
          <p:cNvPicPr>
            <a:picLocks noChangeAspect="1"/>
          </p:cNvPicPr>
          <p:nvPr/>
        </p:nvPicPr>
        <p:blipFill>
          <a:blip r:embed="rId3"/>
          <a:stretch>
            <a:fillRect/>
          </a:stretch>
        </p:blipFill>
        <p:spPr>
          <a:xfrm>
            <a:off x="10466707" y="472927"/>
            <a:ext cx="1536704" cy="330198"/>
          </a:xfrm>
          <a:prstGeom prst="rect">
            <a:avLst/>
          </a:prstGeom>
          <a:noFill/>
          <a:ln cap="flat">
            <a:noFill/>
          </a:ln>
        </p:spPr>
      </p:pic>
      <p:pic>
        <p:nvPicPr>
          <p:cNvPr id="4" name="Picture 10"/>
          <p:cNvPicPr>
            <a:picLocks noChangeAspect="1"/>
          </p:cNvPicPr>
          <p:nvPr/>
        </p:nvPicPr>
        <p:blipFill>
          <a:blip r:embed="rId4"/>
          <a:stretch>
            <a:fillRect/>
          </a:stretch>
        </p:blipFill>
        <p:spPr>
          <a:xfrm>
            <a:off x="385593" y="400918"/>
            <a:ext cx="1807430" cy="1800197"/>
          </a:xfrm>
          <a:prstGeom prst="rect">
            <a:avLst/>
          </a:prstGeom>
          <a:noFill/>
          <a:ln cap="flat">
            <a:noFill/>
          </a:ln>
        </p:spPr>
      </p:pic>
      <p:pic>
        <p:nvPicPr>
          <p:cNvPr id="5" name="Picture 22"/>
          <p:cNvPicPr>
            <a:picLocks noChangeAspect="1"/>
          </p:cNvPicPr>
          <p:nvPr/>
        </p:nvPicPr>
        <p:blipFill>
          <a:blip r:embed="rId5"/>
          <a:stretch>
            <a:fillRect/>
          </a:stretch>
        </p:blipFill>
        <p:spPr>
          <a:xfrm>
            <a:off x="916932" y="3617558"/>
            <a:ext cx="10629900" cy="3375736"/>
          </a:xfrm>
          <a:prstGeom prst="rect">
            <a:avLst/>
          </a:prstGeom>
          <a:noFill/>
          <a:ln cap="flat">
            <a:noFill/>
          </a:ln>
        </p:spPr>
      </p:pic>
    </p:spTree>
    <p:extLst>
      <p:ext uri="{BB962C8B-B14F-4D97-AF65-F5344CB8AC3E}">
        <p14:creationId xmlns:p14="http://schemas.microsoft.com/office/powerpoint/2010/main" val="3987979045"/>
      </p:ext>
    </p:extLst>
  </p:cSld>
  <p:clrMapOvr>
    <a:masterClrMapping/>
  </p:clrMapOvr>
  <p:transition spd="slow">
    <p:fade/>
  </p:transition>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Slide">
    <p:bg>
      <p:bgPr>
        <a:solidFill>
          <a:srgbClr val="E4491C"/>
        </a:solidFill>
        <a:effectLst/>
      </p:bgPr>
    </p:bg>
    <p:spTree>
      <p:nvGrpSpPr>
        <p:cNvPr id="1" name=""/>
        <p:cNvGrpSpPr/>
        <p:nvPr/>
      </p:nvGrpSpPr>
      <p:grpSpPr>
        <a:xfrm>
          <a:off x="0" y="0"/>
          <a:ext cx="0" cy="0"/>
          <a:chOff x="0" y="0"/>
          <a:chExt cx="0" cy="0"/>
        </a:xfrm>
      </p:grpSpPr>
      <p:pic>
        <p:nvPicPr>
          <p:cNvPr id="2" name="Picture 8"/>
          <p:cNvPicPr>
            <a:picLocks noChangeAspect="1"/>
          </p:cNvPicPr>
          <p:nvPr/>
        </p:nvPicPr>
        <p:blipFill>
          <a:blip r:embed="rId2"/>
          <a:stretch>
            <a:fillRect/>
          </a:stretch>
        </p:blipFill>
        <p:spPr>
          <a:xfrm>
            <a:off x="10538716" y="328909"/>
            <a:ext cx="1536704" cy="330198"/>
          </a:xfrm>
          <a:prstGeom prst="rect">
            <a:avLst/>
          </a:prstGeom>
          <a:noFill/>
          <a:ln cap="flat">
            <a:noFill/>
          </a:ln>
        </p:spPr>
      </p:pic>
      <p:pic>
        <p:nvPicPr>
          <p:cNvPr id="3" name="Picture 9"/>
          <p:cNvPicPr>
            <a:picLocks noChangeAspect="1"/>
          </p:cNvPicPr>
          <p:nvPr/>
        </p:nvPicPr>
        <p:blipFill>
          <a:blip r:embed="rId3"/>
          <a:stretch>
            <a:fillRect/>
          </a:stretch>
        </p:blipFill>
        <p:spPr>
          <a:xfrm>
            <a:off x="457593" y="328909"/>
            <a:ext cx="1663695" cy="1524003"/>
          </a:xfrm>
          <a:prstGeom prst="rect">
            <a:avLst/>
          </a:prstGeom>
          <a:noFill/>
          <a:ln cap="flat">
            <a:noFill/>
          </a:ln>
        </p:spPr>
      </p:pic>
      <p:pic>
        <p:nvPicPr>
          <p:cNvPr id="4" name="Picture 6"/>
          <p:cNvPicPr>
            <a:picLocks noChangeAspect="1"/>
          </p:cNvPicPr>
          <p:nvPr/>
        </p:nvPicPr>
        <p:blipFill>
          <a:blip r:embed="rId4"/>
          <a:stretch>
            <a:fillRect/>
          </a:stretch>
        </p:blipFill>
        <p:spPr>
          <a:xfrm>
            <a:off x="385584" y="6305574"/>
            <a:ext cx="2935470" cy="338712"/>
          </a:xfrm>
          <a:prstGeom prst="rect">
            <a:avLst/>
          </a:prstGeom>
          <a:noFill/>
          <a:ln cap="flat">
            <a:noFill/>
          </a:ln>
        </p:spPr>
      </p:pic>
      <p:pic>
        <p:nvPicPr>
          <p:cNvPr id="5" name="Picture 7"/>
          <p:cNvPicPr>
            <a:picLocks noChangeAspect="1"/>
          </p:cNvPicPr>
          <p:nvPr/>
        </p:nvPicPr>
        <p:blipFill>
          <a:blip r:embed="rId5"/>
          <a:stretch>
            <a:fillRect/>
          </a:stretch>
        </p:blipFill>
        <p:spPr>
          <a:xfrm>
            <a:off x="7442374" y="2644152"/>
            <a:ext cx="5270501" cy="4381503"/>
          </a:xfrm>
          <a:prstGeom prst="rect">
            <a:avLst/>
          </a:prstGeom>
          <a:noFill/>
          <a:ln cap="flat">
            <a:noFill/>
          </a:ln>
        </p:spPr>
      </p:pic>
      <p:sp>
        <p:nvSpPr>
          <p:cNvPr id="6" name="Title 1"/>
          <p:cNvSpPr txBox="1">
            <a:spLocks noGrp="1"/>
          </p:cNvSpPr>
          <p:nvPr>
            <p:ph type="title"/>
          </p:nvPr>
        </p:nvSpPr>
        <p:spPr>
          <a:xfrm>
            <a:off x="274704" y="2814102"/>
            <a:ext cx="4937760" cy="1835283"/>
          </a:xfrm>
        </p:spPr>
        <p:txBody>
          <a:bodyPr/>
          <a:lstStyle>
            <a:lvl1pPr>
              <a:defRPr spc="-100">
                <a:solidFill>
                  <a:srgbClr val="FFFFFF"/>
                </a:solidFill>
              </a:defRPr>
            </a:lvl1pPr>
          </a:lstStyle>
          <a:p>
            <a:pPr lvl="0"/>
            <a:r>
              <a:rPr lang="en-US"/>
              <a:t>Presentation title</a:t>
            </a:r>
          </a:p>
        </p:txBody>
      </p:sp>
      <p:sp>
        <p:nvSpPr>
          <p:cNvPr id="7" name="Text Placeholder 2"/>
          <p:cNvSpPr txBox="1">
            <a:spLocks noGrp="1"/>
          </p:cNvSpPr>
          <p:nvPr>
            <p:ph type="body" idx="4294967295"/>
          </p:nvPr>
        </p:nvSpPr>
        <p:spPr>
          <a:xfrm>
            <a:off x="273048" y="3954459"/>
            <a:ext cx="4937760" cy="731529"/>
          </a:xfrm>
        </p:spPr>
        <p:txBody>
          <a:bodyPr lIns="164592" tIns="109728" rIns="164592" bIns="109728">
            <a:noAutofit/>
          </a:bodyPr>
          <a:lstStyle>
            <a:lvl1pPr marL="0" indent="0">
              <a:spcBef>
                <a:spcPts val="0"/>
              </a:spcBef>
              <a:buNone/>
              <a:defRPr sz="3200">
                <a:solidFill>
                  <a:srgbClr val="FFFFFF"/>
                </a:solidFill>
                <a:latin typeface="Segoe UI Semilight"/>
              </a:defRPr>
            </a:lvl1pPr>
          </a:lstStyle>
          <a:p>
            <a:pPr lvl="0"/>
            <a:r>
              <a:rPr lang="en-US"/>
              <a:t>Speaker name</a:t>
            </a:r>
          </a:p>
        </p:txBody>
      </p:sp>
    </p:spTree>
    <p:extLst>
      <p:ext uri="{BB962C8B-B14F-4D97-AF65-F5344CB8AC3E}">
        <p14:creationId xmlns:p14="http://schemas.microsoft.com/office/powerpoint/2010/main" val="1983281145"/>
      </p:ext>
    </p:extLst>
  </p:cSld>
  <p:clrMapOvr>
    <a:masterClrMapping/>
  </p:clrMapOvr>
  <p:transition spd="slow">
    <p:fade/>
  </p:transition>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mp; Non bulleted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solidFill>
                  <a:srgbClr val="E4491C"/>
                </a:solidFill>
              </a:defRPr>
            </a:lvl1pPr>
          </a:lstStyle>
          <a:p>
            <a:pPr lvl="0"/>
            <a:r>
              <a:rPr lang="en-US"/>
              <a:t>Click to edit Master title style</a:t>
            </a:r>
          </a:p>
        </p:txBody>
      </p:sp>
      <p:sp>
        <p:nvSpPr>
          <p:cNvPr id="3" name="Text Placeholder 3"/>
          <p:cNvSpPr txBox="1">
            <a:spLocks noGrp="1"/>
          </p:cNvSpPr>
          <p:nvPr>
            <p:ph type="body" idx="4294967295"/>
          </p:nvPr>
        </p:nvSpPr>
        <p:spPr>
          <a:xfrm>
            <a:off x="274640" y="1212851"/>
            <a:ext cx="11888791" cy="2308320"/>
          </a:xfrm>
        </p:spPr>
        <p:txBody>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4" name="Picture 2"/>
          <p:cNvPicPr>
            <a:picLocks noChangeAspect="1"/>
          </p:cNvPicPr>
          <p:nvPr/>
        </p:nvPicPr>
        <p:blipFill>
          <a:blip r:embed="rId2"/>
          <a:stretch>
            <a:fillRect/>
          </a:stretch>
        </p:blipFill>
        <p:spPr>
          <a:xfrm>
            <a:off x="11046573" y="5801520"/>
            <a:ext cx="1076321" cy="956124"/>
          </a:xfrm>
          <a:prstGeom prst="rect">
            <a:avLst/>
          </a:prstGeom>
          <a:noFill/>
          <a:ln cap="flat">
            <a:noFill/>
          </a:ln>
        </p:spPr>
      </p:pic>
      <p:sp>
        <p:nvSpPr>
          <p:cNvPr id="5" name="TextBox 4"/>
          <p:cNvSpPr txBox="1"/>
          <p:nvPr/>
        </p:nvSpPr>
        <p:spPr>
          <a:xfrm>
            <a:off x="5370673" y="6449592"/>
            <a:ext cx="1695123" cy="461662"/>
          </a:xfrm>
          <a:prstGeom prst="rect">
            <a:avLst/>
          </a:prstGeom>
          <a:noFill/>
          <a:ln cap="flat">
            <a:noFill/>
          </a:ln>
        </p:spPr>
        <p:txBody>
          <a:bodyPr vert="horz" wrap="square" lIns="182880" tIns="146304" rIns="182880" bIns="146304" anchor="t" anchorCtr="0" compatLnSpc="1">
            <a:spAutoFit/>
          </a:bodyPr>
          <a:lstStyle/>
          <a:p>
            <a:pPr marL="0" marR="0" lvl="0" indent="0" algn="l" defTabSz="932742"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US" sz="1100" b="0" i="0" u="none" strike="noStrike" kern="1200" cap="none" spc="0" baseline="0">
                <a:solidFill>
                  <a:srgbClr val="E4491C"/>
                </a:solidFill>
                <a:uFillTx/>
                <a:latin typeface="Segoe UI Light"/>
              </a:rPr>
              <a:t>Reach us with #ntk17</a:t>
            </a:r>
            <a:endParaRPr lang="hr-HR" sz="1100" b="0" i="0" u="none" strike="noStrike" kern="1200" cap="none" spc="0" baseline="0">
              <a:solidFill>
                <a:srgbClr val="E4491C"/>
              </a:solidFill>
              <a:uFillTx/>
              <a:latin typeface="Segoe UI Light"/>
            </a:endParaRPr>
          </a:p>
        </p:txBody>
      </p:sp>
      <p:pic>
        <p:nvPicPr>
          <p:cNvPr id="6" name="Picture 5"/>
          <p:cNvPicPr>
            <a:picLocks noChangeAspect="1"/>
          </p:cNvPicPr>
          <p:nvPr/>
        </p:nvPicPr>
        <p:blipFill>
          <a:blip r:embed="rId3"/>
          <a:stretch>
            <a:fillRect/>
          </a:stretch>
        </p:blipFill>
        <p:spPr>
          <a:xfrm>
            <a:off x="274640" y="6294007"/>
            <a:ext cx="1465710" cy="540821"/>
          </a:xfrm>
          <a:prstGeom prst="rect">
            <a:avLst/>
          </a:prstGeom>
          <a:noFill/>
          <a:ln cap="flat">
            <a:noFill/>
          </a:ln>
        </p:spPr>
      </p:pic>
    </p:spTree>
    <p:extLst>
      <p:ext uri="{BB962C8B-B14F-4D97-AF65-F5344CB8AC3E}">
        <p14:creationId xmlns:p14="http://schemas.microsoft.com/office/powerpoint/2010/main" val="2035228798"/>
      </p:ext>
    </p:extLst>
  </p:cSld>
  <p:clrMapOvr>
    <a:masterClrMapping/>
  </p:clrMapOvr>
  <p:transition>
    <p:fade/>
  </p:transition>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5"/>
          <p:cNvSpPr txBox="1">
            <a:spLocks noGrp="1"/>
          </p:cNvSpPr>
          <p:nvPr>
            <p:ph type="title"/>
          </p:nvPr>
        </p:nvSpPr>
        <p:spPr/>
        <p:txBody>
          <a:bodyPr/>
          <a:lstStyle>
            <a:lvl1pPr>
              <a:defRPr>
                <a:solidFill>
                  <a:srgbClr val="E4491C"/>
                </a:solidFill>
              </a:defRPr>
            </a:lvl1pPr>
          </a:lstStyle>
          <a:p>
            <a:pPr lvl="0"/>
            <a:r>
              <a:rPr lang="en-US"/>
              <a:t>Click to edit Master title style</a:t>
            </a:r>
          </a:p>
        </p:txBody>
      </p:sp>
      <p:sp>
        <p:nvSpPr>
          <p:cNvPr id="3" name="Text Placeholder 2"/>
          <p:cNvSpPr txBox="1">
            <a:spLocks noGrp="1"/>
          </p:cNvSpPr>
          <p:nvPr>
            <p:ph type="body" idx="4294967295"/>
          </p:nvPr>
        </p:nvSpPr>
        <p:spPr>
          <a:xfrm>
            <a:off x="274704" y="1211287"/>
            <a:ext cx="11888791" cy="4446215"/>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4" name="Picture 4"/>
          <p:cNvPicPr>
            <a:picLocks noChangeAspect="1"/>
          </p:cNvPicPr>
          <p:nvPr/>
        </p:nvPicPr>
        <p:blipFill>
          <a:blip r:embed="rId2"/>
          <a:stretch>
            <a:fillRect/>
          </a:stretch>
        </p:blipFill>
        <p:spPr>
          <a:xfrm>
            <a:off x="11046573" y="5801520"/>
            <a:ext cx="1076321" cy="956124"/>
          </a:xfrm>
          <a:prstGeom prst="rect">
            <a:avLst/>
          </a:prstGeom>
          <a:noFill/>
          <a:ln cap="flat">
            <a:noFill/>
          </a:ln>
        </p:spPr>
      </p:pic>
      <p:sp>
        <p:nvSpPr>
          <p:cNvPr id="5" name="TextBox 7"/>
          <p:cNvSpPr txBox="1"/>
          <p:nvPr/>
        </p:nvSpPr>
        <p:spPr>
          <a:xfrm>
            <a:off x="5370673" y="6449592"/>
            <a:ext cx="1695123" cy="461662"/>
          </a:xfrm>
          <a:prstGeom prst="rect">
            <a:avLst/>
          </a:prstGeom>
          <a:noFill/>
          <a:ln cap="flat">
            <a:noFill/>
          </a:ln>
        </p:spPr>
        <p:txBody>
          <a:bodyPr vert="horz" wrap="square" lIns="182880" tIns="146304" rIns="182880" bIns="146304" anchor="t" anchorCtr="0" compatLnSpc="1">
            <a:spAutoFit/>
          </a:bodyPr>
          <a:lstStyle/>
          <a:p>
            <a:pPr marL="0" marR="0" lvl="0" indent="0" algn="l" defTabSz="932742"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US" sz="1100" b="0" i="0" u="none" strike="noStrike" kern="1200" cap="none" spc="0" baseline="0">
                <a:solidFill>
                  <a:srgbClr val="E4491C"/>
                </a:solidFill>
                <a:uFillTx/>
                <a:latin typeface="Segoe UI Light"/>
              </a:rPr>
              <a:t>Reach us with #ntk17</a:t>
            </a:r>
            <a:endParaRPr lang="hr-HR" sz="1100" b="0" i="0" u="none" strike="noStrike" kern="1200" cap="none" spc="0" baseline="0">
              <a:solidFill>
                <a:srgbClr val="E4491C"/>
              </a:solidFill>
              <a:uFillTx/>
              <a:latin typeface="Segoe UI Light"/>
            </a:endParaRPr>
          </a:p>
        </p:txBody>
      </p:sp>
      <p:pic>
        <p:nvPicPr>
          <p:cNvPr id="6" name="Picture 8"/>
          <p:cNvPicPr>
            <a:picLocks noChangeAspect="1"/>
          </p:cNvPicPr>
          <p:nvPr/>
        </p:nvPicPr>
        <p:blipFill>
          <a:blip r:embed="rId3"/>
          <a:stretch>
            <a:fillRect/>
          </a:stretch>
        </p:blipFill>
        <p:spPr>
          <a:xfrm>
            <a:off x="274640" y="6294007"/>
            <a:ext cx="1465710" cy="540821"/>
          </a:xfrm>
          <a:prstGeom prst="rect">
            <a:avLst/>
          </a:prstGeom>
          <a:noFill/>
          <a:ln cap="flat">
            <a:noFill/>
          </a:ln>
        </p:spPr>
      </p:pic>
    </p:spTree>
    <p:extLst>
      <p:ext uri="{BB962C8B-B14F-4D97-AF65-F5344CB8AC3E}">
        <p14:creationId xmlns:p14="http://schemas.microsoft.com/office/powerpoint/2010/main" val="1713767152"/>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wo Column Non bulleted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solidFill>
                  <a:srgbClr val="E4491C"/>
                </a:solidFill>
              </a:defRPr>
            </a:lvl1pPr>
          </a:lstStyle>
          <a:p>
            <a:pPr lvl="0"/>
            <a:r>
              <a:rPr lang="en-US"/>
              <a:t>Click to edit Master title style</a:t>
            </a:r>
          </a:p>
        </p:txBody>
      </p:sp>
      <p:sp>
        <p:nvSpPr>
          <p:cNvPr id="3" name="Text Placeholder 3"/>
          <p:cNvSpPr txBox="1">
            <a:spLocks noGrp="1"/>
          </p:cNvSpPr>
          <p:nvPr>
            <p:ph type="body" idx="4294967295"/>
          </p:nvPr>
        </p:nvSpPr>
        <p:spPr>
          <a:xfrm>
            <a:off x="274640" y="1211287"/>
            <a:ext cx="5486400" cy="2157517"/>
          </a:xfrm>
        </p:spPr>
        <p:txBody>
          <a:bodyPr/>
          <a:lstStyle>
            <a:lvl1pPr marL="0" indent="0">
              <a:spcBef>
                <a:spcPts val="1225"/>
              </a:spcBef>
              <a:buNone/>
              <a:defRPr sz="3000">
                <a:latin typeface="Segoe UI Semilight"/>
              </a:defRPr>
            </a:lvl1pPr>
            <a:lvl2pPr marL="255583" indent="0">
              <a:spcBef>
                <a:spcPts val="600"/>
              </a:spcBef>
              <a:buNone/>
              <a:defRPr sz="2400"/>
            </a:lvl2pPr>
            <a:lvl3pPr marL="450854" indent="0">
              <a:spcBef>
                <a:spcPts val="500"/>
              </a:spcBef>
              <a:buNone/>
              <a:defRPr sz="2200"/>
            </a:lvl3pPr>
            <a:lvl4pPr marL="652460" indent="0">
              <a:buNone/>
              <a:defRPr/>
            </a:lvl4pPr>
            <a:lvl5pPr marL="854077"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txBox="1">
            <a:spLocks noGrp="1"/>
          </p:cNvSpPr>
          <p:nvPr>
            <p:ph type="body" idx="4294967295"/>
          </p:nvPr>
        </p:nvSpPr>
        <p:spPr>
          <a:xfrm>
            <a:off x="6675440" y="1211287"/>
            <a:ext cx="5486400" cy="2123657"/>
          </a:xfrm>
        </p:spPr>
        <p:txBody>
          <a:bodyPr/>
          <a:lstStyle>
            <a:lvl1pPr marL="514350" indent="-514350">
              <a:spcBef>
                <a:spcPts val="1225"/>
              </a:spcBef>
              <a:buNone/>
              <a:defRPr sz="3000">
                <a:latin typeface="Segoe UI Semilight"/>
              </a:defRPr>
            </a:lvl1pPr>
            <a:lvl2pPr marL="514350" indent="-514350">
              <a:spcBef>
                <a:spcPts val="1225"/>
              </a:spcBef>
              <a:buNone/>
              <a:defRPr sz="2400"/>
            </a:lvl2pPr>
            <a:lvl3pPr marL="514350" indent="-514350">
              <a:spcBef>
                <a:spcPts val="1225"/>
              </a:spcBef>
              <a:buNone/>
              <a:defRPr sz="2200"/>
            </a:lvl3pPr>
            <a:lvl4pPr marL="514350" indent="-514350">
              <a:spcBef>
                <a:spcPts val="1225"/>
              </a:spcBef>
              <a:buNone/>
              <a:defRPr/>
            </a:lvl4pPr>
            <a:lvl5pPr marL="514350" indent="-514350">
              <a:spcBef>
                <a:spcPts val="1225"/>
              </a:spcBef>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6"/>
          <p:cNvPicPr>
            <a:picLocks noChangeAspect="1"/>
          </p:cNvPicPr>
          <p:nvPr/>
        </p:nvPicPr>
        <p:blipFill>
          <a:blip r:embed="rId2"/>
          <a:stretch>
            <a:fillRect/>
          </a:stretch>
        </p:blipFill>
        <p:spPr>
          <a:xfrm>
            <a:off x="11046573" y="5801520"/>
            <a:ext cx="1076321" cy="956124"/>
          </a:xfrm>
          <a:prstGeom prst="rect">
            <a:avLst/>
          </a:prstGeom>
          <a:noFill/>
          <a:ln cap="flat">
            <a:noFill/>
          </a:ln>
        </p:spPr>
      </p:pic>
      <p:pic>
        <p:nvPicPr>
          <p:cNvPr id="6" name="Picture 2"/>
          <p:cNvPicPr>
            <a:picLocks noChangeAspect="1"/>
          </p:cNvPicPr>
          <p:nvPr/>
        </p:nvPicPr>
        <p:blipFill>
          <a:blip r:embed="rId3"/>
          <a:stretch>
            <a:fillRect/>
          </a:stretch>
        </p:blipFill>
        <p:spPr>
          <a:xfrm>
            <a:off x="8738518" y="5779163"/>
            <a:ext cx="1368152" cy="1215365"/>
          </a:xfrm>
          <a:prstGeom prst="rect">
            <a:avLst/>
          </a:prstGeom>
          <a:noFill/>
          <a:ln cap="flat">
            <a:noFill/>
          </a:ln>
        </p:spPr>
      </p:pic>
      <p:sp>
        <p:nvSpPr>
          <p:cNvPr id="7" name="TextBox 8"/>
          <p:cNvSpPr txBox="1"/>
          <p:nvPr/>
        </p:nvSpPr>
        <p:spPr>
          <a:xfrm>
            <a:off x="5370673" y="6449592"/>
            <a:ext cx="1695123" cy="461662"/>
          </a:xfrm>
          <a:prstGeom prst="rect">
            <a:avLst/>
          </a:prstGeom>
          <a:noFill/>
          <a:ln cap="flat">
            <a:noFill/>
          </a:ln>
        </p:spPr>
        <p:txBody>
          <a:bodyPr vert="horz" wrap="square" lIns="182880" tIns="146304" rIns="182880" bIns="146304" anchor="t" anchorCtr="0" compatLnSpc="1">
            <a:spAutoFit/>
          </a:bodyPr>
          <a:lstStyle/>
          <a:p>
            <a:pPr marL="0" marR="0" lvl="0" indent="0" algn="l" defTabSz="932742"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US" sz="1100" b="0" i="0" u="none" strike="noStrike" kern="1200" cap="none" spc="0" baseline="0">
                <a:solidFill>
                  <a:srgbClr val="E4491C"/>
                </a:solidFill>
                <a:uFillTx/>
                <a:latin typeface="Segoe UI Light"/>
              </a:rPr>
              <a:t>Reach us with #ntk17</a:t>
            </a:r>
            <a:endParaRPr lang="hr-HR" sz="1100" b="0" i="0" u="none" strike="noStrike" kern="1200" cap="none" spc="0" baseline="0">
              <a:solidFill>
                <a:srgbClr val="E4491C"/>
              </a:solidFill>
              <a:uFillTx/>
              <a:latin typeface="Segoe UI Light"/>
            </a:endParaRPr>
          </a:p>
        </p:txBody>
      </p:sp>
      <p:pic>
        <p:nvPicPr>
          <p:cNvPr id="8" name="Picture 9"/>
          <p:cNvPicPr>
            <a:picLocks noChangeAspect="1"/>
          </p:cNvPicPr>
          <p:nvPr/>
        </p:nvPicPr>
        <p:blipFill>
          <a:blip r:embed="rId4"/>
          <a:stretch>
            <a:fillRect/>
          </a:stretch>
        </p:blipFill>
        <p:spPr>
          <a:xfrm>
            <a:off x="274640" y="6294007"/>
            <a:ext cx="1465710" cy="540821"/>
          </a:xfrm>
          <a:prstGeom prst="rect">
            <a:avLst/>
          </a:prstGeom>
          <a:noFill/>
          <a:ln cap="flat">
            <a:noFill/>
          </a:ln>
        </p:spPr>
      </p:pic>
    </p:spTree>
    <p:extLst>
      <p:ext uri="{BB962C8B-B14F-4D97-AF65-F5344CB8AC3E}">
        <p14:creationId xmlns:p14="http://schemas.microsoft.com/office/powerpoint/2010/main" val="1817649708"/>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wo Column Bullet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solidFill>
                  <a:srgbClr val="E4491C"/>
                </a:solidFill>
              </a:defRPr>
            </a:lvl1pPr>
          </a:lstStyle>
          <a:p>
            <a:pPr lvl="0"/>
            <a:r>
              <a:rPr lang="en-US"/>
              <a:t>Click to edit Master title style</a:t>
            </a:r>
          </a:p>
        </p:txBody>
      </p:sp>
      <p:sp>
        <p:nvSpPr>
          <p:cNvPr id="3" name="Text Placeholder 3"/>
          <p:cNvSpPr txBox="1">
            <a:spLocks noGrp="1"/>
          </p:cNvSpPr>
          <p:nvPr>
            <p:ph type="body" idx="4294967295"/>
          </p:nvPr>
        </p:nvSpPr>
        <p:spPr>
          <a:xfrm>
            <a:off x="274640" y="1211287"/>
            <a:ext cx="5486400" cy="2157517"/>
          </a:xfrm>
        </p:spPr>
        <p:txBody>
          <a:bodyPr/>
          <a:lstStyle>
            <a:lvl1pPr marL="231772" indent="-231772">
              <a:spcBef>
                <a:spcPts val="1225"/>
              </a:spcBef>
              <a:buClr>
                <a:srgbClr val="353535"/>
              </a:buClr>
              <a:defRPr sz="3000">
                <a:latin typeface="Segoe UI Semilight"/>
              </a:defRPr>
            </a:lvl1pPr>
            <a:lvl2pPr marL="427033" indent="-171450">
              <a:spcBef>
                <a:spcPts val="600"/>
              </a:spcBef>
              <a:defRPr sz="2400"/>
            </a:lvl2pPr>
            <a:lvl3pPr marL="639759" indent="-188915">
              <a:spcBef>
                <a:spcPts val="500"/>
              </a:spcBef>
              <a:defRPr sz="2200"/>
            </a:lvl3pPr>
            <a:lvl4pPr marL="828675" indent="-176214">
              <a:defRPr/>
            </a:lvl4pPr>
            <a:lvl5pPr marL="1023935" indent="-169858">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txBox="1">
            <a:spLocks noGrp="1"/>
          </p:cNvSpPr>
          <p:nvPr>
            <p:ph type="body" idx="4294967295"/>
          </p:nvPr>
        </p:nvSpPr>
        <p:spPr>
          <a:xfrm>
            <a:off x="6675440" y="1211287"/>
            <a:ext cx="5486400" cy="2123657"/>
          </a:xfrm>
        </p:spPr>
        <p:txBody>
          <a:bodyPr/>
          <a:lstStyle>
            <a:lvl1pPr marL="231772" indent="-231772">
              <a:spcBef>
                <a:spcPts val="1225"/>
              </a:spcBef>
              <a:buClr>
                <a:srgbClr val="353535"/>
              </a:buClr>
              <a:defRPr sz="3000">
                <a:latin typeface="Segoe UI Semilight"/>
              </a:defRPr>
            </a:lvl1pPr>
            <a:lvl2pPr marL="231772" indent="-231772">
              <a:spcBef>
                <a:spcPts val="1225"/>
              </a:spcBef>
              <a:buClr>
                <a:srgbClr val="353535"/>
              </a:buClr>
              <a:defRPr sz="2400"/>
            </a:lvl2pPr>
            <a:lvl3pPr marL="231772" indent="-231772">
              <a:spcBef>
                <a:spcPts val="1225"/>
              </a:spcBef>
              <a:buClr>
                <a:srgbClr val="353535"/>
              </a:buClr>
              <a:defRPr sz="2200"/>
            </a:lvl3pPr>
            <a:lvl4pPr marL="231772" indent="-231772">
              <a:spcBef>
                <a:spcPts val="1225"/>
              </a:spcBef>
              <a:buClr>
                <a:srgbClr val="353535"/>
              </a:buClr>
              <a:defRPr/>
            </a:lvl4pPr>
            <a:lvl5pPr marL="231772" indent="-231772">
              <a:spcBef>
                <a:spcPts val="1225"/>
              </a:spcBef>
              <a:buClr>
                <a:srgbClr val="353535"/>
              </a:buCl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5" name="Picture 6"/>
          <p:cNvPicPr>
            <a:picLocks noChangeAspect="1"/>
          </p:cNvPicPr>
          <p:nvPr/>
        </p:nvPicPr>
        <p:blipFill>
          <a:blip r:embed="rId2"/>
          <a:stretch>
            <a:fillRect/>
          </a:stretch>
        </p:blipFill>
        <p:spPr>
          <a:xfrm>
            <a:off x="11046573" y="5801520"/>
            <a:ext cx="1076321" cy="956124"/>
          </a:xfrm>
          <a:prstGeom prst="rect">
            <a:avLst/>
          </a:prstGeom>
          <a:noFill/>
          <a:ln cap="flat">
            <a:noFill/>
          </a:ln>
        </p:spPr>
      </p:pic>
      <p:sp>
        <p:nvSpPr>
          <p:cNvPr id="6" name="TextBox 7"/>
          <p:cNvSpPr txBox="1"/>
          <p:nvPr/>
        </p:nvSpPr>
        <p:spPr>
          <a:xfrm>
            <a:off x="5370673" y="6449592"/>
            <a:ext cx="1695123" cy="461662"/>
          </a:xfrm>
          <a:prstGeom prst="rect">
            <a:avLst/>
          </a:prstGeom>
          <a:noFill/>
          <a:ln cap="flat">
            <a:noFill/>
          </a:ln>
        </p:spPr>
        <p:txBody>
          <a:bodyPr vert="horz" wrap="square" lIns="182880" tIns="146304" rIns="182880" bIns="146304" anchor="t" anchorCtr="0" compatLnSpc="1">
            <a:spAutoFit/>
          </a:bodyPr>
          <a:lstStyle/>
          <a:p>
            <a:pPr marL="0" marR="0" lvl="0" indent="0" algn="l" defTabSz="932742"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US" sz="1100" b="0" i="0" u="none" strike="noStrike" kern="1200" cap="none" spc="0" baseline="0">
                <a:solidFill>
                  <a:srgbClr val="E4491C"/>
                </a:solidFill>
                <a:uFillTx/>
                <a:latin typeface="Segoe UI Light"/>
              </a:rPr>
              <a:t>Reach us with #ntk17</a:t>
            </a:r>
            <a:endParaRPr lang="hr-HR" sz="1100" b="0" i="0" u="none" strike="noStrike" kern="1200" cap="none" spc="0" baseline="0">
              <a:solidFill>
                <a:srgbClr val="E4491C"/>
              </a:solidFill>
              <a:uFillTx/>
              <a:latin typeface="Segoe UI Light"/>
            </a:endParaRPr>
          </a:p>
        </p:txBody>
      </p:sp>
      <p:pic>
        <p:nvPicPr>
          <p:cNvPr id="7" name="Picture 8"/>
          <p:cNvPicPr>
            <a:picLocks noChangeAspect="1"/>
          </p:cNvPicPr>
          <p:nvPr/>
        </p:nvPicPr>
        <p:blipFill>
          <a:blip r:embed="rId3"/>
          <a:stretch>
            <a:fillRect/>
          </a:stretch>
        </p:blipFill>
        <p:spPr>
          <a:xfrm>
            <a:off x="274640" y="6294007"/>
            <a:ext cx="1465710" cy="540821"/>
          </a:xfrm>
          <a:prstGeom prst="rect">
            <a:avLst/>
          </a:prstGeom>
          <a:noFill/>
          <a:ln cap="flat">
            <a:noFill/>
          </a:ln>
        </p:spPr>
      </p:pic>
    </p:spTree>
    <p:extLst>
      <p:ext uri="{BB962C8B-B14F-4D97-AF65-F5344CB8AC3E}">
        <p14:creationId xmlns:p14="http://schemas.microsoft.com/office/powerpoint/2010/main" val="1286240902"/>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solidFill>
                  <a:srgbClr val="E4491C"/>
                </a:solidFill>
              </a:defRPr>
            </a:lvl1pPr>
          </a:lstStyle>
          <a:p>
            <a:pPr lvl="0"/>
            <a:r>
              <a:rPr lang="en-US"/>
              <a:t>Click to edit Master title style</a:t>
            </a:r>
          </a:p>
        </p:txBody>
      </p:sp>
      <p:pic>
        <p:nvPicPr>
          <p:cNvPr id="3" name="Picture 3"/>
          <p:cNvPicPr>
            <a:picLocks noChangeAspect="1"/>
          </p:cNvPicPr>
          <p:nvPr/>
        </p:nvPicPr>
        <p:blipFill>
          <a:blip r:embed="rId2"/>
          <a:stretch>
            <a:fillRect/>
          </a:stretch>
        </p:blipFill>
        <p:spPr>
          <a:xfrm>
            <a:off x="11046573" y="5801520"/>
            <a:ext cx="1076321" cy="956124"/>
          </a:xfrm>
          <a:prstGeom prst="rect">
            <a:avLst/>
          </a:prstGeom>
          <a:noFill/>
          <a:ln cap="flat">
            <a:noFill/>
          </a:ln>
        </p:spPr>
      </p:pic>
      <p:sp>
        <p:nvSpPr>
          <p:cNvPr id="4" name="TextBox 5"/>
          <p:cNvSpPr txBox="1"/>
          <p:nvPr/>
        </p:nvSpPr>
        <p:spPr>
          <a:xfrm>
            <a:off x="5370673" y="6449592"/>
            <a:ext cx="1695123" cy="461662"/>
          </a:xfrm>
          <a:prstGeom prst="rect">
            <a:avLst/>
          </a:prstGeom>
          <a:noFill/>
          <a:ln cap="flat">
            <a:noFill/>
          </a:ln>
        </p:spPr>
        <p:txBody>
          <a:bodyPr vert="horz" wrap="square" lIns="182880" tIns="146304" rIns="182880" bIns="146304" anchor="t" anchorCtr="0" compatLnSpc="1">
            <a:spAutoFit/>
          </a:bodyPr>
          <a:lstStyle/>
          <a:p>
            <a:pPr marL="0" marR="0" lvl="0" indent="0" algn="l" defTabSz="932742"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US" sz="1100" b="0" i="0" u="none" strike="noStrike" kern="1200" cap="none" spc="0" baseline="0">
                <a:solidFill>
                  <a:srgbClr val="E4491C"/>
                </a:solidFill>
                <a:uFillTx/>
                <a:latin typeface="Segoe UI Light"/>
              </a:rPr>
              <a:t>Reach us with #ntk17</a:t>
            </a:r>
            <a:endParaRPr lang="hr-HR" sz="1100" b="0" i="0" u="none" strike="noStrike" kern="1200" cap="none" spc="0" baseline="0">
              <a:solidFill>
                <a:srgbClr val="E4491C"/>
              </a:solidFill>
              <a:uFillTx/>
              <a:latin typeface="Segoe UI Light"/>
            </a:endParaRPr>
          </a:p>
        </p:txBody>
      </p:sp>
      <p:pic>
        <p:nvPicPr>
          <p:cNvPr id="5" name="Picture 6"/>
          <p:cNvPicPr>
            <a:picLocks noChangeAspect="1"/>
          </p:cNvPicPr>
          <p:nvPr/>
        </p:nvPicPr>
        <p:blipFill>
          <a:blip r:embed="rId3"/>
          <a:stretch>
            <a:fillRect/>
          </a:stretch>
        </p:blipFill>
        <p:spPr>
          <a:xfrm>
            <a:off x="274640" y="6294007"/>
            <a:ext cx="1465710" cy="540821"/>
          </a:xfrm>
          <a:prstGeom prst="rect">
            <a:avLst/>
          </a:prstGeom>
          <a:noFill/>
          <a:ln cap="flat">
            <a:noFill/>
          </a:ln>
        </p:spPr>
      </p:pic>
    </p:spTree>
    <p:extLst>
      <p:ext uri="{BB962C8B-B14F-4D97-AF65-F5344CB8AC3E}">
        <p14:creationId xmlns:p14="http://schemas.microsoft.com/office/powerpoint/2010/main" val="2447646596"/>
      </p:ext>
    </p:extLst>
  </p:cSld>
  <p:clrMapOvr>
    <a:masterClrMapping/>
  </p:clrMapOvr>
  <p:transition>
    <p:fade/>
  </p:transition>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Demo slide">
    <p:bg>
      <p:bgPr>
        <a:solidFill>
          <a:srgbClr val="E4491C"/>
        </a:solidFill>
        <a:effectLst/>
      </p:bgPr>
    </p:bg>
    <p:spTree>
      <p:nvGrpSpPr>
        <p:cNvPr id="1" name=""/>
        <p:cNvGrpSpPr/>
        <p:nvPr/>
      </p:nvGrpSpPr>
      <p:grpSpPr>
        <a:xfrm>
          <a:off x="0" y="0"/>
          <a:ext cx="0" cy="0"/>
          <a:chOff x="0" y="0"/>
          <a:chExt cx="0" cy="0"/>
        </a:xfrm>
      </p:grpSpPr>
      <p:sp>
        <p:nvSpPr>
          <p:cNvPr id="2" name="Title 1"/>
          <p:cNvSpPr txBox="1">
            <a:spLocks noGrp="1"/>
          </p:cNvSpPr>
          <p:nvPr>
            <p:ph type="title"/>
          </p:nvPr>
        </p:nvSpPr>
        <p:spPr>
          <a:xfrm>
            <a:off x="274640" y="2125678"/>
            <a:ext cx="10056808" cy="1181862"/>
          </a:xfrm>
        </p:spPr>
        <p:txBody>
          <a:bodyPr>
            <a:spAutoFit/>
          </a:bodyPr>
          <a:lstStyle>
            <a:lvl1pPr>
              <a:defRPr sz="7200" spc="-100"/>
            </a:lvl1pPr>
          </a:lstStyle>
          <a:p>
            <a:pPr lvl="0"/>
            <a:r>
              <a:rPr lang="en-US"/>
              <a:t>Demo title</a:t>
            </a:r>
          </a:p>
        </p:txBody>
      </p:sp>
      <p:sp>
        <p:nvSpPr>
          <p:cNvPr id="3" name="Text Placeholder 4"/>
          <p:cNvSpPr txBox="1">
            <a:spLocks noGrp="1"/>
          </p:cNvSpPr>
          <p:nvPr>
            <p:ph type="body" idx="4294967295"/>
          </p:nvPr>
        </p:nvSpPr>
        <p:spPr>
          <a:xfrm>
            <a:off x="274640" y="3954459"/>
            <a:ext cx="10058400" cy="738661"/>
          </a:xfrm>
        </p:spPr>
        <p:txBody>
          <a:bodyPr lIns="182880" tIns="146304" rIns="182880" bIns="146304"/>
          <a:lstStyle>
            <a:lvl1pPr marL="0" indent="0">
              <a:spcBef>
                <a:spcPts val="0"/>
              </a:spcBef>
              <a:buNone/>
              <a:defRPr sz="3200"/>
            </a:lvl1pPr>
          </a:lstStyle>
          <a:p>
            <a:pPr lvl="0"/>
            <a:r>
              <a:rPr lang="en-US"/>
              <a:t>Speaker Name</a:t>
            </a:r>
          </a:p>
        </p:txBody>
      </p:sp>
      <p:pic>
        <p:nvPicPr>
          <p:cNvPr id="4" name="Picture 6"/>
          <p:cNvPicPr>
            <a:picLocks noChangeAspect="1"/>
          </p:cNvPicPr>
          <p:nvPr/>
        </p:nvPicPr>
        <p:blipFill>
          <a:blip r:embed="rId2"/>
          <a:stretch>
            <a:fillRect/>
          </a:stretch>
        </p:blipFill>
        <p:spPr>
          <a:xfrm>
            <a:off x="11114778" y="5801520"/>
            <a:ext cx="1080116" cy="959498"/>
          </a:xfrm>
          <a:prstGeom prst="rect">
            <a:avLst/>
          </a:prstGeom>
          <a:noFill/>
          <a:ln cap="flat">
            <a:noFill/>
          </a:ln>
        </p:spPr>
      </p:pic>
      <p:pic>
        <p:nvPicPr>
          <p:cNvPr id="5" name="Picture 5"/>
          <p:cNvPicPr>
            <a:picLocks noChangeAspect="1"/>
          </p:cNvPicPr>
          <p:nvPr/>
        </p:nvPicPr>
        <p:blipFill>
          <a:blip r:embed="rId3"/>
          <a:stretch>
            <a:fillRect/>
          </a:stretch>
        </p:blipFill>
        <p:spPr>
          <a:xfrm>
            <a:off x="385593" y="6454895"/>
            <a:ext cx="1433614" cy="308052"/>
          </a:xfrm>
          <a:prstGeom prst="rect">
            <a:avLst/>
          </a:prstGeom>
          <a:noFill/>
          <a:ln cap="flat">
            <a:noFill/>
          </a:ln>
        </p:spPr>
      </p:pic>
    </p:spTree>
    <p:extLst>
      <p:ext uri="{BB962C8B-B14F-4D97-AF65-F5344CB8AC3E}">
        <p14:creationId xmlns:p14="http://schemas.microsoft.com/office/powerpoint/2010/main" val="3346115172"/>
      </p:ext>
    </p:extLst>
  </p:cSld>
  <p:clrMapOvr>
    <a:masterClrMapping/>
  </p:clrMapOvr>
  <p:transition spd="slow">
    <p:fade/>
  </p:transition>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Video slide">
    <p:bg>
      <p:bgPr>
        <a:solidFill>
          <a:srgbClr val="E4491C"/>
        </a:solidFill>
        <a:effectLst/>
      </p:bgPr>
    </p:bg>
    <p:spTree>
      <p:nvGrpSpPr>
        <p:cNvPr id="1" name=""/>
        <p:cNvGrpSpPr/>
        <p:nvPr/>
      </p:nvGrpSpPr>
      <p:grpSpPr>
        <a:xfrm>
          <a:off x="0" y="0"/>
          <a:ext cx="0" cy="0"/>
          <a:chOff x="0" y="0"/>
          <a:chExt cx="0" cy="0"/>
        </a:xfrm>
      </p:grpSpPr>
      <p:sp>
        <p:nvSpPr>
          <p:cNvPr id="2" name="Title 1"/>
          <p:cNvSpPr txBox="1">
            <a:spLocks noGrp="1"/>
          </p:cNvSpPr>
          <p:nvPr>
            <p:ph type="title"/>
          </p:nvPr>
        </p:nvSpPr>
        <p:spPr>
          <a:xfrm>
            <a:off x="274640" y="2125678"/>
            <a:ext cx="10056808" cy="1181862"/>
          </a:xfrm>
        </p:spPr>
        <p:txBody>
          <a:bodyPr>
            <a:spAutoFit/>
          </a:bodyPr>
          <a:lstStyle>
            <a:lvl1pPr>
              <a:defRPr sz="7200" spc="-100"/>
            </a:lvl1pPr>
          </a:lstStyle>
          <a:p>
            <a:pPr lvl="0"/>
            <a:r>
              <a:rPr lang="en-US"/>
              <a:t>Video title</a:t>
            </a:r>
          </a:p>
        </p:txBody>
      </p:sp>
      <p:pic>
        <p:nvPicPr>
          <p:cNvPr id="3" name="Picture 3"/>
          <p:cNvPicPr>
            <a:picLocks noChangeAspect="1"/>
          </p:cNvPicPr>
          <p:nvPr/>
        </p:nvPicPr>
        <p:blipFill>
          <a:blip r:embed="rId2"/>
          <a:stretch>
            <a:fillRect/>
          </a:stretch>
        </p:blipFill>
        <p:spPr>
          <a:xfrm>
            <a:off x="11114778" y="5801520"/>
            <a:ext cx="1080116" cy="959498"/>
          </a:xfrm>
          <a:prstGeom prst="rect">
            <a:avLst/>
          </a:prstGeom>
          <a:noFill/>
          <a:ln cap="flat">
            <a:noFill/>
          </a:ln>
        </p:spPr>
      </p:pic>
      <p:pic>
        <p:nvPicPr>
          <p:cNvPr id="4" name="Picture 4"/>
          <p:cNvPicPr>
            <a:picLocks noChangeAspect="1"/>
          </p:cNvPicPr>
          <p:nvPr/>
        </p:nvPicPr>
        <p:blipFill>
          <a:blip r:embed="rId3"/>
          <a:stretch>
            <a:fillRect/>
          </a:stretch>
        </p:blipFill>
        <p:spPr>
          <a:xfrm>
            <a:off x="385593" y="6454895"/>
            <a:ext cx="1433614" cy="308052"/>
          </a:xfrm>
          <a:prstGeom prst="rect">
            <a:avLst/>
          </a:prstGeom>
          <a:noFill/>
          <a:ln cap="flat">
            <a:noFill/>
          </a:ln>
        </p:spPr>
      </p:pic>
    </p:spTree>
    <p:extLst>
      <p:ext uri="{BB962C8B-B14F-4D97-AF65-F5344CB8AC3E}">
        <p14:creationId xmlns:p14="http://schemas.microsoft.com/office/powerpoint/2010/main" val="1179838006"/>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1_Section Title Accent Color 1">
    <p:bg>
      <p:bgPr>
        <a:solidFill>
          <a:srgbClr val="E4491C"/>
        </a:solidFill>
        <a:effectLst/>
      </p:bgPr>
    </p:bg>
    <p:spTree>
      <p:nvGrpSpPr>
        <p:cNvPr id="1" name=""/>
        <p:cNvGrpSpPr/>
        <p:nvPr/>
      </p:nvGrpSpPr>
      <p:grpSpPr>
        <a:xfrm>
          <a:off x="0" y="0"/>
          <a:ext cx="0" cy="0"/>
          <a:chOff x="0" y="0"/>
          <a:chExt cx="0" cy="0"/>
        </a:xfrm>
      </p:grpSpPr>
      <p:sp>
        <p:nvSpPr>
          <p:cNvPr id="2" name="Title 1"/>
          <p:cNvSpPr txBox="1">
            <a:spLocks noGrp="1"/>
          </p:cNvSpPr>
          <p:nvPr>
            <p:ph type="title"/>
          </p:nvPr>
        </p:nvSpPr>
        <p:spPr>
          <a:xfrm>
            <a:off x="274640" y="2125659"/>
            <a:ext cx="11887200" cy="1181862"/>
          </a:xfrm>
        </p:spPr>
        <p:txBody>
          <a:bodyPr>
            <a:spAutoFit/>
          </a:bodyPr>
          <a:lstStyle>
            <a:lvl1pPr>
              <a:defRPr sz="7200" spc="-100"/>
            </a:lvl1pPr>
          </a:lstStyle>
          <a:p>
            <a:pPr lvl="0"/>
            <a:r>
              <a:rPr lang="en-US"/>
              <a:t>Section title</a:t>
            </a:r>
          </a:p>
        </p:txBody>
      </p:sp>
      <p:pic>
        <p:nvPicPr>
          <p:cNvPr id="3" name="Picture 3"/>
          <p:cNvPicPr>
            <a:picLocks noChangeAspect="1"/>
          </p:cNvPicPr>
          <p:nvPr/>
        </p:nvPicPr>
        <p:blipFill>
          <a:blip r:embed="rId2"/>
          <a:stretch>
            <a:fillRect/>
          </a:stretch>
        </p:blipFill>
        <p:spPr>
          <a:xfrm>
            <a:off x="11114778" y="5801520"/>
            <a:ext cx="1080116" cy="959498"/>
          </a:xfrm>
          <a:prstGeom prst="rect">
            <a:avLst/>
          </a:prstGeom>
          <a:noFill/>
          <a:ln cap="flat">
            <a:noFill/>
          </a:ln>
        </p:spPr>
      </p:pic>
      <p:pic>
        <p:nvPicPr>
          <p:cNvPr id="4" name="Picture 4"/>
          <p:cNvPicPr>
            <a:picLocks noChangeAspect="1"/>
          </p:cNvPicPr>
          <p:nvPr/>
        </p:nvPicPr>
        <p:blipFill>
          <a:blip r:embed="rId3"/>
          <a:stretch>
            <a:fillRect/>
          </a:stretch>
        </p:blipFill>
        <p:spPr>
          <a:xfrm>
            <a:off x="385593" y="6454895"/>
            <a:ext cx="1433614" cy="308052"/>
          </a:xfrm>
          <a:prstGeom prst="rect">
            <a:avLst/>
          </a:prstGeom>
          <a:noFill/>
          <a:ln cap="flat">
            <a:noFill/>
          </a:ln>
        </p:spPr>
      </p:pic>
    </p:spTree>
    <p:extLst>
      <p:ext uri="{BB962C8B-B14F-4D97-AF65-F5344CB8AC3E}">
        <p14:creationId xmlns:p14="http://schemas.microsoft.com/office/powerpoint/2010/main" val="2561482729"/>
      </p:ext>
    </p:extLst>
  </p:cSld>
  <p:clrMapOvr>
    <a:masterClrMapping/>
  </p:clrMapOvr>
  <p:transition>
    <p:fade/>
  </p:transition>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quare Right Photo Layout">
    <p:spTree>
      <p:nvGrpSpPr>
        <p:cNvPr id="1" name=""/>
        <p:cNvGrpSpPr/>
        <p:nvPr/>
      </p:nvGrpSpPr>
      <p:grpSpPr>
        <a:xfrm>
          <a:off x="0" y="0"/>
          <a:ext cx="0" cy="0"/>
          <a:chOff x="0" y="0"/>
          <a:chExt cx="0" cy="0"/>
        </a:xfrm>
      </p:grpSpPr>
      <p:sp>
        <p:nvSpPr>
          <p:cNvPr id="2" name="Title 1"/>
          <p:cNvSpPr txBox="1">
            <a:spLocks noGrp="1"/>
          </p:cNvSpPr>
          <p:nvPr>
            <p:ph type="title"/>
          </p:nvPr>
        </p:nvSpPr>
        <p:spPr>
          <a:xfrm>
            <a:off x="274640" y="2740127"/>
            <a:ext cx="4892040" cy="1514264"/>
          </a:xfrm>
        </p:spPr>
        <p:txBody>
          <a:bodyPr anchor="ctr">
            <a:spAutoFit/>
          </a:bodyPr>
          <a:lstStyle>
            <a:lvl1pPr>
              <a:defRPr/>
            </a:lvl1pPr>
          </a:lstStyle>
          <a:p>
            <a:pPr lvl="0"/>
            <a:r>
              <a:rPr lang="en-US"/>
              <a:t>Square photo layout</a:t>
            </a:r>
          </a:p>
        </p:txBody>
      </p:sp>
      <p:sp>
        <p:nvSpPr>
          <p:cNvPr id="3" name="Picture Placeholder 4"/>
          <p:cNvSpPr txBox="1">
            <a:spLocks noGrp="1"/>
          </p:cNvSpPr>
          <p:nvPr>
            <p:ph type="pic" idx="4294967295"/>
          </p:nvPr>
        </p:nvSpPr>
        <p:spPr>
          <a:xfrm>
            <a:off x="5441310" y="0"/>
            <a:ext cx="6995159" cy="6992590"/>
          </a:xfrm>
          <a:blipFill>
            <a:blip r:embed="rId2"/>
            <a:stretch>
              <a:fillRect/>
            </a:stretch>
          </a:blipFill>
        </p:spPr>
        <p:txBody>
          <a:bodyPr tIns="548640" anchor="ctr" anchorCtr="1">
            <a:noAutofit/>
          </a:bodyPr>
          <a:lstStyle>
            <a:lvl1pPr marL="0" indent="0" algn="ctr">
              <a:spcBef>
                <a:spcPts val="400"/>
              </a:spcBef>
              <a:buNone/>
              <a:defRPr sz="1600" b="1">
                <a:latin typeface="Segoe UI Semilight"/>
              </a:defRPr>
            </a:lvl1pPr>
          </a:lstStyle>
          <a:p>
            <a:pPr lvl="0"/>
            <a:r>
              <a:rPr lang="en-US"/>
              <a:t>Click icon to add picture</a:t>
            </a:r>
          </a:p>
        </p:txBody>
      </p:sp>
      <p:pic>
        <p:nvPicPr>
          <p:cNvPr id="4" name="Picture 4"/>
          <p:cNvPicPr>
            <a:picLocks noChangeAspect="1"/>
          </p:cNvPicPr>
          <p:nvPr/>
        </p:nvPicPr>
        <p:blipFill>
          <a:blip r:embed="rId3"/>
          <a:stretch>
            <a:fillRect/>
          </a:stretch>
        </p:blipFill>
        <p:spPr>
          <a:xfrm>
            <a:off x="385593" y="5801520"/>
            <a:ext cx="1076321" cy="956124"/>
          </a:xfrm>
          <a:prstGeom prst="rect">
            <a:avLst/>
          </a:prstGeom>
          <a:noFill/>
          <a:ln cap="flat">
            <a:noFill/>
          </a:ln>
        </p:spPr>
      </p:pic>
    </p:spTree>
    <p:extLst>
      <p:ext uri="{BB962C8B-B14F-4D97-AF65-F5344CB8AC3E}">
        <p14:creationId xmlns:p14="http://schemas.microsoft.com/office/powerpoint/2010/main" val="326374147"/>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9262866"/>
      </p:ext>
    </p:extLst>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Developer Code Layou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Slide for developer code</a:t>
            </a:r>
          </a:p>
        </p:txBody>
      </p:sp>
      <p:sp>
        <p:nvSpPr>
          <p:cNvPr id="3" name="Rectangle 2"/>
          <p:cNvSpPr/>
          <p:nvPr/>
        </p:nvSpPr>
        <p:spPr>
          <a:xfrm>
            <a:off x="0" y="1212851"/>
            <a:ext cx="12436470" cy="5781678"/>
          </a:xfrm>
          <a:prstGeom prst="rect">
            <a:avLst/>
          </a:prstGeom>
          <a:solidFill>
            <a:srgbClr val="FFFFFF"/>
          </a:solidFill>
          <a:ln cap="flat">
            <a:noFill/>
            <a:prstDash val="solid"/>
          </a:ln>
        </p:spPr>
        <p:txBody>
          <a:bodyPr vert="horz" wrap="square" lIns="46643" tIns="46643" rIns="46643" bIns="46643"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Segoe UI Semilight"/>
              <a:ea typeface="Segoe UI" pitchFamily="34"/>
              <a:cs typeface="Segoe UI" pitchFamily="34"/>
            </a:endParaRPr>
          </a:p>
        </p:txBody>
      </p:sp>
      <p:sp>
        <p:nvSpPr>
          <p:cNvPr id="4" name="Text Placeholder 4"/>
          <p:cNvSpPr txBox="1">
            <a:spLocks noGrp="1"/>
          </p:cNvSpPr>
          <p:nvPr>
            <p:ph type="body" idx="4294967295"/>
          </p:nvPr>
        </p:nvSpPr>
        <p:spPr>
          <a:xfrm>
            <a:off x="274640" y="1221153"/>
            <a:ext cx="11887200" cy="1995934"/>
          </a:xfrm>
        </p:spPr>
        <p:txBody>
          <a:bodyPr/>
          <a:lstStyle>
            <a:lvl1pPr marL="0" indent="0">
              <a:spcBef>
                <a:spcPts val="800"/>
              </a:spcBef>
              <a:buNone/>
              <a:defRPr sz="3300">
                <a:latin typeface="Consolas" pitchFamily="49"/>
                <a:cs typeface="Consolas" pitchFamily="49"/>
              </a:defRPr>
            </a:lvl1pPr>
            <a:lvl2pPr marL="346548" indent="0">
              <a:buNone/>
              <a:defRPr>
                <a:latin typeface="Consolas" pitchFamily="49"/>
                <a:cs typeface="Consolas" pitchFamily="49"/>
              </a:defRPr>
            </a:lvl2pPr>
            <a:lvl3pPr marL="584603" indent="0">
              <a:buNone/>
              <a:defRPr>
                <a:latin typeface="Consolas" pitchFamily="49"/>
                <a:cs typeface="Consolas" pitchFamily="49"/>
              </a:defRPr>
            </a:lvl3pPr>
            <a:lvl4pPr marL="814565" indent="0">
              <a:buNone/>
              <a:defRPr>
                <a:latin typeface="Consolas" pitchFamily="49"/>
                <a:cs typeface="Consolas" pitchFamily="49"/>
              </a:defRPr>
            </a:lvl4pPr>
            <a:lvl5pPr marL="1050993" indent="0">
              <a:buNone/>
              <a:defRPr>
                <a:latin typeface="Consolas" pitchFamily="49"/>
                <a:cs typeface="Consolas" pitchFamily="49"/>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89116030"/>
      </p:ext>
    </p:extLst>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losing logo slide">
    <p:bg>
      <p:bgPr>
        <a:solidFill>
          <a:srgbClr val="7F7F7F"/>
        </a:solidFill>
        <a:effectLst/>
      </p:bgPr>
    </p:bg>
    <p:spTree>
      <p:nvGrpSpPr>
        <p:cNvPr id="1" name=""/>
        <p:cNvGrpSpPr/>
        <p:nvPr/>
      </p:nvGrpSpPr>
      <p:grpSpPr>
        <a:xfrm>
          <a:off x="0" y="0"/>
          <a:ext cx="0" cy="0"/>
          <a:chOff x="0" y="0"/>
          <a:chExt cx="0" cy="0"/>
        </a:xfrm>
      </p:grpSpPr>
      <p:sp>
        <p:nvSpPr>
          <p:cNvPr id="2" name="Text Box 3"/>
          <p:cNvSpPr txBox="1"/>
          <p:nvPr/>
        </p:nvSpPr>
        <p:spPr>
          <a:xfrm>
            <a:off x="274640" y="6220608"/>
            <a:ext cx="4572000" cy="477051"/>
          </a:xfrm>
          <a:prstGeom prst="rect">
            <a:avLst/>
          </a:prstGeom>
          <a:noFill/>
          <a:ln cap="flat">
            <a:noFill/>
          </a:ln>
        </p:spPr>
        <p:txBody>
          <a:bodyPr vert="horz" wrap="square" lIns="182880" tIns="182880" rIns="182880" bIns="182880" anchor="t" anchorCtr="0" compatLnSpc="1">
            <a:spAutoFit/>
          </a:bodyPr>
          <a:lstStyle/>
          <a:p>
            <a:pPr marL="0" marR="0" lvl="0" indent="0" algn="l" defTabSz="932285"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700" b="0" i="0" u="none" strike="noStrike" kern="1200" cap="none" spc="0" baseline="0">
                <a:solidFill>
                  <a:srgbClr val="000000"/>
                </a:solidFill>
                <a:uFillTx/>
                <a:latin typeface="Segoe UI Semilight"/>
                <a:cs typeface="Segoe UI" pitchFamily="34"/>
              </a:rPr>
              <a:t>© Copyright Microsoft Corporation. All rights reserved. </a:t>
            </a:r>
          </a:p>
        </p:txBody>
      </p:sp>
      <p:pic>
        <p:nvPicPr>
          <p:cNvPr id="3" name="Picture 7"/>
          <p:cNvPicPr>
            <a:picLocks noChangeAspect="1"/>
          </p:cNvPicPr>
          <p:nvPr/>
        </p:nvPicPr>
        <p:blipFill>
          <a:blip r:embed="rId2"/>
          <a:stretch>
            <a:fillRect/>
          </a:stretch>
        </p:blipFill>
        <p:spPr>
          <a:xfrm>
            <a:off x="457200" y="479429"/>
            <a:ext cx="1483421" cy="310896"/>
          </a:xfrm>
          <a:prstGeom prst="rect">
            <a:avLst/>
          </a:prstGeom>
          <a:noFill/>
          <a:ln cap="flat">
            <a:noFill/>
          </a:ln>
        </p:spPr>
      </p:pic>
      <p:pic>
        <p:nvPicPr>
          <p:cNvPr id="4" name="Picture 5"/>
          <p:cNvPicPr>
            <a:picLocks noChangeAspect="1"/>
          </p:cNvPicPr>
          <p:nvPr/>
        </p:nvPicPr>
        <p:blipFill>
          <a:blip r:embed="rId3"/>
          <a:stretch>
            <a:fillRect/>
          </a:stretch>
        </p:blipFill>
        <p:spPr>
          <a:xfrm>
            <a:off x="10250689" y="400918"/>
            <a:ext cx="1807430" cy="1800197"/>
          </a:xfrm>
          <a:prstGeom prst="rect">
            <a:avLst/>
          </a:prstGeom>
          <a:noFill/>
          <a:ln cap="flat">
            <a:noFill/>
          </a:ln>
        </p:spPr>
      </p:pic>
    </p:spTree>
    <p:extLst>
      <p:ext uri="{BB962C8B-B14F-4D97-AF65-F5344CB8AC3E}">
        <p14:creationId xmlns:p14="http://schemas.microsoft.com/office/powerpoint/2010/main" val="4002797837"/>
      </p:ext>
    </p:extLst>
  </p:cSld>
  <p:clrMapOvr>
    <a:masterClrMapping/>
  </p:clrMapOvr>
  <p:transition>
    <p:fade/>
  </p:transition>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0_Walk_in">
    <p:spTree>
      <p:nvGrpSpPr>
        <p:cNvPr id="1" name=""/>
        <p:cNvGrpSpPr/>
        <p:nvPr/>
      </p:nvGrpSpPr>
      <p:grpSpPr>
        <a:xfrm>
          <a:off x="0" y="0"/>
          <a:ext cx="0" cy="0"/>
          <a:chOff x="0" y="0"/>
          <a:chExt cx="0" cy="0"/>
        </a:xfrm>
      </p:grpSpPr>
      <p:pic>
        <p:nvPicPr>
          <p:cNvPr id="2" name="Picture 165"/>
          <p:cNvPicPr>
            <a:picLocks noChangeAspect="1"/>
          </p:cNvPicPr>
          <p:nvPr/>
        </p:nvPicPr>
        <p:blipFill>
          <a:blip r:embed="rId2"/>
          <a:srcRect/>
          <a:stretch>
            <a:fillRect/>
          </a:stretch>
        </p:blipFill>
        <p:spPr>
          <a:xfrm>
            <a:off x="0" y="0"/>
            <a:ext cx="12436480" cy="6323194"/>
          </a:xfrm>
          <a:prstGeom prst="rect">
            <a:avLst/>
          </a:prstGeom>
          <a:noFill/>
          <a:ln cap="flat">
            <a:noFill/>
          </a:ln>
        </p:spPr>
      </p:pic>
      <p:pic>
        <p:nvPicPr>
          <p:cNvPr id="3" name="Picture 15" hidden="1"/>
          <p:cNvPicPr>
            <a:picLocks noChangeAspect="1"/>
          </p:cNvPicPr>
          <p:nvPr/>
        </p:nvPicPr>
        <p:blipFill>
          <a:blip r:embed="rId3"/>
          <a:stretch>
            <a:fillRect/>
          </a:stretch>
        </p:blipFill>
        <p:spPr>
          <a:xfrm>
            <a:off x="459229" y="6240962"/>
            <a:ext cx="1278514" cy="274137"/>
          </a:xfrm>
          <a:prstGeom prst="rect">
            <a:avLst/>
          </a:prstGeom>
          <a:noFill/>
          <a:ln cap="flat">
            <a:noFill/>
          </a:ln>
        </p:spPr>
      </p:pic>
      <p:sp>
        <p:nvSpPr>
          <p:cNvPr id="4" name="TextBox 4"/>
          <p:cNvSpPr txBox="1"/>
          <p:nvPr/>
        </p:nvSpPr>
        <p:spPr>
          <a:xfrm>
            <a:off x="285009" y="3799807"/>
            <a:ext cx="8208916" cy="849459"/>
          </a:xfrm>
          <a:prstGeom prst="rect">
            <a:avLst/>
          </a:prstGeom>
          <a:noFill/>
          <a:ln cap="flat">
            <a:noFill/>
          </a:ln>
        </p:spPr>
        <p:txBody>
          <a:bodyPr vert="horz" wrap="square" lIns="182880" tIns="146304" rIns="182880" bIns="146304" anchor="t" anchorCtr="0" compatLnSpc="1">
            <a:spAutoFit/>
          </a:bodyPr>
          <a:lstStyle/>
          <a:p>
            <a:pPr marL="0" marR="0" lvl="0" indent="0" algn="l" defTabSz="932742"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NZ" sz="4000" b="0" i="0" u="none" strike="noStrike" kern="1200" cap="none" spc="0" baseline="0">
                <a:solidFill>
                  <a:srgbClr val="FFFFFF"/>
                </a:solidFill>
                <a:uFillTx/>
                <a:latin typeface="Segoe UI Light"/>
              </a:rPr>
              <a:t>Spark your future</a:t>
            </a:r>
          </a:p>
        </p:txBody>
      </p:sp>
      <p:pic>
        <p:nvPicPr>
          <p:cNvPr id="5" name="Picture 1" descr="Ignite_logos-02.eps"/>
          <p:cNvPicPr>
            <a:picLocks noChangeAspect="1"/>
          </p:cNvPicPr>
          <p:nvPr/>
        </p:nvPicPr>
        <p:blipFill>
          <a:blip r:embed="rId4"/>
          <a:stretch>
            <a:fillRect/>
          </a:stretch>
        </p:blipFill>
        <p:spPr>
          <a:xfrm>
            <a:off x="-118469" y="2345134"/>
            <a:ext cx="7056781" cy="2352266"/>
          </a:xfrm>
          <a:prstGeom prst="rect">
            <a:avLst/>
          </a:prstGeom>
          <a:noFill/>
          <a:ln cap="flat">
            <a:noFill/>
          </a:ln>
        </p:spPr>
      </p:pic>
      <p:sp>
        <p:nvSpPr>
          <p:cNvPr id="6" name="Rectangle 3"/>
          <p:cNvSpPr/>
          <p:nvPr/>
        </p:nvSpPr>
        <p:spPr>
          <a:xfrm>
            <a:off x="0" y="6305574"/>
            <a:ext cx="12436470" cy="688954"/>
          </a:xfrm>
          <a:prstGeom prst="rect">
            <a:avLst/>
          </a:prstGeom>
          <a:solidFill>
            <a:srgbClr val="FFFFFF"/>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000000"/>
              </a:solidFill>
              <a:uFillTx/>
              <a:latin typeface="Segoe UI"/>
            </a:endParaRPr>
          </a:p>
        </p:txBody>
      </p:sp>
      <p:pic>
        <p:nvPicPr>
          <p:cNvPr id="7" name="Picture 5" descr="MSFT_logo_c_C-Gray_D_C-Gray_D.jpg"/>
          <p:cNvPicPr>
            <a:picLocks noChangeAspect="1"/>
          </p:cNvPicPr>
          <p:nvPr/>
        </p:nvPicPr>
        <p:blipFill>
          <a:blip r:embed="rId5"/>
          <a:stretch>
            <a:fillRect/>
          </a:stretch>
        </p:blipFill>
        <p:spPr>
          <a:xfrm>
            <a:off x="10394698" y="6305574"/>
            <a:ext cx="1800197" cy="662190"/>
          </a:xfrm>
          <a:prstGeom prst="rect">
            <a:avLst/>
          </a:prstGeom>
          <a:noFill/>
          <a:ln cap="flat">
            <a:noFill/>
          </a:ln>
        </p:spPr>
      </p:pic>
      <p:pic>
        <p:nvPicPr>
          <p:cNvPr id="8" name="Picture 56" descr="IgniteOrange_Illustration_ExShortHorz_RGB.png"/>
          <p:cNvPicPr>
            <a:picLocks noChangeAspect="1"/>
          </p:cNvPicPr>
          <p:nvPr/>
        </p:nvPicPr>
        <p:blipFill>
          <a:blip r:embed="rId6"/>
          <a:srcRect/>
          <a:stretch>
            <a:fillRect/>
          </a:stretch>
        </p:blipFill>
        <p:spPr>
          <a:xfrm>
            <a:off x="0" y="0"/>
            <a:ext cx="12436470" cy="2233458"/>
          </a:xfrm>
          <a:prstGeom prst="rect">
            <a:avLst/>
          </a:prstGeom>
          <a:noFill/>
          <a:ln cap="flat">
            <a:noFill/>
          </a:ln>
        </p:spPr>
      </p:pic>
      <p:pic>
        <p:nvPicPr>
          <p:cNvPr id="9" name="Picture 57"/>
          <p:cNvPicPr>
            <a:picLocks noChangeAspect="1"/>
          </p:cNvPicPr>
          <p:nvPr/>
        </p:nvPicPr>
        <p:blipFill>
          <a:blip r:embed="rId7"/>
          <a:stretch>
            <a:fillRect/>
          </a:stretch>
        </p:blipFill>
        <p:spPr>
          <a:xfrm>
            <a:off x="566415" y="2104006"/>
            <a:ext cx="2483473" cy="584228"/>
          </a:xfrm>
          <a:prstGeom prst="rect">
            <a:avLst/>
          </a:prstGeom>
          <a:noFill/>
          <a:ln cap="flat">
            <a:noFill/>
          </a:ln>
        </p:spPr>
      </p:pic>
    </p:spTree>
    <p:extLst>
      <p:ext uri="{BB962C8B-B14F-4D97-AF65-F5344CB8AC3E}">
        <p14:creationId xmlns:p14="http://schemas.microsoft.com/office/powerpoint/2010/main" val="303539977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63" presetClass="path" presetSubtype="0" decel="100000" fill="hold" grpId="1" nodeType="withEffect">
                                  <p:stCondLst>
                                    <p:cond delay="500"/>
                                  </p:stCondLst>
                                  <p:childTnLst>
                                    <p:animMotion origin="layout" path="M -0.04276 8.39764E-7 L 1.31478E-6 8.39764E-7 ">
                                      <p:cBhvr>
                                        <p:cTn id="12" dur="1250" fill="hold"/>
                                        <p:tgtEl>
                                          <p:spTgt spid="4"/>
                                        </p:tgtEl>
                                        <p:attrNameLst>
                                          <p:attrName>ppt_x</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2" name="Picture 46"/>
          <p:cNvPicPr>
            <a:picLocks noChangeAspect="1"/>
          </p:cNvPicPr>
          <p:nvPr/>
        </p:nvPicPr>
        <p:blipFill>
          <a:blip r:embed="rId2"/>
          <a:srcRect/>
          <a:stretch>
            <a:fillRect/>
          </a:stretch>
        </p:blipFill>
        <p:spPr>
          <a:xfrm>
            <a:off x="0" y="0"/>
            <a:ext cx="12436480" cy="6323194"/>
          </a:xfrm>
          <a:prstGeom prst="rect">
            <a:avLst/>
          </a:prstGeom>
          <a:noFill/>
          <a:ln cap="flat">
            <a:noFill/>
          </a:ln>
        </p:spPr>
      </p:pic>
      <p:pic>
        <p:nvPicPr>
          <p:cNvPr id="3" name="Picture 15" hidden="1"/>
          <p:cNvPicPr>
            <a:picLocks noChangeAspect="1"/>
          </p:cNvPicPr>
          <p:nvPr/>
        </p:nvPicPr>
        <p:blipFill>
          <a:blip r:embed="rId3"/>
          <a:stretch>
            <a:fillRect/>
          </a:stretch>
        </p:blipFill>
        <p:spPr>
          <a:xfrm>
            <a:off x="459229" y="6240962"/>
            <a:ext cx="1278514" cy="274137"/>
          </a:xfrm>
          <a:prstGeom prst="rect">
            <a:avLst/>
          </a:prstGeom>
          <a:noFill/>
          <a:ln cap="flat">
            <a:noFill/>
          </a:ln>
        </p:spPr>
      </p:pic>
      <p:sp>
        <p:nvSpPr>
          <p:cNvPr id="4" name="Text Placeholder 4"/>
          <p:cNvSpPr txBox="1">
            <a:spLocks noGrp="1"/>
          </p:cNvSpPr>
          <p:nvPr>
            <p:ph type="body" idx="4294967295"/>
          </p:nvPr>
        </p:nvSpPr>
        <p:spPr>
          <a:xfrm>
            <a:off x="332933" y="3713286"/>
            <a:ext cx="7382070" cy="967316"/>
          </a:xfrm>
        </p:spPr>
        <p:txBody>
          <a:bodyPr tIns="109728" bIns="109728"/>
          <a:lstStyle>
            <a:lvl1pPr marL="0" indent="0">
              <a:spcBef>
                <a:spcPts val="0"/>
              </a:spcBef>
              <a:buNone/>
              <a:defRPr sz="2400">
                <a:solidFill>
                  <a:srgbClr val="FFFFFF"/>
                </a:solidFill>
              </a:defRPr>
            </a:lvl1pPr>
            <a:lvl2pPr marL="0" lvl="0" indent="0">
              <a:spcBef>
                <a:spcPts val="0"/>
              </a:spcBef>
              <a:buNone/>
              <a:defRPr>
                <a:solidFill>
                  <a:srgbClr val="FFFFFF"/>
                </a:solidFill>
                <a:latin typeface="Segoe UI Light"/>
              </a:defRPr>
            </a:lvl2pPr>
          </a:lstStyle>
          <a:p>
            <a:pPr lvl="0"/>
            <a:r>
              <a:rPr lang="en-US"/>
              <a:t>Session Code</a:t>
            </a:r>
          </a:p>
          <a:p>
            <a:pPr lvl="0"/>
            <a:r>
              <a:rPr lang="en-US"/>
              <a:t>Speaker Name</a:t>
            </a:r>
          </a:p>
        </p:txBody>
      </p:sp>
      <p:sp>
        <p:nvSpPr>
          <p:cNvPr id="5" name="Text Placeholder 4"/>
          <p:cNvSpPr txBox="1">
            <a:spLocks noGrp="1"/>
          </p:cNvSpPr>
          <p:nvPr>
            <p:ph type="body" idx="4294967295"/>
          </p:nvPr>
        </p:nvSpPr>
        <p:spPr>
          <a:xfrm>
            <a:off x="316053" y="2350419"/>
            <a:ext cx="7382070" cy="1492364"/>
          </a:xfrm>
        </p:spPr>
        <p:txBody>
          <a:bodyPr tIns="109728" bIns="109728" anchor="b"/>
          <a:lstStyle>
            <a:lvl1pPr marL="0" indent="0">
              <a:spcBef>
                <a:spcPts val="0"/>
              </a:spcBef>
              <a:buNone/>
              <a:defRPr sz="5400">
                <a:solidFill>
                  <a:srgbClr val="FFFFFF"/>
                </a:solidFill>
              </a:defRPr>
            </a:lvl1pPr>
          </a:lstStyle>
          <a:p>
            <a:pPr lvl="0"/>
            <a:r>
              <a:rPr lang="en-US"/>
              <a:t>Presentation Title</a:t>
            </a:r>
          </a:p>
        </p:txBody>
      </p:sp>
      <p:sp>
        <p:nvSpPr>
          <p:cNvPr id="6" name="Rectangle 47"/>
          <p:cNvSpPr/>
          <p:nvPr/>
        </p:nvSpPr>
        <p:spPr>
          <a:xfrm>
            <a:off x="0" y="6305574"/>
            <a:ext cx="12436470" cy="688954"/>
          </a:xfrm>
          <a:prstGeom prst="rect">
            <a:avLst/>
          </a:prstGeom>
          <a:solidFill>
            <a:srgbClr val="FFFFFF"/>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000000"/>
              </a:solidFill>
              <a:uFillTx/>
              <a:latin typeface="Segoe UI"/>
            </a:endParaRPr>
          </a:p>
        </p:txBody>
      </p:sp>
      <p:pic>
        <p:nvPicPr>
          <p:cNvPr id="7" name="Picture 48" descr="MSFT_logo_c_C-Gray_D_C-Gray_D.jpg"/>
          <p:cNvPicPr>
            <a:picLocks noChangeAspect="1"/>
          </p:cNvPicPr>
          <p:nvPr/>
        </p:nvPicPr>
        <p:blipFill>
          <a:blip r:embed="rId4"/>
          <a:stretch>
            <a:fillRect/>
          </a:stretch>
        </p:blipFill>
        <p:spPr>
          <a:xfrm>
            <a:off x="10394698" y="6305574"/>
            <a:ext cx="1800197" cy="662190"/>
          </a:xfrm>
          <a:prstGeom prst="rect">
            <a:avLst/>
          </a:prstGeom>
          <a:noFill/>
          <a:ln cap="flat">
            <a:noFill/>
          </a:ln>
        </p:spPr>
      </p:pic>
      <p:pic>
        <p:nvPicPr>
          <p:cNvPr id="8" name="Picture 51" descr="IgniteOrange_Illustration_ExShortHorz_RGB.png"/>
          <p:cNvPicPr>
            <a:picLocks noChangeAspect="1"/>
          </p:cNvPicPr>
          <p:nvPr/>
        </p:nvPicPr>
        <p:blipFill>
          <a:blip r:embed="rId5"/>
          <a:srcRect/>
          <a:stretch>
            <a:fillRect/>
          </a:stretch>
        </p:blipFill>
        <p:spPr>
          <a:xfrm>
            <a:off x="0" y="0"/>
            <a:ext cx="12436470" cy="2233458"/>
          </a:xfrm>
          <a:prstGeom prst="rect">
            <a:avLst/>
          </a:prstGeom>
          <a:noFill/>
          <a:ln cap="flat">
            <a:noFill/>
          </a:ln>
        </p:spPr>
      </p:pic>
      <p:pic>
        <p:nvPicPr>
          <p:cNvPr id="9" name="Picture 53"/>
          <p:cNvPicPr>
            <a:picLocks noChangeAspect="1"/>
          </p:cNvPicPr>
          <p:nvPr/>
        </p:nvPicPr>
        <p:blipFill>
          <a:blip r:embed="rId6"/>
          <a:stretch>
            <a:fillRect/>
          </a:stretch>
        </p:blipFill>
        <p:spPr>
          <a:xfrm>
            <a:off x="566415" y="2104006"/>
            <a:ext cx="2483473" cy="584228"/>
          </a:xfrm>
          <a:prstGeom prst="rect">
            <a:avLst/>
          </a:prstGeom>
          <a:noFill/>
          <a:ln cap="flat">
            <a:noFill/>
          </a:ln>
        </p:spPr>
      </p:pic>
    </p:spTree>
    <p:extLst>
      <p:ext uri="{BB962C8B-B14F-4D97-AF65-F5344CB8AC3E}">
        <p14:creationId xmlns:p14="http://schemas.microsoft.com/office/powerpoint/2010/main" val="305600604"/>
      </p:ext>
    </p:extLst>
  </p:cSld>
  <p:clrMapOvr>
    <a:masterClrMapping/>
  </p:clrMapOvr>
  <p:transition spd="med">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amp; 2 color Non bulleted text">
    <p:bg>
      <p:bgPr>
        <a:solidFill>
          <a:srgbClr val="F8F8F8"/>
        </a:solidFill>
        <a:effectLst/>
      </p:bgPr>
    </p:bg>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solidFill>
                  <a:srgbClr val="D83B01"/>
                </a:solidFill>
              </a:defRPr>
            </a:lvl1pPr>
          </a:lstStyle>
          <a:p>
            <a:pPr lvl="0"/>
            <a:r>
              <a:rPr lang="en-US"/>
              <a:t>Click to edit Master title style</a:t>
            </a:r>
          </a:p>
        </p:txBody>
      </p:sp>
      <p:sp>
        <p:nvSpPr>
          <p:cNvPr id="3" name="Text Placeholder 5"/>
          <p:cNvSpPr txBox="1">
            <a:spLocks noGrp="1"/>
          </p:cNvSpPr>
          <p:nvPr>
            <p:ph type="body" idx="4294967295"/>
          </p:nvPr>
        </p:nvSpPr>
        <p:spPr>
          <a:xfrm>
            <a:off x="274640" y="1212851"/>
            <a:ext cx="11887200" cy="4810576"/>
          </a:xfrm>
        </p:spPr>
        <p:txBody>
          <a:bodyPr/>
          <a:lstStyle>
            <a:lvl1pPr marL="0" indent="0">
              <a:buNone/>
              <a:defRPr>
                <a:solidFill>
                  <a:srgbClr val="505050"/>
                </a:solidFill>
              </a:defRPr>
            </a:lvl1pPr>
            <a:lvl2pPr marL="0" indent="0">
              <a:spcBef>
                <a:spcPts val="500"/>
              </a:spcBef>
              <a:buNone/>
              <a:defRPr sz="2000"/>
            </a:lvl2pPr>
            <a:lvl3pPr marL="228600" indent="0">
              <a:buNone/>
              <a:defRPr/>
            </a:lvl3pPr>
            <a:lvl4pPr marL="457200" indent="0">
              <a:buNone/>
              <a:defRPr/>
            </a:lvl4pPr>
            <a:lvl5pPr marL="685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73201147"/>
      </p:ext>
    </p:extLst>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1_Title &amp; 2 color Non bulleted text">
    <p:bg>
      <p:bgPr>
        <a:solidFill>
          <a:srgbClr val="F8F8F8"/>
        </a:solidFill>
        <a:effectLst/>
      </p:bgPr>
    </p:bg>
    <p:spTree>
      <p:nvGrpSpPr>
        <p:cNvPr id="1" name=""/>
        <p:cNvGrpSpPr/>
        <p:nvPr/>
      </p:nvGrpSpPr>
      <p:grpSpPr>
        <a:xfrm>
          <a:off x="0" y="0"/>
          <a:ext cx="0" cy="0"/>
          <a:chOff x="0" y="0"/>
          <a:chExt cx="0" cy="0"/>
        </a:xfrm>
      </p:grpSpPr>
      <p:sp>
        <p:nvSpPr>
          <p:cNvPr id="2" name="Rectangle 3"/>
          <p:cNvSpPr/>
          <p:nvPr/>
        </p:nvSpPr>
        <p:spPr>
          <a:xfrm>
            <a:off x="0" y="1212851"/>
            <a:ext cx="12436470" cy="5781678"/>
          </a:xfrm>
          <a:prstGeom prst="rect">
            <a:avLst/>
          </a:prstGeom>
          <a:solidFill>
            <a:srgbClr val="F7F7F7"/>
          </a:solidFill>
          <a:ln cap="flat">
            <a:noFill/>
            <a:prstDash val="solid"/>
          </a:ln>
        </p:spPr>
        <p:txBody>
          <a:bodyPr vert="horz" wrap="square" lIns="46643" tIns="46643" rIns="46643" bIns="46643"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Segoe UI"/>
              <a:ea typeface="Segoe UI" pitchFamily="34"/>
              <a:cs typeface="Segoe UI" pitchFamily="34"/>
            </a:endParaRPr>
          </a:p>
        </p:txBody>
      </p:sp>
      <p:sp>
        <p:nvSpPr>
          <p:cNvPr id="3" name="Title 1"/>
          <p:cNvSpPr txBox="1">
            <a:spLocks noGrp="1"/>
          </p:cNvSpPr>
          <p:nvPr>
            <p:ph type="title"/>
          </p:nvPr>
        </p:nvSpPr>
        <p:spPr/>
        <p:txBody>
          <a:bodyPr/>
          <a:lstStyle>
            <a:lvl1pPr>
              <a:defRPr>
                <a:solidFill>
                  <a:srgbClr val="D83B01"/>
                </a:solidFill>
              </a:defRPr>
            </a:lvl1pPr>
          </a:lstStyle>
          <a:p>
            <a:pPr lvl="0"/>
            <a:r>
              <a:rPr lang="en-US"/>
              <a:t>Click to edit Master title style</a:t>
            </a:r>
          </a:p>
        </p:txBody>
      </p:sp>
      <p:sp>
        <p:nvSpPr>
          <p:cNvPr id="4" name="Text Placeholder 5"/>
          <p:cNvSpPr txBox="1">
            <a:spLocks noGrp="1"/>
          </p:cNvSpPr>
          <p:nvPr>
            <p:ph type="body" idx="4294967295"/>
          </p:nvPr>
        </p:nvSpPr>
        <p:spPr>
          <a:xfrm>
            <a:off x="274640" y="1212851"/>
            <a:ext cx="11887200" cy="4810576"/>
          </a:xfrm>
        </p:spPr>
        <p:txBody>
          <a:bodyPr/>
          <a:lstStyle>
            <a:lvl1pPr marL="0" indent="0">
              <a:buNone/>
              <a:defRPr>
                <a:solidFill>
                  <a:srgbClr val="505050"/>
                </a:solidFill>
              </a:defRPr>
            </a:lvl1pPr>
            <a:lvl2pPr marL="0" indent="0">
              <a:spcBef>
                <a:spcPts val="500"/>
              </a:spcBef>
              <a:buNone/>
              <a:defRPr sz="2000"/>
            </a:lvl2pPr>
            <a:lvl3pPr marL="228600" indent="0">
              <a:buNone/>
              <a:defRPr/>
            </a:lvl3pPr>
            <a:lvl4pPr marL="457200" indent="0">
              <a:buNone/>
              <a:defRPr/>
            </a:lvl4pPr>
            <a:lvl5pPr marL="685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51520548"/>
      </p:ext>
    </p:extLst>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amp; Non bulleted text">
    <p:bg>
      <p:bgPr>
        <a:solidFill>
          <a:srgbClr val="F8F8F8"/>
        </a:solidFill>
        <a:effectLst/>
      </p:bgPr>
    </p:bg>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solidFill>
                  <a:srgbClr val="D83B01"/>
                </a:solidFill>
              </a:defRPr>
            </a:lvl1pPr>
          </a:lstStyle>
          <a:p>
            <a:pPr lvl="0"/>
            <a:r>
              <a:rPr lang="en-US"/>
              <a:t>Click to edit Master title style</a:t>
            </a:r>
          </a:p>
        </p:txBody>
      </p:sp>
      <p:sp>
        <p:nvSpPr>
          <p:cNvPr id="3" name="Text Placeholder 5"/>
          <p:cNvSpPr txBox="1">
            <a:spLocks noGrp="1"/>
          </p:cNvSpPr>
          <p:nvPr>
            <p:ph type="body" idx="4294967295"/>
          </p:nvPr>
        </p:nvSpPr>
        <p:spPr>
          <a:xfrm>
            <a:off x="274640" y="1212851"/>
            <a:ext cx="11887200" cy="4825096"/>
          </a:xfrm>
        </p:spPr>
        <p:txBody>
          <a:bodyPr/>
          <a:lstStyle>
            <a:lvl1pPr marL="0" indent="0">
              <a:buNone/>
              <a:defRPr/>
            </a:lvl1pPr>
            <a:lvl2pPr marL="0" indent="0">
              <a:spcBef>
                <a:spcPts val="500"/>
              </a:spcBef>
              <a:buNone/>
              <a:defRPr sz="2000"/>
            </a:lvl2pPr>
            <a:lvl3pPr marL="228600" indent="0">
              <a:buNone/>
              <a:defRPr/>
            </a:lvl3pPr>
            <a:lvl4pPr marL="457200" indent="0">
              <a:buNone/>
              <a:defRPr/>
            </a:lvl4pPr>
            <a:lvl5pPr marL="685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156144404"/>
      </p:ext>
    </p:extLst>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and Content">
    <p:bg>
      <p:bgPr>
        <a:solidFill>
          <a:srgbClr val="F8F8F8"/>
        </a:solidFill>
        <a:effectLst/>
      </p:bgPr>
    </p:bg>
    <p:spTree>
      <p:nvGrpSpPr>
        <p:cNvPr id="1" name=""/>
        <p:cNvGrpSpPr/>
        <p:nvPr/>
      </p:nvGrpSpPr>
      <p:grpSpPr>
        <a:xfrm>
          <a:off x="0" y="0"/>
          <a:ext cx="0" cy="0"/>
          <a:chOff x="0" y="0"/>
          <a:chExt cx="0" cy="0"/>
        </a:xfrm>
      </p:grpSpPr>
      <p:sp>
        <p:nvSpPr>
          <p:cNvPr id="2" name="Text Placeholder 3"/>
          <p:cNvSpPr txBox="1">
            <a:spLocks noGrp="1"/>
          </p:cNvSpPr>
          <p:nvPr>
            <p:ph type="body" idx="4294967295"/>
          </p:nvPr>
        </p:nvSpPr>
        <p:spPr>
          <a:xfrm>
            <a:off x="274640" y="1212851"/>
            <a:ext cx="11887200" cy="4804696"/>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5"/>
          <p:cNvSpPr txBox="1">
            <a:spLocks noGrp="1"/>
          </p:cNvSpPr>
          <p:nvPr>
            <p:ph type="title"/>
          </p:nvPr>
        </p:nvSpPr>
        <p:spPr/>
        <p:txBody>
          <a:bodyPr/>
          <a:lstStyle>
            <a:lvl1pPr>
              <a:defRPr>
                <a:solidFill>
                  <a:srgbClr val="D83B01"/>
                </a:solidFill>
              </a:defRPr>
            </a:lvl1pPr>
          </a:lstStyle>
          <a:p>
            <a:pPr lvl="0"/>
            <a:r>
              <a:rPr lang="en-US"/>
              <a:t>Click to edit Master title style</a:t>
            </a:r>
          </a:p>
        </p:txBody>
      </p:sp>
    </p:spTree>
    <p:extLst>
      <p:ext uri="{BB962C8B-B14F-4D97-AF65-F5344CB8AC3E}">
        <p14:creationId xmlns:p14="http://schemas.microsoft.com/office/powerpoint/2010/main" val="3835118202"/>
      </p:ext>
    </p:extLst>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wo Column Non bulleted text">
    <p:bg>
      <p:bgPr>
        <a:solidFill>
          <a:srgbClr val="F8F8F8"/>
        </a:solidFill>
        <a:effectLst/>
      </p:bgPr>
    </p:bg>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solidFill>
                  <a:srgbClr val="D83B01"/>
                </a:solidFill>
              </a:defRPr>
            </a:lvl1pPr>
          </a:lstStyle>
          <a:p>
            <a:pPr lvl="0"/>
            <a:r>
              <a:rPr lang="en-US"/>
              <a:t>Click to edit Master title style</a:t>
            </a:r>
          </a:p>
        </p:txBody>
      </p:sp>
      <p:sp>
        <p:nvSpPr>
          <p:cNvPr id="3" name="Text Placeholder 3"/>
          <p:cNvSpPr txBox="1">
            <a:spLocks noGrp="1"/>
          </p:cNvSpPr>
          <p:nvPr>
            <p:ph type="body" idx="4294967295"/>
          </p:nvPr>
        </p:nvSpPr>
        <p:spPr>
          <a:xfrm>
            <a:off x="274640" y="1212851"/>
            <a:ext cx="5486400" cy="4804696"/>
          </a:xfrm>
        </p:spPr>
        <p:txBody>
          <a:bodyPr/>
          <a:lstStyle>
            <a:lvl1pPr marL="0" indent="0">
              <a:spcBef>
                <a:spcPts val="1225"/>
              </a:spcBef>
              <a:buNone/>
              <a:defRPr sz="3200"/>
            </a:lvl1pPr>
            <a:lvl2pPr marL="0" indent="0">
              <a:spcBef>
                <a:spcPts val="500"/>
              </a:spcBef>
              <a:buNone/>
              <a:defRPr sz="2000"/>
            </a:lvl2pPr>
            <a:lvl3pPr marL="231772" indent="0">
              <a:buNone/>
              <a:defRPr/>
            </a:lvl3pPr>
            <a:lvl4pPr marL="460372" indent="0">
              <a:buNone/>
              <a:defRPr/>
            </a:lvl4pPr>
            <a:lvl5pPr marL="685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txBox="1">
            <a:spLocks noGrp="1"/>
          </p:cNvSpPr>
          <p:nvPr>
            <p:ph type="body" idx="4294967295"/>
          </p:nvPr>
        </p:nvSpPr>
        <p:spPr>
          <a:xfrm>
            <a:off x="6675440" y="1212851"/>
            <a:ext cx="5486400" cy="4804696"/>
          </a:xfrm>
        </p:spPr>
        <p:txBody>
          <a:bodyPr/>
          <a:lstStyle>
            <a:lvl1pPr marL="0" indent="0">
              <a:spcBef>
                <a:spcPts val="1225"/>
              </a:spcBef>
              <a:buNone/>
              <a:defRPr sz="3200"/>
            </a:lvl1pPr>
            <a:lvl2pPr marL="0" indent="0">
              <a:spcBef>
                <a:spcPts val="500"/>
              </a:spcBef>
              <a:buNone/>
              <a:defRPr sz="2000"/>
            </a:lvl2pPr>
            <a:lvl3pPr marL="231772" indent="0">
              <a:buNone/>
              <a:defRPr/>
            </a:lvl3pPr>
            <a:lvl4pPr marL="460372" indent="0">
              <a:buNone/>
              <a:defRPr/>
            </a:lvl4pPr>
            <a:lvl5pPr marL="6858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21179746"/>
      </p:ext>
    </p:extLst>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wo Column Bullet text">
    <p:bg>
      <p:bgPr>
        <a:solidFill>
          <a:srgbClr val="F8F8F8"/>
        </a:solidFill>
        <a:effectLst/>
      </p:bgPr>
    </p:bg>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solidFill>
                  <a:srgbClr val="D83B01"/>
                </a:solidFill>
              </a:defRPr>
            </a:lvl1pPr>
          </a:lstStyle>
          <a:p>
            <a:pPr lvl="0"/>
            <a:r>
              <a:rPr lang="en-US"/>
              <a:t>Click to edit Master title style</a:t>
            </a:r>
          </a:p>
        </p:txBody>
      </p:sp>
      <p:sp>
        <p:nvSpPr>
          <p:cNvPr id="3" name="Text Placeholder 3"/>
          <p:cNvSpPr txBox="1">
            <a:spLocks noGrp="1"/>
          </p:cNvSpPr>
          <p:nvPr>
            <p:ph type="body" idx="4294967295"/>
          </p:nvPr>
        </p:nvSpPr>
        <p:spPr>
          <a:xfrm>
            <a:off x="274640" y="1212851"/>
            <a:ext cx="5486400" cy="4804696"/>
          </a:xfrm>
        </p:spPr>
        <p:txBody>
          <a:bodyPr/>
          <a:lstStyle>
            <a:lvl1pPr marL="287341" indent="-287341">
              <a:spcBef>
                <a:spcPts val="1225"/>
              </a:spcBef>
              <a:buClr>
                <a:srgbClr val="505050"/>
              </a:buClr>
              <a:defRPr sz="3200"/>
            </a:lvl1pPr>
            <a:lvl2pPr marL="531165" indent="-233199">
              <a:defRPr/>
            </a:lvl2pPr>
            <a:lvl3pPr marL="699589" indent="-168423">
              <a:defRPr/>
            </a:lvl3pPr>
            <a:lvl4pPr marL="880960" indent="-181371">
              <a:defRPr/>
            </a:lvl4pPr>
            <a:lvl5pPr marL="1049374" indent="-168423">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txBox="1">
            <a:spLocks noGrp="1"/>
          </p:cNvSpPr>
          <p:nvPr>
            <p:ph type="body" idx="4294967295"/>
          </p:nvPr>
        </p:nvSpPr>
        <p:spPr>
          <a:xfrm>
            <a:off x="6675440" y="1212851"/>
            <a:ext cx="5486400" cy="4804696"/>
          </a:xfrm>
        </p:spPr>
        <p:txBody>
          <a:bodyPr/>
          <a:lstStyle>
            <a:lvl1pPr marL="287341" indent="-287341">
              <a:spcBef>
                <a:spcPts val="1225"/>
              </a:spcBef>
              <a:buClr>
                <a:srgbClr val="505050"/>
              </a:buClr>
              <a:defRPr sz="3200"/>
            </a:lvl1pPr>
            <a:lvl2pPr marL="531165" indent="-233199">
              <a:defRPr/>
            </a:lvl2pPr>
            <a:lvl3pPr marL="699589" indent="-168423">
              <a:defRPr/>
            </a:lvl3pPr>
            <a:lvl4pPr marL="880960" indent="-181371">
              <a:defRPr/>
            </a:lvl4pPr>
            <a:lvl5pPr marL="1049374" indent="-168423">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78472746"/>
      </p:ext>
    </p:extLst>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Only">
    <p:bg>
      <p:bgPr>
        <a:solidFill>
          <a:srgbClr val="F8F8F8"/>
        </a:solidFill>
        <a:effectLst/>
      </p:bgPr>
    </p:bg>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solidFill>
                  <a:srgbClr val="D83B01"/>
                </a:solidFill>
              </a:defRPr>
            </a:lvl1pPr>
          </a:lstStyle>
          <a:p>
            <a:pPr lvl="0"/>
            <a:r>
              <a:rPr lang="en-US"/>
              <a:t>Click to edit Master title style</a:t>
            </a:r>
          </a:p>
        </p:txBody>
      </p:sp>
    </p:spTree>
    <p:extLst>
      <p:ext uri="{BB962C8B-B14F-4D97-AF65-F5344CB8AC3E}">
        <p14:creationId xmlns:p14="http://schemas.microsoft.com/office/powerpoint/2010/main" val="3184639179"/>
      </p:ext>
    </p:extLst>
  </p:cSld>
  <p:clrMapOvr>
    <a:masterClrMapping/>
  </p:clrMapOvr>
  <p:transition>
    <p:fade/>
  </p:transition>
  <p:hf sldNum="0" hdr="0" ftr="0" dt="0"/>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ustomer Evidence Slide">
    <p:bg>
      <p:bgPr>
        <a:solidFill>
          <a:srgbClr val="F8F8F8"/>
        </a:solidFill>
        <a:effectLst/>
      </p:bgPr>
    </p:bg>
    <p:spTree>
      <p:nvGrpSpPr>
        <p:cNvPr id="1" name=""/>
        <p:cNvGrpSpPr/>
        <p:nvPr/>
      </p:nvGrpSpPr>
      <p:grpSpPr>
        <a:xfrm>
          <a:off x="0" y="0"/>
          <a:ext cx="0" cy="0"/>
          <a:chOff x="0" y="0"/>
          <a:chExt cx="0" cy="0"/>
        </a:xfrm>
      </p:grpSpPr>
      <p:sp>
        <p:nvSpPr>
          <p:cNvPr id="2" name="Rectangle 2"/>
          <p:cNvSpPr/>
          <p:nvPr/>
        </p:nvSpPr>
        <p:spPr>
          <a:xfrm>
            <a:off x="8954545" y="6449592"/>
            <a:ext cx="3481934" cy="544936"/>
          </a:xfrm>
          <a:prstGeom prst="rect">
            <a:avLst/>
          </a:prstGeom>
          <a:solidFill>
            <a:srgbClr val="FFFFFF"/>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000000"/>
              </a:solidFill>
              <a:uFillTx/>
              <a:latin typeface="Segoe UI"/>
            </a:endParaRPr>
          </a:p>
        </p:txBody>
      </p:sp>
      <p:sp>
        <p:nvSpPr>
          <p:cNvPr id="3" name="Picture Placeholder 7"/>
          <p:cNvSpPr txBox="1">
            <a:spLocks noGrp="1"/>
          </p:cNvSpPr>
          <p:nvPr>
            <p:ph type="pic" idx="4294967295"/>
          </p:nvPr>
        </p:nvSpPr>
        <p:spPr>
          <a:xfrm>
            <a:off x="6218240" y="1409026"/>
            <a:ext cx="5903915" cy="3312368"/>
          </a:xfrm>
        </p:spPr>
        <p:txBody>
          <a:bodyPr anchor="ctr" anchorCtr="1"/>
          <a:lstStyle>
            <a:lvl1pPr marL="0" indent="0" algn="ctr">
              <a:spcBef>
                <a:spcPts val="800"/>
              </a:spcBef>
              <a:buNone/>
              <a:defRPr lang="en-AU" sz="3200"/>
            </a:lvl1pPr>
          </a:lstStyle>
          <a:p>
            <a:pPr lvl="0"/>
            <a:r>
              <a:rPr lang="en-AU"/>
              <a:t>Insert picture</a:t>
            </a:r>
          </a:p>
        </p:txBody>
      </p:sp>
      <p:sp>
        <p:nvSpPr>
          <p:cNvPr id="4" name="Title 1"/>
          <p:cNvSpPr txBox="1">
            <a:spLocks noGrp="1"/>
          </p:cNvSpPr>
          <p:nvPr>
            <p:ph type="title"/>
          </p:nvPr>
        </p:nvSpPr>
        <p:spPr/>
        <p:txBody>
          <a:bodyPr/>
          <a:lstStyle>
            <a:lvl1pPr>
              <a:defRPr>
                <a:solidFill>
                  <a:srgbClr val="D83B01"/>
                </a:solidFill>
              </a:defRPr>
            </a:lvl1pPr>
          </a:lstStyle>
          <a:p>
            <a:pPr lvl="0"/>
            <a:r>
              <a:rPr lang="en-US"/>
              <a:t>Customer evidence slide</a:t>
            </a:r>
          </a:p>
        </p:txBody>
      </p:sp>
      <p:sp>
        <p:nvSpPr>
          <p:cNvPr id="5" name="Picture Placeholder 3"/>
          <p:cNvSpPr txBox="1">
            <a:spLocks noGrp="1"/>
          </p:cNvSpPr>
          <p:nvPr>
            <p:ph type="pic" idx="4294967295"/>
          </p:nvPr>
        </p:nvSpPr>
        <p:spPr>
          <a:xfrm>
            <a:off x="274640" y="1409026"/>
            <a:ext cx="5486400" cy="1827218"/>
          </a:xfrm>
          <a:blipFill>
            <a:blip r:embed="rId2"/>
            <a:stretch>
              <a:fillRect/>
            </a:stretch>
          </a:blipFill>
        </p:spPr>
        <p:txBody>
          <a:bodyPr lIns="182880" tIns="146304" rIns="182880" bIns="146304"/>
          <a:lstStyle>
            <a:lvl1pPr marL="0" indent="0">
              <a:spcBef>
                <a:spcPts val="600"/>
              </a:spcBef>
              <a:buNone/>
              <a:defRPr sz="2400">
                <a:solidFill>
                  <a:srgbClr val="48643E"/>
                </a:solidFill>
                <a:latin typeface="Segoe UI"/>
              </a:defRPr>
            </a:lvl1pPr>
          </a:lstStyle>
          <a:p>
            <a:pPr lvl="0"/>
            <a:r>
              <a:rPr lang="en-US"/>
              <a:t>Click icon to add picture</a:t>
            </a:r>
          </a:p>
        </p:txBody>
      </p:sp>
      <p:cxnSp>
        <p:nvCxnSpPr>
          <p:cNvPr id="6" name="Straight Connector 6"/>
          <p:cNvCxnSpPr/>
          <p:nvPr/>
        </p:nvCxnSpPr>
        <p:spPr>
          <a:xfrm>
            <a:off x="5989640" y="1409026"/>
            <a:ext cx="0" cy="5328593"/>
          </a:xfrm>
          <a:prstGeom prst="straightConnector1">
            <a:avLst/>
          </a:prstGeom>
          <a:noFill/>
          <a:ln w="3172" cap="flat">
            <a:solidFill>
              <a:srgbClr val="505050">
                <a:alpha val="25000"/>
              </a:srgbClr>
            </a:solidFill>
            <a:prstDash val="solid"/>
            <a:miter/>
          </a:ln>
        </p:spPr>
      </p:cxnSp>
      <p:sp>
        <p:nvSpPr>
          <p:cNvPr id="7" name="Text Placeholder 10"/>
          <p:cNvSpPr txBox="1">
            <a:spLocks noGrp="1"/>
          </p:cNvSpPr>
          <p:nvPr>
            <p:ph type="body" idx="4294967295"/>
          </p:nvPr>
        </p:nvSpPr>
        <p:spPr>
          <a:xfrm>
            <a:off x="274640" y="3381826"/>
            <a:ext cx="5486400" cy="3315833"/>
          </a:xfrm>
        </p:spPr>
        <p:txBody>
          <a:bodyPr lIns="35999" tIns="146304" rIns="182880" bIns="146304"/>
          <a:lstStyle>
            <a:lvl1pPr marL="0" indent="0">
              <a:spcBef>
                <a:spcPts val="600"/>
              </a:spcBef>
              <a:buNone/>
              <a:defRPr sz="2400"/>
            </a:lvl1pPr>
          </a:lstStyle>
          <a:p>
            <a:pPr lvl="0"/>
            <a:r>
              <a:rPr lang="en-US"/>
              <a:t>Edit Master text styles</a:t>
            </a:r>
          </a:p>
        </p:txBody>
      </p:sp>
      <p:sp>
        <p:nvSpPr>
          <p:cNvPr id="8" name="Text Placeholder 14"/>
          <p:cNvSpPr txBox="1">
            <a:spLocks noGrp="1"/>
          </p:cNvSpPr>
          <p:nvPr>
            <p:ph type="body" idx="4294967295"/>
          </p:nvPr>
        </p:nvSpPr>
        <p:spPr>
          <a:xfrm>
            <a:off x="6218240" y="4868859"/>
            <a:ext cx="5943600" cy="1868759"/>
          </a:xfrm>
          <a:solidFill>
            <a:srgbClr val="D83B01"/>
          </a:solidFill>
        </p:spPr>
        <p:txBody>
          <a:bodyPr lIns="182880" tIns="146304" rIns="182880" bIns="146304" anchor="ctr" anchorCtr="1"/>
          <a:lstStyle>
            <a:lvl1pPr marL="0" indent="0" algn="ctr">
              <a:lnSpc>
                <a:spcPct val="80000"/>
              </a:lnSpc>
              <a:spcBef>
                <a:spcPts val="0"/>
              </a:spcBef>
              <a:buNone/>
              <a:defRPr sz="3200"/>
            </a:lvl1pPr>
          </a:lstStyle>
          <a:p>
            <a:pPr lvl="0"/>
            <a:r>
              <a:rPr lang="en-US"/>
              <a:t>Edit Master text styles</a:t>
            </a:r>
          </a:p>
        </p:txBody>
      </p:sp>
    </p:spTree>
    <p:extLst>
      <p:ext uri="{BB962C8B-B14F-4D97-AF65-F5344CB8AC3E}">
        <p14:creationId xmlns:p14="http://schemas.microsoft.com/office/powerpoint/2010/main" val="2488230837"/>
      </p:ext>
    </p:extLst>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5_Section Title Accent Color 2">
    <p:bg>
      <p:bgPr>
        <a:solidFill>
          <a:srgbClr val="FFFFFF"/>
        </a:solidFill>
        <a:effectLst/>
      </p:bgPr>
    </p:bg>
    <p:spTree>
      <p:nvGrpSpPr>
        <p:cNvPr id="1" name=""/>
        <p:cNvGrpSpPr/>
        <p:nvPr/>
      </p:nvGrpSpPr>
      <p:grpSpPr>
        <a:xfrm>
          <a:off x="0" y="0"/>
          <a:ext cx="0" cy="0"/>
          <a:chOff x="0" y="0"/>
          <a:chExt cx="0" cy="0"/>
        </a:xfrm>
      </p:grpSpPr>
      <p:sp>
        <p:nvSpPr>
          <p:cNvPr id="2" name="Rectangle 3"/>
          <p:cNvSpPr/>
          <p:nvPr/>
        </p:nvSpPr>
        <p:spPr>
          <a:xfrm>
            <a:off x="0" y="0"/>
            <a:ext cx="12436470" cy="6305546"/>
          </a:xfrm>
          <a:prstGeom prst="rect">
            <a:avLst/>
          </a:prstGeom>
          <a:solidFill>
            <a:srgbClr val="D83B01"/>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000000"/>
              </a:solidFill>
              <a:uFillTx/>
              <a:latin typeface="Segoe UI"/>
            </a:endParaRPr>
          </a:p>
        </p:txBody>
      </p:sp>
      <p:sp>
        <p:nvSpPr>
          <p:cNvPr id="3" name="Title 1"/>
          <p:cNvSpPr txBox="1">
            <a:spLocks noGrp="1"/>
          </p:cNvSpPr>
          <p:nvPr>
            <p:ph type="title"/>
          </p:nvPr>
        </p:nvSpPr>
        <p:spPr>
          <a:xfrm>
            <a:off x="274640" y="2633170"/>
            <a:ext cx="8228301" cy="1181862"/>
          </a:xfrm>
        </p:spPr>
        <p:txBody>
          <a:bodyPr>
            <a:spAutoFit/>
          </a:bodyPr>
          <a:lstStyle>
            <a:lvl1pPr>
              <a:defRPr sz="7200" spc="-100"/>
            </a:lvl1pPr>
          </a:lstStyle>
          <a:p>
            <a:pPr lvl="0"/>
            <a:r>
              <a:rPr lang="en-US"/>
              <a:t>Demo title</a:t>
            </a:r>
          </a:p>
        </p:txBody>
      </p:sp>
      <p:sp>
        <p:nvSpPr>
          <p:cNvPr id="4" name="Text Placeholder 4"/>
          <p:cNvSpPr txBox="1">
            <a:spLocks noGrp="1"/>
          </p:cNvSpPr>
          <p:nvPr>
            <p:ph type="body" idx="4294967295"/>
          </p:nvPr>
        </p:nvSpPr>
        <p:spPr>
          <a:xfrm>
            <a:off x="274640" y="3693206"/>
            <a:ext cx="8229600" cy="738661"/>
          </a:xfrm>
        </p:spPr>
        <p:txBody>
          <a:bodyPr lIns="182880" tIns="146304" rIns="182880" bIns="146304">
            <a:spAutoFit/>
          </a:bodyPr>
          <a:lstStyle>
            <a:lvl1pPr marL="0" indent="0">
              <a:spcBef>
                <a:spcPts val="0"/>
              </a:spcBef>
              <a:buNone/>
              <a:defRPr sz="3200"/>
            </a:lvl1pPr>
          </a:lstStyle>
          <a:p>
            <a:pPr lvl="0"/>
            <a:r>
              <a:rPr lang="en-US"/>
              <a:t>Speaker Name</a:t>
            </a:r>
          </a:p>
        </p:txBody>
      </p:sp>
      <p:sp>
        <p:nvSpPr>
          <p:cNvPr id="5" name="Rectangle 4"/>
          <p:cNvSpPr/>
          <p:nvPr/>
        </p:nvSpPr>
        <p:spPr>
          <a:xfrm>
            <a:off x="0" y="6305574"/>
            <a:ext cx="12436470" cy="688954"/>
          </a:xfrm>
          <a:prstGeom prst="rect">
            <a:avLst/>
          </a:prstGeom>
          <a:solidFill>
            <a:srgbClr val="FFFFFF"/>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0" cap="none" spc="0" baseline="0">
              <a:solidFill>
                <a:srgbClr val="000000"/>
              </a:solidFill>
              <a:uFillTx/>
              <a:latin typeface="Segoe UI"/>
            </a:endParaRPr>
          </a:p>
        </p:txBody>
      </p:sp>
      <p:pic>
        <p:nvPicPr>
          <p:cNvPr id="6" name="Picture 5" descr="MSFT_logo_c_C-Gray_D_C-Gray_D.jpg"/>
          <p:cNvPicPr>
            <a:picLocks noChangeAspect="1"/>
          </p:cNvPicPr>
          <p:nvPr/>
        </p:nvPicPr>
        <p:blipFill>
          <a:blip r:embed="rId2"/>
          <a:stretch>
            <a:fillRect/>
          </a:stretch>
        </p:blipFill>
        <p:spPr>
          <a:xfrm>
            <a:off x="10394698" y="6305574"/>
            <a:ext cx="1800197" cy="662190"/>
          </a:xfrm>
          <a:prstGeom prst="rect">
            <a:avLst/>
          </a:prstGeom>
          <a:noFill/>
          <a:ln cap="flat">
            <a:noFill/>
          </a:ln>
        </p:spPr>
      </p:pic>
      <p:pic>
        <p:nvPicPr>
          <p:cNvPr id="7" name="Picture 9"/>
          <p:cNvPicPr>
            <a:picLocks noChangeAspect="1"/>
          </p:cNvPicPr>
          <p:nvPr/>
        </p:nvPicPr>
        <p:blipFill>
          <a:blip r:embed="rId3"/>
          <a:stretch>
            <a:fillRect/>
          </a:stretch>
        </p:blipFill>
        <p:spPr>
          <a:xfrm>
            <a:off x="494406" y="1841080"/>
            <a:ext cx="2483473" cy="584228"/>
          </a:xfrm>
          <a:prstGeom prst="rect">
            <a:avLst/>
          </a:prstGeom>
          <a:noFill/>
          <a:ln cap="flat">
            <a:noFill/>
          </a:ln>
        </p:spPr>
      </p:pic>
    </p:spTree>
    <p:extLst>
      <p:ext uri="{BB962C8B-B14F-4D97-AF65-F5344CB8AC3E}">
        <p14:creationId xmlns:p14="http://schemas.microsoft.com/office/powerpoint/2010/main" val="333930782"/>
      </p:ext>
    </p:extLst>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Section Title Accent Color 2">
    <p:bg>
      <p:bgPr>
        <a:solidFill>
          <a:srgbClr val="FFFFFF"/>
        </a:solidFill>
        <a:effectLst/>
      </p:bgPr>
    </p:bg>
    <p:spTree>
      <p:nvGrpSpPr>
        <p:cNvPr id="1" name=""/>
        <p:cNvGrpSpPr/>
        <p:nvPr/>
      </p:nvGrpSpPr>
      <p:grpSpPr>
        <a:xfrm>
          <a:off x="0" y="0"/>
          <a:ext cx="0" cy="0"/>
          <a:chOff x="0" y="0"/>
          <a:chExt cx="0" cy="0"/>
        </a:xfrm>
      </p:grpSpPr>
      <p:sp>
        <p:nvSpPr>
          <p:cNvPr id="2" name="Rectangle 3"/>
          <p:cNvSpPr/>
          <p:nvPr/>
        </p:nvSpPr>
        <p:spPr>
          <a:xfrm>
            <a:off x="0" y="0"/>
            <a:ext cx="12436470" cy="6305546"/>
          </a:xfrm>
          <a:prstGeom prst="rect">
            <a:avLst/>
          </a:prstGeom>
          <a:solidFill>
            <a:srgbClr val="D83B01"/>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000000"/>
              </a:solidFill>
              <a:uFillTx/>
              <a:latin typeface="Segoe UI"/>
            </a:endParaRPr>
          </a:p>
        </p:txBody>
      </p:sp>
      <p:sp>
        <p:nvSpPr>
          <p:cNvPr id="3" name="Title 1"/>
          <p:cNvSpPr txBox="1">
            <a:spLocks noGrp="1"/>
          </p:cNvSpPr>
          <p:nvPr>
            <p:ph type="title"/>
          </p:nvPr>
        </p:nvSpPr>
        <p:spPr>
          <a:xfrm>
            <a:off x="274640" y="2849188"/>
            <a:ext cx="11887200" cy="1181862"/>
          </a:xfrm>
        </p:spPr>
        <p:txBody>
          <a:bodyPr>
            <a:spAutoFit/>
          </a:bodyPr>
          <a:lstStyle>
            <a:lvl1pPr>
              <a:defRPr sz="7200" spc="-100"/>
            </a:lvl1pPr>
          </a:lstStyle>
          <a:p>
            <a:pPr lvl="0"/>
            <a:r>
              <a:rPr lang="en-US"/>
              <a:t>Section title</a:t>
            </a:r>
          </a:p>
        </p:txBody>
      </p:sp>
      <p:sp>
        <p:nvSpPr>
          <p:cNvPr id="4" name="Rectangle 6"/>
          <p:cNvSpPr/>
          <p:nvPr/>
        </p:nvSpPr>
        <p:spPr>
          <a:xfrm>
            <a:off x="0" y="6305574"/>
            <a:ext cx="12436470" cy="688954"/>
          </a:xfrm>
          <a:prstGeom prst="rect">
            <a:avLst/>
          </a:prstGeom>
          <a:solidFill>
            <a:srgbClr val="FFFFFF"/>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0" cap="none" spc="0" baseline="0">
              <a:solidFill>
                <a:srgbClr val="000000"/>
              </a:solidFill>
              <a:uFillTx/>
              <a:latin typeface="Segoe UI"/>
            </a:endParaRPr>
          </a:p>
        </p:txBody>
      </p:sp>
      <p:pic>
        <p:nvPicPr>
          <p:cNvPr id="5" name="Picture 7" descr="MSFT_logo_c_C-Gray_D_C-Gray_D.jpg"/>
          <p:cNvPicPr>
            <a:picLocks noChangeAspect="1"/>
          </p:cNvPicPr>
          <p:nvPr/>
        </p:nvPicPr>
        <p:blipFill>
          <a:blip r:embed="rId2"/>
          <a:stretch>
            <a:fillRect/>
          </a:stretch>
        </p:blipFill>
        <p:spPr>
          <a:xfrm>
            <a:off x="10394698" y="6305574"/>
            <a:ext cx="1800197" cy="662190"/>
          </a:xfrm>
          <a:prstGeom prst="rect">
            <a:avLst/>
          </a:prstGeom>
          <a:noFill/>
          <a:ln cap="flat">
            <a:noFill/>
          </a:ln>
        </p:spPr>
      </p:pic>
      <p:pic>
        <p:nvPicPr>
          <p:cNvPr id="6" name="Picture 9"/>
          <p:cNvPicPr>
            <a:picLocks noChangeAspect="1"/>
          </p:cNvPicPr>
          <p:nvPr/>
        </p:nvPicPr>
        <p:blipFill>
          <a:blip r:embed="rId3"/>
          <a:stretch>
            <a:fillRect/>
          </a:stretch>
        </p:blipFill>
        <p:spPr>
          <a:xfrm>
            <a:off x="494406" y="1841080"/>
            <a:ext cx="2483473" cy="584228"/>
          </a:xfrm>
          <a:prstGeom prst="rect">
            <a:avLst/>
          </a:prstGeom>
          <a:noFill/>
          <a:ln cap="flat">
            <a:noFill/>
          </a:ln>
        </p:spPr>
      </p:pic>
    </p:spTree>
    <p:extLst>
      <p:ext uri="{BB962C8B-B14F-4D97-AF65-F5344CB8AC3E}">
        <p14:creationId xmlns:p14="http://schemas.microsoft.com/office/powerpoint/2010/main" val="147225691"/>
      </p:ext>
    </p:extLst>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1_Section Title Accent Color 2">
    <p:bg>
      <p:bgPr>
        <a:solidFill>
          <a:srgbClr val="FFFFFF"/>
        </a:solidFill>
        <a:effectLst/>
      </p:bgPr>
    </p:bg>
    <p:spTree>
      <p:nvGrpSpPr>
        <p:cNvPr id="1" name=""/>
        <p:cNvGrpSpPr/>
        <p:nvPr/>
      </p:nvGrpSpPr>
      <p:grpSpPr>
        <a:xfrm>
          <a:off x="0" y="0"/>
          <a:ext cx="0" cy="0"/>
          <a:chOff x="0" y="0"/>
          <a:chExt cx="0" cy="0"/>
        </a:xfrm>
      </p:grpSpPr>
      <p:sp>
        <p:nvSpPr>
          <p:cNvPr id="2" name="Rectangle 3"/>
          <p:cNvSpPr/>
          <p:nvPr/>
        </p:nvSpPr>
        <p:spPr>
          <a:xfrm>
            <a:off x="0" y="0"/>
            <a:ext cx="12436470" cy="6305546"/>
          </a:xfrm>
          <a:prstGeom prst="rect">
            <a:avLst/>
          </a:prstGeom>
          <a:solidFill>
            <a:srgbClr val="FFB900"/>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000000"/>
              </a:solidFill>
              <a:uFillTx/>
              <a:latin typeface="Segoe UI"/>
            </a:endParaRPr>
          </a:p>
        </p:txBody>
      </p:sp>
      <p:sp>
        <p:nvSpPr>
          <p:cNvPr id="3" name="Title 1"/>
          <p:cNvSpPr txBox="1">
            <a:spLocks noGrp="1"/>
          </p:cNvSpPr>
          <p:nvPr>
            <p:ph type="title"/>
          </p:nvPr>
        </p:nvSpPr>
        <p:spPr>
          <a:xfrm>
            <a:off x="274640" y="2849188"/>
            <a:ext cx="11887200" cy="1181862"/>
          </a:xfrm>
        </p:spPr>
        <p:txBody>
          <a:bodyPr>
            <a:spAutoFit/>
          </a:bodyPr>
          <a:lstStyle>
            <a:lvl1pPr>
              <a:defRPr sz="7200" spc="-100"/>
            </a:lvl1pPr>
          </a:lstStyle>
          <a:p>
            <a:pPr lvl="0"/>
            <a:r>
              <a:rPr lang="en-US"/>
              <a:t>Section title</a:t>
            </a:r>
          </a:p>
        </p:txBody>
      </p:sp>
      <p:sp>
        <p:nvSpPr>
          <p:cNvPr id="4" name="Rectangle 4"/>
          <p:cNvSpPr/>
          <p:nvPr/>
        </p:nvSpPr>
        <p:spPr>
          <a:xfrm>
            <a:off x="0" y="6305574"/>
            <a:ext cx="12436470" cy="688954"/>
          </a:xfrm>
          <a:prstGeom prst="rect">
            <a:avLst/>
          </a:prstGeom>
          <a:solidFill>
            <a:srgbClr val="FFFFFF"/>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0" cap="none" spc="0" baseline="0">
              <a:solidFill>
                <a:srgbClr val="000000"/>
              </a:solidFill>
              <a:uFillTx/>
              <a:latin typeface="Segoe UI"/>
            </a:endParaRPr>
          </a:p>
        </p:txBody>
      </p:sp>
      <p:pic>
        <p:nvPicPr>
          <p:cNvPr id="5" name="Picture 5" descr="MSFT_logo_c_C-Gray_D_C-Gray_D.jpg"/>
          <p:cNvPicPr>
            <a:picLocks noChangeAspect="1"/>
          </p:cNvPicPr>
          <p:nvPr/>
        </p:nvPicPr>
        <p:blipFill>
          <a:blip r:embed="rId2"/>
          <a:stretch>
            <a:fillRect/>
          </a:stretch>
        </p:blipFill>
        <p:spPr>
          <a:xfrm>
            <a:off x="10394698" y="6305574"/>
            <a:ext cx="1800197" cy="662190"/>
          </a:xfrm>
          <a:prstGeom prst="rect">
            <a:avLst/>
          </a:prstGeom>
          <a:noFill/>
          <a:ln cap="flat">
            <a:noFill/>
          </a:ln>
        </p:spPr>
      </p:pic>
      <p:pic>
        <p:nvPicPr>
          <p:cNvPr id="6" name="Picture 7"/>
          <p:cNvPicPr>
            <a:picLocks noChangeAspect="1"/>
          </p:cNvPicPr>
          <p:nvPr/>
        </p:nvPicPr>
        <p:blipFill>
          <a:blip r:embed="rId3"/>
          <a:stretch>
            <a:fillRect/>
          </a:stretch>
        </p:blipFill>
        <p:spPr>
          <a:xfrm>
            <a:off x="494406" y="1841080"/>
            <a:ext cx="2483473" cy="584228"/>
          </a:xfrm>
          <a:prstGeom prst="rect">
            <a:avLst/>
          </a:prstGeom>
          <a:noFill/>
          <a:ln cap="flat">
            <a:noFill/>
          </a:ln>
        </p:spPr>
      </p:pic>
    </p:spTree>
    <p:extLst>
      <p:ext uri="{BB962C8B-B14F-4D97-AF65-F5344CB8AC3E}">
        <p14:creationId xmlns:p14="http://schemas.microsoft.com/office/powerpoint/2010/main" val="244468175"/>
      </p:ext>
    </p:extLst>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2_Section Title Accent Color 2">
    <p:bg>
      <p:bgPr>
        <a:solidFill>
          <a:srgbClr val="FFFFFF"/>
        </a:solidFill>
        <a:effectLst/>
      </p:bgPr>
    </p:bg>
    <p:spTree>
      <p:nvGrpSpPr>
        <p:cNvPr id="1" name=""/>
        <p:cNvGrpSpPr/>
        <p:nvPr/>
      </p:nvGrpSpPr>
      <p:grpSpPr>
        <a:xfrm>
          <a:off x="0" y="0"/>
          <a:ext cx="0" cy="0"/>
          <a:chOff x="0" y="0"/>
          <a:chExt cx="0" cy="0"/>
        </a:xfrm>
      </p:grpSpPr>
      <p:sp>
        <p:nvSpPr>
          <p:cNvPr id="2" name="Rectangle 3"/>
          <p:cNvSpPr/>
          <p:nvPr/>
        </p:nvSpPr>
        <p:spPr>
          <a:xfrm>
            <a:off x="0" y="0"/>
            <a:ext cx="12436470" cy="6305546"/>
          </a:xfrm>
          <a:prstGeom prst="rect">
            <a:avLst/>
          </a:prstGeom>
          <a:solidFill>
            <a:srgbClr val="A80000"/>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000000"/>
              </a:solidFill>
              <a:uFillTx/>
              <a:latin typeface="Segoe UI"/>
            </a:endParaRPr>
          </a:p>
        </p:txBody>
      </p:sp>
      <p:sp>
        <p:nvSpPr>
          <p:cNvPr id="3" name="Title 1"/>
          <p:cNvSpPr txBox="1">
            <a:spLocks noGrp="1"/>
          </p:cNvSpPr>
          <p:nvPr>
            <p:ph type="title"/>
          </p:nvPr>
        </p:nvSpPr>
        <p:spPr>
          <a:xfrm>
            <a:off x="274640" y="2849188"/>
            <a:ext cx="11887200" cy="1181862"/>
          </a:xfrm>
        </p:spPr>
        <p:txBody>
          <a:bodyPr>
            <a:spAutoFit/>
          </a:bodyPr>
          <a:lstStyle>
            <a:lvl1pPr>
              <a:defRPr sz="7200" spc="-100"/>
            </a:lvl1pPr>
          </a:lstStyle>
          <a:p>
            <a:pPr lvl="0"/>
            <a:r>
              <a:rPr lang="en-US"/>
              <a:t>Section title</a:t>
            </a:r>
          </a:p>
        </p:txBody>
      </p:sp>
      <p:sp>
        <p:nvSpPr>
          <p:cNvPr id="4" name="Rectangle 4"/>
          <p:cNvSpPr/>
          <p:nvPr/>
        </p:nvSpPr>
        <p:spPr>
          <a:xfrm>
            <a:off x="0" y="6305574"/>
            <a:ext cx="12436470" cy="688954"/>
          </a:xfrm>
          <a:prstGeom prst="rect">
            <a:avLst/>
          </a:prstGeom>
          <a:solidFill>
            <a:srgbClr val="FFFFFF"/>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0" cap="none" spc="0" baseline="0">
              <a:solidFill>
                <a:srgbClr val="000000"/>
              </a:solidFill>
              <a:uFillTx/>
              <a:latin typeface="Segoe UI"/>
            </a:endParaRPr>
          </a:p>
        </p:txBody>
      </p:sp>
      <p:pic>
        <p:nvPicPr>
          <p:cNvPr id="5" name="Picture 5" descr="MSFT_logo_c_C-Gray_D_C-Gray_D.jpg"/>
          <p:cNvPicPr>
            <a:picLocks noChangeAspect="1"/>
          </p:cNvPicPr>
          <p:nvPr/>
        </p:nvPicPr>
        <p:blipFill>
          <a:blip r:embed="rId2"/>
          <a:stretch>
            <a:fillRect/>
          </a:stretch>
        </p:blipFill>
        <p:spPr>
          <a:xfrm>
            <a:off x="10394698" y="6305574"/>
            <a:ext cx="1800197" cy="662190"/>
          </a:xfrm>
          <a:prstGeom prst="rect">
            <a:avLst/>
          </a:prstGeom>
          <a:noFill/>
          <a:ln cap="flat">
            <a:noFill/>
          </a:ln>
        </p:spPr>
      </p:pic>
      <p:pic>
        <p:nvPicPr>
          <p:cNvPr id="6" name="Picture 7"/>
          <p:cNvPicPr>
            <a:picLocks noChangeAspect="1"/>
          </p:cNvPicPr>
          <p:nvPr/>
        </p:nvPicPr>
        <p:blipFill>
          <a:blip r:embed="rId3"/>
          <a:stretch>
            <a:fillRect/>
          </a:stretch>
        </p:blipFill>
        <p:spPr>
          <a:xfrm>
            <a:off x="494406" y="1841080"/>
            <a:ext cx="2483473" cy="584228"/>
          </a:xfrm>
          <a:prstGeom prst="rect">
            <a:avLst/>
          </a:prstGeom>
          <a:noFill/>
          <a:ln cap="flat">
            <a:noFill/>
          </a:ln>
        </p:spPr>
      </p:pic>
    </p:spTree>
    <p:extLst>
      <p:ext uri="{BB962C8B-B14F-4D97-AF65-F5344CB8AC3E}">
        <p14:creationId xmlns:p14="http://schemas.microsoft.com/office/powerpoint/2010/main" val="1892520345"/>
      </p:ext>
    </p:extLst>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3_Section Title Accent Color 2">
    <p:bg>
      <p:bgPr>
        <a:solidFill>
          <a:srgbClr val="FFFFFF"/>
        </a:solidFill>
        <a:effectLst/>
      </p:bgPr>
    </p:bg>
    <p:spTree>
      <p:nvGrpSpPr>
        <p:cNvPr id="1" name=""/>
        <p:cNvGrpSpPr/>
        <p:nvPr/>
      </p:nvGrpSpPr>
      <p:grpSpPr>
        <a:xfrm>
          <a:off x="0" y="0"/>
          <a:ext cx="0" cy="0"/>
          <a:chOff x="0" y="0"/>
          <a:chExt cx="0" cy="0"/>
        </a:xfrm>
      </p:grpSpPr>
      <p:sp>
        <p:nvSpPr>
          <p:cNvPr id="2" name="Rectangle 3"/>
          <p:cNvSpPr/>
          <p:nvPr/>
        </p:nvSpPr>
        <p:spPr>
          <a:xfrm>
            <a:off x="0" y="0"/>
            <a:ext cx="12436470" cy="6305546"/>
          </a:xfrm>
          <a:prstGeom prst="rect">
            <a:avLst/>
          </a:prstGeom>
          <a:solidFill>
            <a:srgbClr val="FF8C00"/>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FF8C00"/>
              </a:solidFill>
              <a:uFillTx/>
              <a:latin typeface="Segoe UI"/>
            </a:endParaRPr>
          </a:p>
        </p:txBody>
      </p:sp>
      <p:sp>
        <p:nvSpPr>
          <p:cNvPr id="3" name="Title 1"/>
          <p:cNvSpPr txBox="1">
            <a:spLocks noGrp="1"/>
          </p:cNvSpPr>
          <p:nvPr>
            <p:ph type="title"/>
          </p:nvPr>
        </p:nvSpPr>
        <p:spPr>
          <a:xfrm>
            <a:off x="274640" y="2849188"/>
            <a:ext cx="11887200" cy="1200332"/>
          </a:xfrm>
        </p:spPr>
        <p:txBody>
          <a:bodyPr>
            <a:spAutoFit/>
          </a:bodyPr>
          <a:lstStyle>
            <a:lvl1pPr>
              <a:defRPr sz="7200" spc="-100"/>
            </a:lvl1pPr>
          </a:lstStyle>
          <a:p>
            <a:pPr lvl="0"/>
            <a:r>
              <a:rPr lang="en-US"/>
              <a:t>Video Title</a:t>
            </a:r>
          </a:p>
        </p:txBody>
      </p:sp>
      <p:sp>
        <p:nvSpPr>
          <p:cNvPr id="4" name="Rectangle 4"/>
          <p:cNvSpPr/>
          <p:nvPr/>
        </p:nvSpPr>
        <p:spPr>
          <a:xfrm>
            <a:off x="0" y="6305574"/>
            <a:ext cx="12436470" cy="688954"/>
          </a:xfrm>
          <a:prstGeom prst="rect">
            <a:avLst/>
          </a:prstGeom>
          <a:solidFill>
            <a:srgbClr val="FFFFFF"/>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0" cap="none" spc="0" baseline="0">
              <a:solidFill>
                <a:srgbClr val="000000"/>
              </a:solidFill>
              <a:uFillTx/>
              <a:latin typeface="Segoe UI"/>
            </a:endParaRPr>
          </a:p>
        </p:txBody>
      </p:sp>
      <p:pic>
        <p:nvPicPr>
          <p:cNvPr id="5" name="Picture 5" descr="MSFT_logo_c_C-Gray_D_C-Gray_D.jpg"/>
          <p:cNvPicPr>
            <a:picLocks noChangeAspect="1"/>
          </p:cNvPicPr>
          <p:nvPr/>
        </p:nvPicPr>
        <p:blipFill>
          <a:blip r:embed="rId2"/>
          <a:stretch>
            <a:fillRect/>
          </a:stretch>
        </p:blipFill>
        <p:spPr>
          <a:xfrm>
            <a:off x="10394698" y="6305574"/>
            <a:ext cx="1800197" cy="662190"/>
          </a:xfrm>
          <a:prstGeom prst="rect">
            <a:avLst/>
          </a:prstGeom>
          <a:noFill/>
          <a:ln cap="flat">
            <a:noFill/>
          </a:ln>
        </p:spPr>
      </p:pic>
      <p:pic>
        <p:nvPicPr>
          <p:cNvPr id="6" name="Picture 7"/>
          <p:cNvPicPr>
            <a:picLocks noChangeAspect="1"/>
          </p:cNvPicPr>
          <p:nvPr/>
        </p:nvPicPr>
        <p:blipFill>
          <a:blip r:embed="rId3"/>
          <a:stretch>
            <a:fillRect/>
          </a:stretch>
        </p:blipFill>
        <p:spPr>
          <a:xfrm>
            <a:off x="494406" y="1841080"/>
            <a:ext cx="2483473" cy="584228"/>
          </a:xfrm>
          <a:prstGeom prst="rect">
            <a:avLst/>
          </a:prstGeom>
          <a:noFill/>
          <a:ln cap="flat">
            <a:noFill/>
          </a:ln>
        </p:spPr>
      </p:pic>
    </p:spTree>
    <p:extLst>
      <p:ext uri="{BB962C8B-B14F-4D97-AF65-F5344CB8AC3E}">
        <p14:creationId xmlns:p14="http://schemas.microsoft.com/office/powerpoint/2010/main" val="798060052"/>
      </p:ext>
    </p:extLst>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50 50 Right Photo Layout">
    <p:bg>
      <p:bgPr>
        <a:solidFill>
          <a:srgbClr val="F8F8F8"/>
        </a:solidFill>
        <a:effectLst/>
      </p:bgPr>
    </p:bg>
    <p:spTree>
      <p:nvGrpSpPr>
        <p:cNvPr id="1" name=""/>
        <p:cNvGrpSpPr/>
        <p:nvPr/>
      </p:nvGrpSpPr>
      <p:grpSpPr>
        <a:xfrm>
          <a:off x="0" y="0"/>
          <a:ext cx="0" cy="0"/>
          <a:chOff x="0" y="0"/>
          <a:chExt cx="0" cy="0"/>
        </a:xfrm>
      </p:grpSpPr>
      <p:sp>
        <p:nvSpPr>
          <p:cNvPr id="2" name="Rectangle 6"/>
          <p:cNvSpPr/>
          <p:nvPr/>
        </p:nvSpPr>
        <p:spPr>
          <a:xfrm>
            <a:off x="0" y="1212851"/>
            <a:ext cx="12436470" cy="5781678"/>
          </a:xfrm>
          <a:prstGeom prst="rect">
            <a:avLst/>
          </a:prstGeom>
          <a:solidFill>
            <a:srgbClr val="F7F7F7"/>
          </a:solidFill>
          <a:ln cap="flat">
            <a:noFill/>
            <a:prstDash val="solid"/>
          </a:ln>
        </p:spPr>
        <p:txBody>
          <a:bodyPr vert="horz" wrap="square" lIns="46643" tIns="46643" rIns="46643" bIns="46643"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Segoe UI"/>
              <a:ea typeface="Segoe UI" pitchFamily="34"/>
              <a:cs typeface="Segoe UI" pitchFamily="34"/>
            </a:endParaRPr>
          </a:p>
        </p:txBody>
      </p:sp>
      <p:sp>
        <p:nvSpPr>
          <p:cNvPr id="3" name="Picture Placeholder 3"/>
          <p:cNvSpPr txBox="1">
            <a:spLocks noGrp="1"/>
          </p:cNvSpPr>
          <p:nvPr>
            <p:ph type="pic" idx="4294967295"/>
          </p:nvPr>
        </p:nvSpPr>
        <p:spPr>
          <a:xfrm>
            <a:off x="5857875" y="0"/>
            <a:ext cx="6578595" cy="6994529"/>
          </a:xfrm>
        </p:spPr>
        <p:txBody>
          <a:bodyPr anchor="ctr" anchorCtr="1"/>
          <a:lstStyle>
            <a:lvl1pPr marL="0" indent="0" algn="ctr">
              <a:buNone/>
              <a:defRPr lang="en-AU"/>
            </a:lvl1pPr>
          </a:lstStyle>
          <a:p>
            <a:pPr lvl="0"/>
            <a:endParaRPr lang="en-AU"/>
          </a:p>
        </p:txBody>
      </p:sp>
      <p:sp>
        <p:nvSpPr>
          <p:cNvPr id="4" name="Title 1"/>
          <p:cNvSpPr txBox="1">
            <a:spLocks noGrp="1"/>
          </p:cNvSpPr>
          <p:nvPr>
            <p:ph type="title"/>
          </p:nvPr>
        </p:nvSpPr>
        <p:spPr>
          <a:xfrm>
            <a:off x="299859" y="479429"/>
            <a:ext cx="5285744" cy="1217633"/>
          </a:xfrm>
        </p:spPr>
        <p:txBody>
          <a:bodyPr anchor="b"/>
          <a:lstStyle>
            <a:lvl1pPr>
              <a:lnSpc>
                <a:spcPct val="80000"/>
              </a:lnSpc>
              <a:defRPr/>
            </a:lvl1pPr>
          </a:lstStyle>
          <a:p>
            <a:pPr lvl="0"/>
            <a:r>
              <a:rPr lang="en-US"/>
              <a:t>50/50 photo layout title here</a:t>
            </a:r>
          </a:p>
        </p:txBody>
      </p:sp>
      <p:sp>
        <p:nvSpPr>
          <p:cNvPr id="5" name="Title 1"/>
          <p:cNvSpPr txBox="1"/>
          <p:nvPr/>
        </p:nvSpPr>
        <p:spPr>
          <a:xfrm>
            <a:off x="274640" y="295278"/>
            <a:ext cx="11889568" cy="917572"/>
          </a:xfrm>
          <a:prstGeom prst="rect">
            <a:avLst/>
          </a:prstGeom>
          <a:noFill/>
          <a:ln cap="flat">
            <a:noFill/>
          </a:ln>
        </p:spPr>
        <p:txBody>
          <a:bodyPr vert="horz" wrap="square" lIns="146304" tIns="91440" rIns="146304" bIns="91440" anchor="t" anchorCtr="0" compatLnSpc="1">
            <a:noAutofit/>
          </a:bodyPr>
          <a:lstStyle/>
          <a:p>
            <a:pPr marL="0" marR="0" lvl="0" indent="0" algn="l" defTabSz="932742" rtl="0" fontAlgn="auto" hangingPunct="1">
              <a:lnSpc>
                <a:spcPct val="90000"/>
              </a:lnSpc>
              <a:spcBef>
                <a:spcPts val="0"/>
              </a:spcBef>
              <a:spcAft>
                <a:spcPts val="0"/>
              </a:spcAft>
              <a:buNone/>
              <a:tabLst/>
              <a:defRPr sz="1800" b="0" i="0" u="none" strike="noStrike" kern="0" cap="none" spc="0" baseline="0">
                <a:solidFill>
                  <a:srgbClr val="000000"/>
                </a:solidFill>
                <a:uFillTx/>
              </a:defRPr>
            </a:pPr>
            <a:endParaRPr lang="en-US" sz="4800" b="0" i="0" u="none" strike="noStrike" kern="1200" cap="none" spc="-102" baseline="0">
              <a:solidFill>
                <a:srgbClr val="000000"/>
              </a:solidFill>
              <a:uFillTx/>
              <a:latin typeface="Segoe UI Light"/>
              <a:cs typeface="Segoe UI" pitchFamily="34"/>
            </a:endParaRPr>
          </a:p>
        </p:txBody>
      </p:sp>
      <p:sp>
        <p:nvSpPr>
          <p:cNvPr id="6" name="Text Placeholder 10"/>
          <p:cNvSpPr txBox="1">
            <a:spLocks noGrp="1"/>
          </p:cNvSpPr>
          <p:nvPr>
            <p:ph type="body" idx="4294967295"/>
          </p:nvPr>
        </p:nvSpPr>
        <p:spPr>
          <a:xfrm>
            <a:off x="457200" y="1841080"/>
            <a:ext cx="5303840" cy="4856588"/>
          </a:xfrm>
        </p:spPr>
        <p:txBody>
          <a:bodyPr lIns="35999" tIns="146304" rIns="182880" bIns="146304"/>
          <a:lstStyle>
            <a:lvl1pPr marL="0" indent="0">
              <a:spcBef>
                <a:spcPts val="600"/>
              </a:spcBef>
              <a:buNone/>
              <a:defRPr sz="2400">
                <a:solidFill>
                  <a:srgbClr val="505050"/>
                </a:solidFill>
              </a:defRPr>
            </a:lvl1pPr>
          </a:lstStyle>
          <a:p>
            <a:pPr lvl="0"/>
            <a:r>
              <a:rPr lang="en-US"/>
              <a:t>Edit Master text styles</a:t>
            </a:r>
          </a:p>
        </p:txBody>
      </p:sp>
      <p:pic>
        <p:nvPicPr>
          <p:cNvPr id="7" name="Picture 7" descr="Ignite_logos-02.eps"/>
          <p:cNvPicPr>
            <a:picLocks noChangeAspect="1"/>
          </p:cNvPicPr>
          <p:nvPr/>
        </p:nvPicPr>
        <p:blipFill>
          <a:blip r:embed="rId2"/>
          <a:stretch>
            <a:fillRect/>
          </a:stretch>
        </p:blipFill>
        <p:spPr>
          <a:xfrm>
            <a:off x="9962653" y="6233565"/>
            <a:ext cx="2185324" cy="728438"/>
          </a:xfrm>
          <a:prstGeom prst="rect">
            <a:avLst/>
          </a:prstGeom>
          <a:noFill/>
          <a:ln cap="flat">
            <a:noFill/>
          </a:ln>
        </p:spPr>
      </p:pic>
    </p:spTree>
    <p:extLst>
      <p:ext uri="{BB962C8B-B14F-4D97-AF65-F5344CB8AC3E}">
        <p14:creationId xmlns:p14="http://schemas.microsoft.com/office/powerpoint/2010/main" val="4264933431"/>
      </p:ext>
    </p:extLst>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4_Section Title Accent Color 2">
    <p:bg>
      <p:bgPr>
        <a:solidFill>
          <a:srgbClr val="FFFFFF"/>
        </a:solidFill>
        <a:effectLst/>
      </p:bgPr>
    </p:bg>
    <p:spTree>
      <p:nvGrpSpPr>
        <p:cNvPr id="1" name=""/>
        <p:cNvGrpSpPr/>
        <p:nvPr/>
      </p:nvGrpSpPr>
      <p:grpSpPr>
        <a:xfrm>
          <a:off x="0" y="0"/>
          <a:ext cx="0" cy="0"/>
          <a:chOff x="0" y="0"/>
          <a:chExt cx="0" cy="0"/>
        </a:xfrm>
      </p:grpSpPr>
      <p:sp>
        <p:nvSpPr>
          <p:cNvPr id="2" name="Rectangle 3"/>
          <p:cNvSpPr/>
          <p:nvPr/>
        </p:nvSpPr>
        <p:spPr>
          <a:xfrm>
            <a:off x="0" y="0"/>
            <a:ext cx="12436470" cy="6305546"/>
          </a:xfrm>
          <a:prstGeom prst="rect">
            <a:avLst/>
          </a:prstGeom>
          <a:solidFill>
            <a:srgbClr val="FFB900"/>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000000"/>
              </a:solidFill>
              <a:uFillTx/>
              <a:latin typeface="Segoe UI"/>
            </a:endParaRPr>
          </a:p>
        </p:txBody>
      </p:sp>
      <p:sp>
        <p:nvSpPr>
          <p:cNvPr id="3" name="Rectangle 2"/>
          <p:cNvSpPr/>
          <p:nvPr/>
        </p:nvSpPr>
        <p:spPr>
          <a:xfrm>
            <a:off x="0" y="6305574"/>
            <a:ext cx="12436470" cy="688954"/>
          </a:xfrm>
          <a:prstGeom prst="rect">
            <a:avLst/>
          </a:prstGeom>
          <a:solidFill>
            <a:srgbClr val="FFFFFF"/>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0" cap="none" spc="0" baseline="0">
              <a:solidFill>
                <a:srgbClr val="000000"/>
              </a:solidFill>
              <a:uFillTx/>
              <a:latin typeface="Segoe UI"/>
            </a:endParaRPr>
          </a:p>
        </p:txBody>
      </p:sp>
      <p:pic>
        <p:nvPicPr>
          <p:cNvPr id="4" name="Picture 4" descr="MSFT_logo_c_C-Gray_D_C-Gray_D.jpg"/>
          <p:cNvPicPr>
            <a:picLocks noChangeAspect="1"/>
          </p:cNvPicPr>
          <p:nvPr/>
        </p:nvPicPr>
        <p:blipFill>
          <a:blip r:embed="rId2"/>
          <a:stretch>
            <a:fillRect/>
          </a:stretch>
        </p:blipFill>
        <p:spPr>
          <a:xfrm>
            <a:off x="10394698" y="6305574"/>
            <a:ext cx="1800197" cy="662190"/>
          </a:xfrm>
          <a:prstGeom prst="rect">
            <a:avLst/>
          </a:prstGeom>
          <a:noFill/>
          <a:ln cap="flat">
            <a:noFill/>
          </a:ln>
        </p:spPr>
      </p:pic>
    </p:spTree>
    <p:extLst>
      <p:ext uri="{BB962C8B-B14F-4D97-AF65-F5344CB8AC3E}">
        <p14:creationId xmlns:p14="http://schemas.microsoft.com/office/powerpoint/2010/main" val="2214119185"/>
      </p:ext>
    </p:extLst>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6_Section Title Accent Color 2">
    <p:bg>
      <p:bgPr>
        <a:solidFill>
          <a:srgbClr val="FFFFFF"/>
        </a:solidFill>
        <a:effectLst/>
      </p:bgPr>
    </p:bg>
    <p:spTree>
      <p:nvGrpSpPr>
        <p:cNvPr id="1" name=""/>
        <p:cNvGrpSpPr/>
        <p:nvPr/>
      </p:nvGrpSpPr>
      <p:grpSpPr>
        <a:xfrm>
          <a:off x="0" y="0"/>
          <a:ext cx="0" cy="0"/>
          <a:chOff x="0" y="0"/>
          <a:chExt cx="0" cy="0"/>
        </a:xfrm>
      </p:grpSpPr>
      <p:sp>
        <p:nvSpPr>
          <p:cNvPr id="2" name="Rectangle 3"/>
          <p:cNvSpPr/>
          <p:nvPr/>
        </p:nvSpPr>
        <p:spPr>
          <a:xfrm>
            <a:off x="0" y="0"/>
            <a:ext cx="12436470" cy="6305546"/>
          </a:xfrm>
          <a:prstGeom prst="rect">
            <a:avLst/>
          </a:prstGeom>
          <a:solidFill>
            <a:srgbClr val="A80000"/>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1200" cap="none" spc="0" baseline="0">
              <a:solidFill>
                <a:srgbClr val="000000"/>
              </a:solidFill>
              <a:uFillTx/>
              <a:latin typeface="Segoe UI"/>
            </a:endParaRPr>
          </a:p>
        </p:txBody>
      </p:sp>
      <p:sp>
        <p:nvSpPr>
          <p:cNvPr id="3" name="Rectangle 2"/>
          <p:cNvSpPr/>
          <p:nvPr/>
        </p:nvSpPr>
        <p:spPr>
          <a:xfrm>
            <a:off x="0" y="6305574"/>
            <a:ext cx="12436470" cy="688954"/>
          </a:xfrm>
          <a:prstGeom prst="rect">
            <a:avLst/>
          </a:prstGeom>
          <a:solidFill>
            <a:srgbClr val="FFFFFF"/>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0" cap="none" spc="0" baseline="0">
              <a:solidFill>
                <a:srgbClr val="000000"/>
              </a:solidFill>
              <a:uFillTx/>
              <a:latin typeface="Segoe UI"/>
            </a:endParaRPr>
          </a:p>
        </p:txBody>
      </p:sp>
      <p:pic>
        <p:nvPicPr>
          <p:cNvPr id="4" name="Picture 4" descr="MSFT_logo_c_C-Gray_D_C-Gray_D.jpg"/>
          <p:cNvPicPr>
            <a:picLocks noChangeAspect="1"/>
          </p:cNvPicPr>
          <p:nvPr/>
        </p:nvPicPr>
        <p:blipFill>
          <a:blip r:embed="rId2"/>
          <a:stretch>
            <a:fillRect/>
          </a:stretch>
        </p:blipFill>
        <p:spPr>
          <a:xfrm>
            <a:off x="10394698" y="6305574"/>
            <a:ext cx="1800197" cy="662190"/>
          </a:xfrm>
          <a:prstGeom prst="rect">
            <a:avLst/>
          </a:prstGeom>
          <a:noFill/>
          <a:ln cap="flat">
            <a:noFill/>
          </a:ln>
        </p:spPr>
      </p:pic>
    </p:spTree>
    <p:extLst>
      <p:ext uri="{BB962C8B-B14F-4D97-AF65-F5344CB8AC3E}">
        <p14:creationId xmlns:p14="http://schemas.microsoft.com/office/powerpoint/2010/main" val="2504624264"/>
      </p:ext>
    </p:extLst>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Developer Code Layou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Slide for developer code</a:t>
            </a:r>
          </a:p>
        </p:txBody>
      </p:sp>
      <p:sp>
        <p:nvSpPr>
          <p:cNvPr id="3" name="Rectangle 2"/>
          <p:cNvSpPr/>
          <p:nvPr/>
        </p:nvSpPr>
        <p:spPr>
          <a:xfrm>
            <a:off x="0" y="1212851"/>
            <a:ext cx="12436470" cy="5781678"/>
          </a:xfrm>
          <a:prstGeom prst="rect">
            <a:avLst/>
          </a:prstGeom>
          <a:solidFill>
            <a:srgbClr val="FFFFFF"/>
          </a:solidFill>
          <a:ln cap="flat">
            <a:noFill/>
            <a:prstDash val="solid"/>
          </a:ln>
        </p:spPr>
        <p:txBody>
          <a:bodyPr vert="horz" wrap="square" lIns="46643" tIns="46643" rIns="46643" bIns="46643"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Segoe UI"/>
              <a:ea typeface="Segoe UI" pitchFamily="34"/>
              <a:cs typeface="Segoe UI" pitchFamily="34"/>
            </a:endParaRPr>
          </a:p>
        </p:txBody>
      </p:sp>
      <p:sp>
        <p:nvSpPr>
          <p:cNvPr id="4" name="Text Placeholder 4"/>
          <p:cNvSpPr txBox="1">
            <a:spLocks noGrp="1"/>
          </p:cNvSpPr>
          <p:nvPr>
            <p:ph type="body" idx="4294967295"/>
          </p:nvPr>
        </p:nvSpPr>
        <p:spPr>
          <a:xfrm>
            <a:off x="274640" y="1221153"/>
            <a:ext cx="11887200" cy="1995934"/>
          </a:xfrm>
        </p:spPr>
        <p:txBody>
          <a:bodyPr/>
          <a:lstStyle>
            <a:lvl1pPr marL="0" indent="0">
              <a:spcBef>
                <a:spcPts val="800"/>
              </a:spcBef>
              <a:buNone/>
              <a:defRPr sz="3300">
                <a:latin typeface="Consolas" pitchFamily="49"/>
                <a:cs typeface="Consolas" pitchFamily="49"/>
              </a:defRPr>
            </a:lvl1pPr>
            <a:lvl2pPr marL="346548" indent="0">
              <a:buNone/>
              <a:defRPr>
                <a:latin typeface="Consolas" pitchFamily="49"/>
                <a:cs typeface="Consolas" pitchFamily="49"/>
              </a:defRPr>
            </a:lvl2pPr>
            <a:lvl3pPr marL="584603" indent="0">
              <a:buNone/>
              <a:defRPr>
                <a:latin typeface="Consolas" pitchFamily="49"/>
                <a:cs typeface="Consolas" pitchFamily="49"/>
              </a:defRPr>
            </a:lvl3pPr>
            <a:lvl4pPr marL="814565" indent="0">
              <a:buNone/>
              <a:defRPr>
                <a:latin typeface="Consolas" pitchFamily="49"/>
                <a:cs typeface="Consolas" pitchFamily="49"/>
              </a:defRPr>
            </a:lvl4pPr>
            <a:lvl5pPr marL="1050993" indent="0">
              <a:buNone/>
              <a:defRPr>
                <a:latin typeface="Consolas" pitchFamily="49"/>
                <a:cs typeface="Consolas" pitchFamily="49"/>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366121892"/>
      </p:ext>
    </p:extLst>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p:cSld name="Video ">
    <p:bg>
      <p:bgPr>
        <a:solidFill>
          <a:srgbClr val="000000"/>
        </a:solidFill>
        <a:effectLst/>
      </p:bgPr>
    </p:bg>
    <p:spTree>
      <p:nvGrpSpPr>
        <p:cNvPr id="1" name=""/>
        <p:cNvGrpSpPr/>
        <p:nvPr/>
      </p:nvGrpSpPr>
      <p:grpSpPr>
        <a:xfrm>
          <a:off x="0" y="0"/>
          <a:ext cx="0" cy="0"/>
          <a:chOff x="0" y="0"/>
          <a:chExt cx="0" cy="0"/>
        </a:xfrm>
      </p:grpSpPr>
      <p:sp>
        <p:nvSpPr>
          <p:cNvPr id="2" name="Rectangle 2"/>
          <p:cNvSpPr/>
          <p:nvPr/>
        </p:nvSpPr>
        <p:spPr>
          <a:xfrm>
            <a:off x="9674617" y="6305574"/>
            <a:ext cx="2761853" cy="688954"/>
          </a:xfrm>
          <a:prstGeom prst="rect">
            <a:avLst/>
          </a:prstGeom>
          <a:solidFill>
            <a:srgbClr val="000000"/>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AU" sz="2000" b="0" i="0" u="none" strike="noStrike" kern="1200" cap="none" spc="0" baseline="0">
              <a:solidFill>
                <a:srgbClr val="000000"/>
              </a:solidFill>
              <a:uFillTx/>
              <a:latin typeface="Segoe UI"/>
            </a:endParaRPr>
          </a:p>
        </p:txBody>
      </p:sp>
    </p:spTree>
    <p:extLst>
      <p:ext uri="{BB962C8B-B14F-4D97-AF65-F5344CB8AC3E}">
        <p14:creationId xmlns:p14="http://schemas.microsoft.com/office/powerpoint/2010/main" val="973373109"/>
      </p:ext>
    </p:extLst>
  </p:cSld>
  <p:clrMapOvr>
    <a:masterClrMapping/>
  </p:clrMapOvr>
  <p:transition>
    <p:fade/>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losing logo slide_color">
    <p:bg>
      <p:bgPr>
        <a:solidFill>
          <a:srgbClr val="505050"/>
        </a:solidFill>
        <a:effectLst/>
      </p:bgPr>
    </p:bg>
    <p:spTree>
      <p:nvGrpSpPr>
        <p:cNvPr id="1" name=""/>
        <p:cNvGrpSpPr/>
        <p:nvPr/>
      </p:nvGrpSpPr>
      <p:grpSpPr>
        <a:xfrm>
          <a:off x="0" y="0"/>
          <a:ext cx="0" cy="0"/>
          <a:chOff x="0" y="0"/>
          <a:chExt cx="0" cy="0"/>
        </a:xfrm>
      </p:grpSpPr>
      <p:pic>
        <p:nvPicPr>
          <p:cNvPr id="2" name="Picture 7"/>
          <p:cNvPicPr>
            <a:picLocks noChangeAspect="1"/>
          </p:cNvPicPr>
          <p:nvPr/>
        </p:nvPicPr>
        <p:blipFill>
          <a:blip r:embed="rId2"/>
          <a:srcRect/>
          <a:stretch>
            <a:fillRect/>
          </a:stretch>
        </p:blipFill>
        <p:spPr>
          <a:xfrm>
            <a:off x="0" y="0"/>
            <a:ext cx="12436480" cy="6994529"/>
          </a:xfrm>
          <a:prstGeom prst="rect">
            <a:avLst/>
          </a:prstGeom>
          <a:noFill/>
          <a:ln cap="flat">
            <a:noFill/>
          </a:ln>
        </p:spPr>
      </p:pic>
      <p:sp>
        <p:nvSpPr>
          <p:cNvPr id="3" name="Text Box 3"/>
          <p:cNvSpPr txBox="1"/>
          <p:nvPr/>
        </p:nvSpPr>
        <p:spPr>
          <a:xfrm>
            <a:off x="274640" y="6294473"/>
            <a:ext cx="11887200" cy="403186"/>
          </a:xfrm>
          <a:prstGeom prst="rect">
            <a:avLst/>
          </a:prstGeom>
          <a:noFill/>
          <a:ln cap="flat">
            <a:noFill/>
          </a:ln>
        </p:spPr>
        <p:txBody>
          <a:bodyPr vert="horz" wrap="square" lIns="182880" tIns="146304" rIns="182880" bIns="146304" anchor="t" anchorCtr="0" compatLnSpc="1">
            <a:spAutoFit/>
          </a:bodyPr>
          <a:lstStyle/>
          <a:p>
            <a:pPr marL="0" marR="0" lvl="0" indent="0" algn="l" defTabSz="932285"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en-US" sz="700" b="0" i="0" u="none" strike="noStrike" kern="1200" cap="none" spc="0" baseline="0">
                <a:solidFill>
                  <a:srgbClr val="000000"/>
                </a:solidFill>
                <a:uFillTx/>
                <a:latin typeface="Segoe UI"/>
                <a:cs typeface="Segoe UI" pitchFamily="34"/>
              </a:rPr>
              <a:t>© 2016 Microsoft Corporation. All rights reserved. </a:t>
            </a:r>
          </a:p>
        </p:txBody>
      </p:sp>
      <p:sp>
        <p:nvSpPr>
          <p:cNvPr id="4" name="TextBox 3"/>
          <p:cNvSpPr txBox="1"/>
          <p:nvPr/>
        </p:nvSpPr>
        <p:spPr>
          <a:xfrm>
            <a:off x="9674617" y="6377583"/>
            <a:ext cx="2448269" cy="387797"/>
          </a:xfrm>
          <a:prstGeom prst="rect">
            <a:avLst/>
          </a:prstGeom>
          <a:noFill/>
          <a:ln cap="flat">
            <a:noFill/>
          </a:ln>
        </p:spPr>
        <p:txBody>
          <a:bodyPr vert="horz" wrap="square" lIns="91440" tIns="45720" rIns="91440" bIns="45720" anchor="t" anchorCtr="0" compatLnSpc="1">
            <a:spAutoFit/>
          </a:bodyPr>
          <a:lstStyle/>
          <a:p>
            <a:pPr marL="0" marR="0" lvl="0" indent="0" algn="r" defTabSz="932742" rtl="0" fontAlgn="auto" hangingPunct="1">
              <a:lnSpc>
                <a:spcPct val="80000"/>
              </a:lnSpc>
              <a:spcBef>
                <a:spcPts val="0"/>
              </a:spcBef>
              <a:spcAft>
                <a:spcPts val="0"/>
              </a:spcAft>
              <a:buNone/>
              <a:tabLst/>
              <a:defRPr sz="1800" b="0" i="0" u="none" strike="noStrike" kern="0" cap="none" spc="0" baseline="0">
                <a:solidFill>
                  <a:srgbClr val="000000"/>
                </a:solidFill>
                <a:uFillTx/>
              </a:defRPr>
            </a:pPr>
            <a:r>
              <a:rPr lang="en-US" sz="2400" b="0" i="0" u="none" strike="noStrike" kern="1200" cap="none" spc="0" baseline="0">
                <a:solidFill>
                  <a:srgbClr val="FFFFFF"/>
                </a:solidFill>
                <a:uFillTx/>
                <a:latin typeface="Segoe UI Light"/>
              </a:rPr>
              <a:t>Microsoft</a:t>
            </a:r>
            <a:r>
              <a:rPr lang="en-US" sz="2400" b="0" i="0" u="none" strike="noStrike" kern="1200" cap="none" spc="0" baseline="0">
                <a:solidFill>
                  <a:srgbClr val="FFFFFF"/>
                </a:solidFill>
                <a:uFillTx/>
                <a:latin typeface="Segoe UI"/>
              </a:rPr>
              <a:t> </a:t>
            </a:r>
            <a:r>
              <a:rPr lang="en-US" sz="2400" b="0" i="0" u="none" strike="noStrike" kern="1200" cap="none" spc="0" baseline="0">
                <a:solidFill>
                  <a:srgbClr val="FFFFFF"/>
                </a:solidFill>
                <a:uFillTx/>
                <a:latin typeface="Segoe UI" pitchFamily="34"/>
                <a:ea typeface="Segoe UI" pitchFamily="34"/>
                <a:cs typeface="Segoe UI" pitchFamily="34"/>
              </a:rPr>
              <a:t>Ignite</a:t>
            </a:r>
            <a:endParaRPr lang="en-AU" sz="2400" b="0" i="0" u="none" strike="noStrike" kern="1200" cap="none" spc="0" baseline="0">
              <a:solidFill>
                <a:srgbClr val="FFFFFF"/>
              </a:solidFill>
              <a:uFillTx/>
              <a:latin typeface="Segoe UI" pitchFamily="34"/>
              <a:ea typeface="Segoe UI" pitchFamily="34"/>
              <a:cs typeface="Segoe UI" pitchFamily="34"/>
            </a:endParaRPr>
          </a:p>
        </p:txBody>
      </p:sp>
      <p:sp>
        <p:nvSpPr>
          <p:cNvPr id="5" name="Title 1"/>
          <p:cNvSpPr txBox="1">
            <a:spLocks noGrp="1"/>
          </p:cNvSpPr>
          <p:nvPr>
            <p:ph type="title"/>
          </p:nvPr>
        </p:nvSpPr>
        <p:spPr>
          <a:xfrm>
            <a:off x="274640" y="2849188"/>
            <a:ext cx="11887200" cy="1181862"/>
          </a:xfrm>
        </p:spPr>
        <p:txBody>
          <a:bodyPr/>
          <a:lstStyle>
            <a:lvl1pPr>
              <a:defRPr sz="7200"/>
            </a:lvl1pPr>
          </a:lstStyle>
          <a:p>
            <a:pPr lvl="0"/>
            <a:endParaRPr lang="en-US"/>
          </a:p>
        </p:txBody>
      </p:sp>
      <p:sp>
        <p:nvSpPr>
          <p:cNvPr id="6" name="Rectangle 10"/>
          <p:cNvSpPr/>
          <p:nvPr/>
        </p:nvSpPr>
        <p:spPr>
          <a:xfrm>
            <a:off x="0" y="6305574"/>
            <a:ext cx="12436470" cy="688954"/>
          </a:xfrm>
          <a:prstGeom prst="rect">
            <a:avLst/>
          </a:prstGeom>
          <a:solidFill>
            <a:srgbClr val="FFFFFF"/>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0" cap="none" spc="0" baseline="0">
              <a:solidFill>
                <a:srgbClr val="000000"/>
              </a:solidFill>
              <a:uFillTx/>
              <a:latin typeface="Segoe UI"/>
            </a:endParaRPr>
          </a:p>
        </p:txBody>
      </p:sp>
      <p:pic>
        <p:nvPicPr>
          <p:cNvPr id="7" name="Picture 11" descr="MSFT_logo_c_C-Gray_D_C-Gray_D.jpg"/>
          <p:cNvPicPr>
            <a:picLocks noChangeAspect="1"/>
          </p:cNvPicPr>
          <p:nvPr/>
        </p:nvPicPr>
        <p:blipFill>
          <a:blip r:embed="rId3"/>
          <a:stretch>
            <a:fillRect/>
          </a:stretch>
        </p:blipFill>
        <p:spPr>
          <a:xfrm>
            <a:off x="10394698" y="6363465"/>
            <a:ext cx="1800197" cy="662190"/>
          </a:xfrm>
          <a:prstGeom prst="rect">
            <a:avLst/>
          </a:prstGeom>
          <a:noFill/>
          <a:ln cap="flat">
            <a:noFill/>
          </a:ln>
        </p:spPr>
      </p:pic>
    </p:spTree>
    <p:extLst>
      <p:ext uri="{BB962C8B-B14F-4D97-AF65-F5344CB8AC3E}">
        <p14:creationId xmlns:p14="http://schemas.microsoft.com/office/powerpoint/2010/main" val="1372859677"/>
      </p:ext>
    </p:extLst>
  </p:cSld>
  <p:clrMapOvr>
    <a:masterClrMapping/>
  </p:clrMapOvr>
  <p:transition>
    <p:fade/>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Black Notes slide Layout">
    <p:bg>
      <p:bgPr>
        <a:solidFill>
          <a:srgbClr val="000000"/>
        </a:solidFill>
        <a:effectLst/>
      </p:bgPr>
    </p:bg>
    <p:spTree>
      <p:nvGrpSpPr>
        <p:cNvPr id="1" name=""/>
        <p:cNvGrpSpPr/>
        <p:nvPr/>
      </p:nvGrpSpPr>
      <p:grpSpPr>
        <a:xfrm>
          <a:off x="0" y="0"/>
          <a:ext cx="0" cy="0"/>
          <a:chOff x="0" y="0"/>
          <a:chExt cx="0" cy="0"/>
        </a:xfrm>
      </p:grpSpPr>
      <p:sp>
        <p:nvSpPr>
          <p:cNvPr id="2" name="Text Placeholder 5"/>
          <p:cNvSpPr txBox="1">
            <a:spLocks noGrp="1"/>
          </p:cNvSpPr>
          <p:nvPr>
            <p:ph type="body" idx="4294967295"/>
          </p:nvPr>
        </p:nvSpPr>
        <p:spPr>
          <a:xfrm>
            <a:off x="274640" y="1212851"/>
            <a:ext cx="11887200" cy="2443743"/>
          </a:xfrm>
        </p:spPr>
        <p:txBody>
          <a:bodyPr/>
          <a:lstStyle>
            <a:lvl1pPr marL="290514" indent="-290514">
              <a:spcBef>
                <a:spcPts val="900"/>
              </a:spcBef>
              <a:buClr>
                <a:srgbClr val="FFFFFF"/>
              </a:buClr>
              <a:defRPr sz="3600">
                <a:latin typeface="Segoe UI" pitchFamily="34"/>
                <a:ea typeface="Segoe UI" pitchFamily="34"/>
                <a:cs typeface="Segoe UI" pitchFamily="34"/>
              </a:defRPr>
            </a:lvl1pPr>
            <a:lvl2pPr marL="571500" indent="-280985">
              <a:spcBef>
                <a:spcPts val="800"/>
              </a:spcBef>
              <a:buClr>
                <a:srgbClr val="FFFFFF"/>
              </a:buClr>
              <a:defRPr sz="3200">
                <a:latin typeface="Segoe UI" pitchFamily="34"/>
                <a:ea typeface="Segoe UI" pitchFamily="34"/>
                <a:cs typeface="Segoe UI" pitchFamily="34"/>
              </a:defRPr>
            </a:lvl2pPr>
            <a:lvl3pPr marL="862014" indent="-290514">
              <a:spcBef>
                <a:spcPts val="700"/>
              </a:spcBef>
              <a:buClr>
                <a:srgbClr val="FFFFFF"/>
              </a:buClr>
              <a:defRPr sz="2800">
                <a:latin typeface="Segoe UI" pitchFamily="34"/>
                <a:ea typeface="Segoe UI" pitchFamily="34"/>
                <a:cs typeface="Segoe UI" pitchFamily="34"/>
              </a:defRPr>
            </a:lvl3pPr>
            <a:lvl4pPr marL="1090614">
              <a:spcBef>
                <a:spcPts val="600"/>
              </a:spcBef>
              <a:buClr>
                <a:srgbClr val="FFFFFF"/>
              </a:buClr>
              <a:defRPr sz="2400">
                <a:latin typeface="Segoe UI" pitchFamily="34"/>
                <a:ea typeface="Segoe UI" pitchFamily="34"/>
                <a:cs typeface="Segoe UI" pitchFamily="34"/>
              </a:defRPr>
            </a:lvl4pPr>
            <a:lvl5pPr marL="1319214">
              <a:spcBef>
                <a:spcPts val="500"/>
              </a:spcBef>
              <a:buClr>
                <a:srgbClr val="FFFFFF"/>
              </a:buClr>
              <a:defRPr sz="2000">
                <a:latin typeface="Segoe UI" pitchFamily="34"/>
                <a:ea typeface="Segoe UI" pitchFamily="34"/>
                <a:cs typeface="Segoe UI" pitchFamily="34"/>
              </a:defRPr>
            </a:lvl5pPr>
          </a:lstStyle>
          <a:p>
            <a:pPr lvl="0"/>
            <a:r>
              <a:rPr lang="en-US"/>
              <a:t>Use this Layout for Speaker Notes slides</a:t>
            </a:r>
          </a:p>
          <a:p>
            <a:pPr lvl="1"/>
            <a:r>
              <a:rPr lang="en-US"/>
              <a:t>Second level</a:t>
            </a:r>
          </a:p>
          <a:p>
            <a:pPr lvl="2"/>
            <a:r>
              <a:rPr lang="en-US"/>
              <a:t>Third level</a:t>
            </a:r>
          </a:p>
          <a:p>
            <a:pPr lvl="3"/>
            <a:r>
              <a:rPr lang="en-US"/>
              <a:t>Fourth level</a:t>
            </a:r>
          </a:p>
          <a:p>
            <a:pPr lvl="4"/>
            <a:r>
              <a:rPr lang="en-US"/>
              <a:t>Fifth level</a:t>
            </a:r>
          </a:p>
        </p:txBody>
      </p:sp>
      <p:sp>
        <p:nvSpPr>
          <p:cNvPr id="3" name="Text Placeholder 6"/>
          <p:cNvSpPr txBox="1">
            <a:spLocks noGrp="1"/>
          </p:cNvSpPr>
          <p:nvPr>
            <p:ph type="body" idx="4294967295"/>
          </p:nvPr>
        </p:nvSpPr>
        <p:spPr>
          <a:xfrm>
            <a:off x="0" y="6363071"/>
            <a:ext cx="12436480" cy="631448"/>
          </a:xfrm>
          <a:solidFill>
            <a:srgbClr val="FFFF99"/>
          </a:solidFill>
        </p:spPr>
        <p:txBody>
          <a:bodyPr lIns="155457" tIns="77733" rIns="155457" bIns="77733" anchor="b"/>
          <a:lstStyle>
            <a:lvl1pPr algn="r">
              <a:spcBef>
                <a:spcPts val="900"/>
              </a:spcBef>
              <a:buNone/>
              <a:defRPr sz="3700" spc="-51">
                <a:latin typeface="Segoe UI" pitchFamily="34"/>
                <a:ea typeface="Segoe UI" pitchFamily="34"/>
                <a:cs typeface="Segoe UI" pitchFamily="34"/>
              </a:defRPr>
            </a:lvl1pPr>
          </a:lstStyle>
          <a:p>
            <a:pPr lvl="0"/>
            <a:r>
              <a:rPr lang="en-US"/>
              <a:t>Next:</a:t>
            </a:r>
          </a:p>
        </p:txBody>
      </p:sp>
      <p:sp>
        <p:nvSpPr>
          <p:cNvPr id="4" name="Title 2"/>
          <p:cNvSpPr txBox="1">
            <a:spLocks noGrp="1"/>
          </p:cNvSpPr>
          <p:nvPr>
            <p:ph type="title"/>
          </p:nvPr>
        </p:nvSpPr>
        <p:spPr/>
        <p:txBody>
          <a:bodyPr/>
          <a:lstStyle>
            <a:lvl1pPr>
              <a:defRPr>
                <a:latin typeface="Segoe UI" pitchFamily="34"/>
                <a:ea typeface="Segoe UI" pitchFamily="34"/>
              </a:defRPr>
            </a:lvl1pPr>
          </a:lstStyle>
          <a:p>
            <a:pPr lvl="0"/>
            <a:r>
              <a:rPr lang="en-US"/>
              <a:t>Click to edit Master title style</a:t>
            </a:r>
          </a:p>
        </p:txBody>
      </p:sp>
    </p:spTree>
    <p:extLst>
      <p:ext uri="{BB962C8B-B14F-4D97-AF65-F5344CB8AC3E}">
        <p14:creationId xmlns:p14="http://schemas.microsoft.com/office/powerpoint/2010/main" val="3425078182"/>
      </p:ext>
    </p:extLst>
  </p:cSld>
  <p:clrMapOvr>
    <a:masterClrMapping/>
  </p:clrMapOvr>
  <p:transition>
    <p:fade/>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Blank Accent Color 2">
    <p:bg>
      <p:bgPr>
        <a:solidFill>
          <a:srgbClr val="FFB900"/>
        </a:solidFill>
        <a:effectLst/>
      </p:bgPr>
    </p:bg>
    <p:spTree>
      <p:nvGrpSpPr>
        <p:cNvPr id="1" name=""/>
        <p:cNvGrpSpPr/>
        <p:nvPr/>
      </p:nvGrpSpPr>
      <p:grpSpPr>
        <a:xfrm>
          <a:off x="0" y="0"/>
          <a:ext cx="0" cy="0"/>
          <a:chOff x="0" y="0"/>
          <a:chExt cx="0" cy="0"/>
        </a:xfrm>
      </p:grpSpPr>
      <p:sp>
        <p:nvSpPr>
          <p:cNvPr id="2" name="Rectangle 1"/>
          <p:cNvSpPr/>
          <p:nvPr/>
        </p:nvSpPr>
        <p:spPr>
          <a:xfrm>
            <a:off x="0" y="6305574"/>
            <a:ext cx="12436470" cy="688954"/>
          </a:xfrm>
          <a:prstGeom prst="rect">
            <a:avLst/>
          </a:prstGeom>
          <a:solidFill>
            <a:srgbClr val="FFFFFF"/>
          </a:solidFill>
          <a:ln cap="flat">
            <a:noFill/>
            <a:prstDash val="solid"/>
          </a:ln>
        </p:spPr>
        <p:txBody>
          <a:bodyPr vert="horz" wrap="square" lIns="0" tIns="46634" rIns="0" bIns="46634" anchor="ctr" anchorCtr="1" compatLnSpc="1">
            <a:noAutofit/>
          </a:bodyPr>
          <a:lstStyle/>
          <a:p>
            <a:pPr marL="0" marR="0" lvl="0" indent="0" algn="ctr" defTabSz="932468"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2000" b="0" i="0" u="none" strike="noStrike" kern="0" cap="none" spc="0" baseline="0">
              <a:solidFill>
                <a:srgbClr val="000000"/>
              </a:solidFill>
              <a:uFillTx/>
              <a:latin typeface="Segoe UI"/>
            </a:endParaRPr>
          </a:p>
        </p:txBody>
      </p:sp>
      <p:pic>
        <p:nvPicPr>
          <p:cNvPr id="3" name="Picture 2" descr="MSFT_logo_c_C-Gray_D_C-Gray_D.jpg"/>
          <p:cNvPicPr>
            <a:picLocks noChangeAspect="1"/>
          </p:cNvPicPr>
          <p:nvPr/>
        </p:nvPicPr>
        <p:blipFill>
          <a:blip r:embed="rId2"/>
          <a:stretch>
            <a:fillRect/>
          </a:stretch>
        </p:blipFill>
        <p:spPr>
          <a:xfrm>
            <a:off x="10394698" y="6363465"/>
            <a:ext cx="1800197" cy="662190"/>
          </a:xfrm>
          <a:prstGeom prst="rect">
            <a:avLst/>
          </a:prstGeom>
          <a:noFill/>
          <a:ln cap="flat">
            <a:noFill/>
          </a:ln>
        </p:spPr>
      </p:pic>
    </p:spTree>
    <p:extLst>
      <p:ext uri="{BB962C8B-B14F-4D97-AF65-F5344CB8AC3E}">
        <p14:creationId xmlns:p14="http://schemas.microsoft.com/office/powerpoint/2010/main" val="3181389852"/>
      </p:ext>
    </p:extLst>
  </p:cSld>
  <p:clrMapOvr>
    <a:masterClrMapping/>
  </p:clrMapOvr>
  <p:transition>
    <p:fade/>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1554562" y="1144709"/>
            <a:ext cx="9327355" cy="2435129"/>
          </a:xfrm>
        </p:spPr>
        <p:txBody>
          <a:bodyPr anchor="b" anchorCtr="1"/>
          <a:lstStyle>
            <a:lvl1pPr algn="ctr">
              <a:defRPr sz="6119"/>
            </a:lvl1pPr>
          </a:lstStyle>
          <a:p>
            <a:pPr lvl="0"/>
            <a:r>
              <a:rPr lang="en-US"/>
              <a:t>Click to edit Master title style</a:t>
            </a:r>
          </a:p>
        </p:txBody>
      </p:sp>
      <p:sp>
        <p:nvSpPr>
          <p:cNvPr id="3" name="Subtitle 2"/>
          <p:cNvSpPr txBox="1">
            <a:spLocks noGrp="1"/>
          </p:cNvSpPr>
          <p:nvPr>
            <p:ph type="subTitle" idx="1"/>
          </p:nvPr>
        </p:nvSpPr>
        <p:spPr>
          <a:xfrm>
            <a:off x="1554562" y="3673748"/>
            <a:ext cx="9327355" cy="1688723"/>
          </a:xfrm>
        </p:spPr>
        <p:txBody>
          <a:bodyPr anchorCtr="1"/>
          <a:lstStyle>
            <a:lvl1pPr marL="0" indent="0" algn="ctr">
              <a:buNone/>
              <a:defRPr sz="2448"/>
            </a:lvl1pPr>
          </a:lstStyle>
          <a:p>
            <a:pPr lvl="0"/>
            <a:r>
              <a:rPr lang="en-US"/>
              <a:t>Click to edit Master subtitle style</a:t>
            </a:r>
          </a:p>
        </p:txBody>
      </p:sp>
      <p:sp>
        <p:nvSpPr>
          <p:cNvPr id="4" name="Date Placeholder 3"/>
          <p:cNvSpPr txBox="1">
            <a:spLocks noGrp="1"/>
          </p:cNvSpPr>
          <p:nvPr>
            <p:ph type="dt" sz="half" idx="7"/>
          </p:nvPr>
        </p:nvSpPr>
        <p:spPr/>
        <p:txBody>
          <a:bodyPr/>
          <a:lstStyle>
            <a:lvl1pPr>
              <a:defRPr/>
            </a:lvl1pPr>
          </a:lstStyle>
          <a:p>
            <a:pPr lvl="0"/>
            <a:fld id="{BF0F86D4-9860-442F-AC70-ED172BDFF5CF}" type="datetime1">
              <a:rPr lang="en-US"/>
              <a:pPr lvl="0"/>
              <a:t>5/14/2017</a:t>
            </a:fld>
            <a:endParaRPr lang="en-US"/>
          </a:p>
        </p:txBody>
      </p:sp>
      <p:sp>
        <p:nvSpPr>
          <p:cNvPr id="5" name="Footer Placeholder 4"/>
          <p:cNvSpPr txBox="1">
            <a:spLocks noGrp="1"/>
          </p:cNvSpPr>
          <p:nvPr>
            <p:ph type="ftr" sz="quarter" idx="9"/>
          </p:nvPr>
        </p:nvSpPr>
        <p:spPr/>
        <p:txBody>
          <a:bodyPr/>
          <a:lstStyle>
            <a:lvl1pPr>
              <a:defRPr/>
            </a:lvl1pPr>
          </a:lstStyle>
          <a:p>
            <a:pPr lvl="0"/>
            <a:endParaRPr lang="en-US"/>
          </a:p>
        </p:txBody>
      </p:sp>
      <p:sp>
        <p:nvSpPr>
          <p:cNvPr id="6" name="Slide Number Placeholder 5"/>
          <p:cNvSpPr txBox="1">
            <a:spLocks noGrp="1"/>
          </p:cNvSpPr>
          <p:nvPr>
            <p:ph type="sldNum" sz="quarter" idx="8"/>
          </p:nvPr>
        </p:nvSpPr>
        <p:spPr/>
        <p:txBody>
          <a:bodyPr/>
          <a:lstStyle>
            <a:lvl1pPr>
              <a:defRPr/>
            </a:lvl1pPr>
          </a:lstStyle>
          <a:p>
            <a:pPr lvl="0"/>
            <a:fld id="{10CC1ECF-C527-4693-84C9-9C509E1544D2}" type="slidenum">
              <a:t>‹#›</a:t>
            </a:fld>
            <a:endParaRPr lang="en-US"/>
          </a:p>
        </p:txBody>
      </p:sp>
    </p:spTree>
    <p:extLst>
      <p:ext uri="{BB962C8B-B14F-4D97-AF65-F5344CB8AC3E}">
        <p14:creationId xmlns:p14="http://schemas.microsoft.com/office/powerpoint/2010/main" val="189480917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fld id="{67ECF8BB-2A2B-468E-83D8-4C415247CA65}" type="datetime1">
              <a:rPr lang="en-US"/>
              <a:pPr lvl="0"/>
              <a:t>5/14/2017</a:t>
            </a:fld>
            <a:endParaRPr lang="en-US"/>
          </a:p>
        </p:txBody>
      </p:sp>
      <p:sp>
        <p:nvSpPr>
          <p:cNvPr id="5" name="Footer Placeholder 4"/>
          <p:cNvSpPr txBox="1">
            <a:spLocks noGrp="1"/>
          </p:cNvSpPr>
          <p:nvPr>
            <p:ph type="ftr" sz="quarter" idx="9"/>
          </p:nvPr>
        </p:nvSpPr>
        <p:spPr/>
        <p:txBody>
          <a:bodyPr/>
          <a:lstStyle>
            <a:lvl1pPr>
              <a:defRPr/>
            </a:lvl1pPr>
          </a:lstStyle>
          <a:p>
            <a:pPr lvl="0"/>
            <a:endParaRPr lang="en-US"/>
          </a:p>
        </p:txBody>
      </p:sp>
      <p:sp>
        <p:nvSpPr>
          <p:cNvPr id="6" name="Slide Number Placeholder 5"/>
          <p:cNvSpPr txBox="1">
            <a:spLocks noGrp="1"/>
          </p:cNvSpPr>
          <p:nvPr>
            <p:ph type="sldNum" sz="quarter" idx="8"/>
          </p:nvPr>
        </p:nvSpPr>
        <p:spPr/>
        <p:txBody>
          <a:bodyPr/>
          <a:lstStyle>
            <a:lvl1pPr>
              <a:defRPr/>
            </a:lvl1pPr>
          </a:lstStyle>
          <a:p>
            <a:pPr lvl="0"/>
            <a:fld id="{BC5A5371-8996-4FE1-8DEE-8C7E046F3F4F}" type="slidenum">
              <a:t>‹#›</a:t>
            </a:fld>
            <a:endParaRPr lang="en-US"/>
          </a:p>
        </p:txBody>
      </p:sp>
    </p:spTree>
    <p:extLst>
      <p:ext uri="{BB962C8B-B14F-4D97-AF65-F5344CB8AC3E}">
        <p14:creationId xmlns:p14="http://schemas.microsoft.com/office/powerpoint/2010/main" val="3594519683"/>
      </p:ext>
    </p:extLst>
  </p:cSld>
  <p:clrMapOvr>
    <a:masterClrMapping/>
  </p:clrMapOvr>
  <p:hf sldNum="0" hdr="0" ftr="0" dt="0"/>
</p:sldLayout>
</file>

<file path=ppt/slideLayouts/slideLayout4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txBox="1">
            <a:spLocks noGrp="1"/>
          </p:cNvSpPr>
          <p:nvPr>
            <p:ph type="title"/>
          </p:nvPr>
        </p:nvSpPr>
        <p:spPr>
          <a:xfrm>
            <a:off x="848526" y="1743779"/>
            <a:ext cx="10726460" cy="2909529"/>
          </a:xfrm>
        </p:spPr>
        <p:txBody>
          <a:bodyPr anchor="b"/>
          <a:lstStyle>
            <a:lvl1pPr>
              <a:defRPr sz="6119"/>
            </a:lvl1pPr>
          </a:lstStyle>
          <a:p>
            <a:pPr lvl="0"/>
            <a:r>
              <a:rPr lang="en-US"/>
              <a:t>Click to edit Master title style</a:t>
            </a:r>
          </a:p>
        </p:txBody>
      </p:sp>
      <p:sp>
        <p:nvSpPr>
          <p:cNvPr id="3" name="Text Placeholder 2"/>
          <p:cNvSpPr txBox="1">
            <a:spLocks noGrp="1"/>
          </p:cNvSpPr>
          <p:nvPr>
            <p:ph type="body" idx="1"/>
          </p:nvPr>
        </p:nvSpPr>
        <p:spPr>
          <a:xfrm>
            <a:off x="848526" y="4680831"/>
            <a:ext cx="10726460" cy="1530056"/>
          </a:xfrm>
        </p:spPr>
        <p:txBody>
          <a:bodyPr/>
          <a:lstStyle>
            <a:lvl1pPr marL="0" indent="0">
              <a:buNone/>
              <a:defRPr sz="2448">
                <a:solidFill>
                  <a:srgbClr val="898989"/>
                </a:solidFill>
              </a:defRPr>
            </a:lvl1pPr>
          </a:lstStyle>
          <a:p>
            <a:pPr lvl="0"/>
            <a:r>
              <a:rPr lang="en-US"/>
              <a:t>Edit Master text styles</a:t>
            </a:r>
          </a:p>
        </p:txBody>
      </p:sp>
      <p:sp>
        <p:nvSpPr>
          <p:cNvPr id="4" name="Date Placeholder 3"/>
          <p:cNvSpPr txBox="1">
            <a:spLocks noGrp="1"/>
          </p:cNvSpPr>
          <p:nvPr>
            <p:ph type="dt" sz="half" idx="7"/>
          </p:nvPr>
        </p:nvSpPr>
        <p:spPr/>
        <p:txBody>
          <a:bodyPr/>
          <a:lstStyle>
            <a:lvl1pPr>
              <a:defRPr/>
            </a:lvl1pPr>
          </a:lstStyle>
          <a:p>
            <a:pPr lvl="0"/>
            <a:fld id="{C9E8E7E0-8A83-4521-ABF1-C4DFF7C01B86}" type="datetime1">
              <a:rPr lang="en-US"/>
              <a:pPr lvl="0"/>
              <a:t>5/14/2017</a:t>
            </a:fld>
            <a:endParaRPr lang="en-US"/>
          </a:p>
        </p:txBody>
      </p:sp>
      <p:sp>
        <p:nvSpPr>
          <p:cNvPr id="5" name="Footer Placeholder 4"/>
          <p:cNvSpPr txBox="1">
            <a:spLocks noGrp="1"/>
          </p:cNvSpPr>
          <p:nvPr>
            <p:ph type="ftr" sz="quarter" idx="9"/>
          </p:nvPr>
        </p:nvSpPr>
        <p:spPr/>
        <p:txBody>
          <a:bodyPr/>
          <a:lstStyle>
            <a:lvl1pPr>
              <a:defRPr/>
            </a:lvl1pPr>
          </a:lstStyle>
          <a:p>
            <a:pPr lvl="0"/>
            <a:endParaRPr lang="en-US"/>
          </a:p>
        </p:txBody>
      </p:sp>
      <p:sp>
        <p:nvSpPr>
          <p:cNvPr id="6" name="Slide Number Placeholder 5"/>
          <p:cNvSpPr txBox="1">
            <a:spLocks noGrp="1"/>
          </p:cNvSpPr>
          <p:nvPr>
            <p:ph type="sldNum" sz="quarter" idx="8"/>
          </p:nvPr>
        </p:nvSpPr>
        <p:spPr/>
        <p:txBody>
          <a:bodyPr/>
          <a:lstStyle>
            <a:lvl1pPr>
              <a:defRPr/>
            </a:lvl1pPr>
          </a:lstStyle>
          <a:p>
            <a:pPr lvl="0"/>
            <a:fld id="{6DC2DD62-EE9B-4D05-A020-F8AC26B39454}" type="slidenum">
              <a:t>‹#›</a:t>
            </a:fld>
            <a:endParaRPr lang="en-US"/>
          </a:p>
        </p:txBody>
      </p:sp>
    </p:spTree>
    <p:extLst>
      <p:ext uri="{BB962C8B-B14F-4D97-AF65-F5344CB8AC3E}">
        <p14:creationId xmlns:p14="http://schemas.microsoft.com/office/powerpoint/2010/main" val="376493040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a:xfrm>
            <a:off x="855009" y="1861965"/>
            <a:ext cx="5285506" cy="443795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txBox="1">
            <a:spLocks noGrp="1"/>
          </p:cNvSpPr>
          <p:nvPr>
            <p:ph idx="2"/>
          </p:nvPr>
        </p:nvSpPr>
        <p:spPr>
          <a:xfrm>
            <a:off x="6295964" y="1861965"/>
            <a:ext cx="5285506" cy="4437958"/>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txBox="1">
            <a:spLocks noGrp="1"/>
          </p:cNvSpPr>
          <p:nvPr>
            <p:ph type="dt" sz="half" idx="7"/>
          </p:nvPr>
        </p:nvSpPr>
        <p:spPr/>
        <p:txBody>
          <a:bodyPr/>
          <a:lstStyle>
            <a:lvl1pPr>
              <a:defRPr/>
            </a:lvl1pPr>
          </a:lstStyle>
          <a:p>
            <a:pPr lvl="0"/>
            <a:fld id="{38EF0C9C-6F06-417D-8E97-75F6BF40DEB6}" type="datetime1">
              <a:rPr lang="en-US"/>
              <a:pPr lvl="0"/>
              <a:t>5/14/2017</a:t>
            </a:fld>
            <a:endParaRPr lang="en-US"/>
          </a:p>
        </p:txBody>
      </p:sp>
      <p:sp>
        <p:nvSpPr>
          <p:cNvPr id="6" name="Footer Placeholder 5"/>
          <p:cNvSpPr txBox="1">
            <a:spLocks noGrp="1"/>
          </p:cNvSpPr>
          <p:nvPr>
            <p:ph type="ftr" sz="quarter" idx="9"/>
          </p:nvPr>
        </p:nvSpPr>
        <p:spPr/>
        <p:txBody>
          <a:bodyPr/>
          <a:lstStyle>
            <a:lvl1pPr>
              <a:defRPr/>
            </a:lvl1pPr>
          </a:lstStyle>
          <a:p>
            <a:pPr lvl="0"/>
            <a:endParaRPr lang="en-US"/>
          </a:p>
        </p:txBody>
      </p:sp>
      <p:sp>
        <p:nvSpPr>
          <p:cNvPr id="7" name="Slide Number Placeholder 6"/>
          <p:cNvSpPr txBox="1">
            <a:spLocks noGrp="1"/>
          </p:cNvSpPr>
          <p:nvPr>
            <p:ph type="sldNum" sz="quarter" idx="8"/>
          </p:nvPr>
        </p:nvSpPr>
        <p:spPr/>
        <p:txBody>
          <a:bodyPr/>
          <a:lstStyle>
            <a:lvl1pPr>
              <a:defRPr/>
            </a:lvl1pPr>
          </a:lstStyle>
          <a:p>
            <a:pPr lvl="0"/>
            <a:fld id="{2769DEB5-117E-4214-AF06-014225A27765}" type="slidenum">
              <a:t>‹#›</a:t>
            </a:fld>
            <a:endParaRPr lang="en-US"/>
          </a:p>
        </p:txBody>
      </p:sp>
    </p:spTree>
    <p:extLst>
      <p:ext uri="{BB962C8B-B14F-4D97-AF65-F5344CB8AC3E}">
        <p14:creationId xmlns:p14="http://schemas.microsoft.com/office/powerpoint/2010/main" val="311443040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txBox="1">
            <a:spLocks noGrp="1"/>
          </p:cNvSpPr>
          <p:nvPr>
            <p:ph type="title"/>
          </p:nvPr>
        </p:nvSpPr>
        <p:spPr>
          <a:xfrm>
            <a:off x="856628" y="372398"/>
            <a:ext cx="10726460" cy="1351949"/>
          </a:xfrm>
        </p:spPr>
        <p:txBody>
          <a:bodyPr/>
          <a:lstStyle>
            <a:lvl1pPr>
              <a:defRPr/>
            </a:lvl1pPr>
          </a:lstStyle>
          <a:p>
            <a:pPr lvl="0"/>
            <a:r>
              <a:rPr lang="en-US"/>
              <a:t>Click to edit Master title style</a:t>
            </a:r>
          </a:p>
        </p:txBody>
      </p:sp>
      <p:sp>
        <p:nvSpPr>
          <p:cNvPr id="3" name="Text Placeholder 2"/>
          <p:cNvSpPr txBox="1">
            <a:spLocks noGrp="1"/>
          </p:cNvSpPr>
          <p:nvPr>
            <p:ph type="body" idx="1"/>
          </p:nvPr>
        </p:nvSpPr>
        <p:spPr>
          <a:xfrm>
            <a:off x="856628" y="1714628"/>
            <a:ext cx="5261210" cy="840315"/>
          </a:xfrm>
        </p:spPr>
        <p:txBody>
          <a:bodyPr anchor="b"/>
          <a:lstStyle>
            <a:lvl1pPr marL="0" indent="0">
              <a:buNone/>
              <a:defRPr sz="2448" b="1"/>
            </a:lvl1pPr>
          </a:lstStyle>
          <a:p>
            <a:pPr lvl="0"/>
            <a:r>
              <a:rPr lang="en-US"/>
              <a:t>Edit Master text styles</a:t>
            </a:r>
          </a:p>
        </p:txBody>
      </p:sp>
      <p:sp>
        <p:nvSpPr>
          <p:cNvPr id="4" name="Content Placeholder 3"/>
          <p:cNvSpPr txBox="1">
            <a:spLocks noGrp="1"/>
          </p:cNvSpPr>
          <p:nvPr>
            <p:ph idx="2"/>
          </p:nvPr>
        </p:nvSpPr>
        <p:spPr>
          <a:xfrm>
            <a:off x="856628" y="2554943"/>
            <a:ext cx="5261210" cy="3757937"/>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txBox="1">
            <a:spLocks noGrp="1"/>
          </p:cNvSpPr>
          <p:nvPr>
            <p:ph type="body" idx="3"/>
          </p:nvPr>
        </p:nvSpPr>
        <p:spPr>
          <a:xfrm>
            <a:off x="6295964" y="1714628"/>
            <a:ext cx="5287124" cy="840315"/>
          </a:xfrm>
        </p:spPr>
        <p:txBody>
          <a:bodyPr anchor="b"/>
          <a:lstStyle>
            <a:lvl1pPr marL="0" indent="0">
              <a:buNone/>
              <a:defRPr sz="2448" b="1"/>
            </a:lvl1pPr>
          </a:lstStyle>
          <a:p>
            <a:pPr lvl="0"/>
            <a:r>
              <a:rPr lang="en-US"/>
              <a:t>Edit Master text styles</a:t>
            </a:r>
          </a:p>
        </p:txBody>
      </p:sp>
      <p:sp>
        <p:nvSpPr>
          <p:cNvPr id="6" name="Content Placeholder 5"/>
          <p:cNvSpPr txBox="1">
            <a:spLocks noGrp="1"/>
          </p:cNvSpPr>
          <p:nvPr>
            <p:ph idx="4"/>
          </p:nvPr>
        </p:nvSpPr>
        <p:spPr>
          <a:xfrm>
            <a:off x="6295964" y="2554943"/>
            <a:ext cx="5287124" cy="3757937"/>
          </a:xfrm>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txBox="1">
            <a:spLocks noGrp="1"/>
          </p:cNvSpPr>
          <p:nvPr>
            <p:ph type="dt" sz="half" idx="7"/>
          </p:nvPr>
        </p:nvSpPr>
        <p:spPr/>
        <p:txBody>
          <a:bodyPr/>
          <a:lstStyle>
            <a:lvl1pPr>
              <a:defRPr/>
            </a:lvl1pPr>
          </a:lstStyle>
          <a:p>
            <a:pPr lvl="0"/>
            <a:fld id="{7BBDD451-85C5-4046-BA8E-7E962F09FC7E}" type="datetime1">
              <a:rPr lang="en-US"/>
              <a:pPr lvl="0"/>
              <a:t>5/14/2017</a:t>
            </a:fld>
            <a:endParaRPr lang="en-US"/>
          </a:p>
        </p:txBody>
      </p:sp>
      <p:sp>
        <p:nvSpPr>
          <p:cNvPr id="8" name="Footer Placeholder 7"/>
          <p:cNvSpPr txBox="1">
            <a:spLocks noGrp="1"/>
          </p:cNvSpPr>
          <p:nvPr>
            <p:ph type="ftr" sz="quarter" idx="9"/>
          </p:nvPr>
        </p:nvSpPr>
        <p:spPr/>
        <p:txBody>
          <a:bodyPr/>
          <a:lstStyle>
            <a:lvl1pPr>
              <a:defRPr/>
            </a:lvl1pPr>
          </a:lstStyle>
          <a:p>
            <a:pPr lvl="0"/>
            <a:endParaRPr lang="en-US"/>
          </a:p>
        </p:txBody>
      </p:sp>
      <p:sp>
        <p:nvSpPr>
          <p:cNvPr id="9" name="Slide Number Placeholder 8"/>
          <p:cNvSpPr txBox="1">
            <a:spLocks noGrp="1"/>
          </p:cNvSpPr>
          <p:nvPr>
            <p:ph type="sldNum" sz="quarter" idx="8"/>
          </p:nvPr>
        </p:nvSpPr>
        <p:spPr/>
        <p:txBody>
          <a:bodyPr/>
          <a:lstStyle>
            <a:lvl1pPr>
              <a:defRPr/>
            </a:lvl1pPr>
          </a:lstStyle>
          <a:p>
            <a:pPr lvl="0"/>
            <a:fld id="{1C81FE8C-B39A-4B12-A30C-27EFADFF4C86}" type="slidenum">
              <a:t>‹#›</a:t>
            </a:fld>
            <a:endParaRPr lang="en-US"/>
          </a:p>
        </p:txBody>
      </p:sp>
    </p:spTree>
    <p:extLst>
      <p:ext uri="{BB962C8B-B14F-4D97-AF65-F5344CB8AC3E}">
        <p14:creationId xmlns:p14="http://schemas.microsoft.com/office/powerpoint/2010/main" val="264658499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Date Placeholder 2"/>
          <p:cNvSpPr txBox="1">
            <a:spLocks noGrp="1"/>
          </p:cNvSpPr>
          <p:nvPr>
            <p:ph type="dt" sz="half" idx="7"/>
          </p:nvPr>
        </p:nvSpPr>
        <p:spPr/>
        <p:txBody>
          <a:bodyPr/>
          <a:lstStyle>
            <a:lvl1pPr>
              <a:defRPr/>
            </a:lvl1pPr>
          </a:lstStyle>
          <a:p>
            <a:pPr lvl="0"/>
            <a:fld id="{D53CD61B-A0A1-48F9-88F6-C74FAED35948}" type="datetime1">
              <a:rPr lang="en-US"/>
              <a:pPr lvl="0"/>
              <a:t>5/14/2017</a:t>
            </a:fld>
            <a:endParaRPr lang="en-US"/>
          </a:p>
        </p:txBody>
      </p:sp>
      <p:sp>
        <p:nvSpPr>
          <p:cNvPr id="4" name="Footer Placeholder 3"/>
          <p:cNvSpPr txBox="1">
            <a:spLocks noGrp="1"/>
          </p:cNvSpPr>
          <p:nvPr>
            <p:ph type="ftr" sz="quarter" idx="9"/>
          </p:nvPr>
        </p:nvSpPr>
        <p:spPr/>
        <p:txBody>
          <a:bodyPr/>
          <a:lstStyle>
            <a:lvl1pPr>
              <a:defRPr/>
            </a:lvl1pPr>
          </a:lstStyle>
          <a:p>
            <a:pPr lvl="0"/>
            <a:endParaRPr lang="en-US"/>
          </a:p>
        </p:txBody>
      </p:sp>
      <p:sp>
        <p:nvSpPr>
          <p:cNvPr id="5" name="Slide Number Placeholder 4"/>
          <p:cNvSpPr txBox="1">
            <a:spLocks noGrp="1"/>
          </p:cNvSpPr>
          <p:nvPr>
            <p:ph type="sldNum" sz="quarter" idx="8"/>
          </p:nvPr>
        </p:nvSpPr>
        <p:spPr/>
        <p:txBody>
          <a:bodyPr/>
          <a:lstStyle>
            <a:lvl1pPr>
              <a:defRPr/>
            </a:lvl1pPr>
          </a:lstStyle>
          <a:p>
            <a:pPr lvl="0"/>
            <a:fld id="{6AB99972-4339-4360-BB01-981B19E54A98}" type="slidenum">
              <a:t>‹#›</a:t>
            </a:fld>
            <a:endParaRPr lang="en-US"/>
          </a:p>
        </p:txBody>
      </p:sp>
    </p:spTree>
    <p:extLst>
      <p:ext uri="{BB962C8B-B14F-4D97-AF65-F5344CB8AC3E}">
        <p14:creationId xmlns:p14="http://schemas.microsoft.com/office/powerpoint/2010/main" val="1344652334"/>
      </p:ext>
    </p:extLst>
  </p:cSld>
  <p:clrMapOvr>
    <a:masterClrMapping/>
  </p:clrMapOvr>
  <p:hf sldNum="0" hdr="0" ftr="0" dt="0"/>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txBox="1">
            <a:spLocks noGrp="1"/>
          </p:cNvSpPr>
          <p:nvPr>
            <p:ph type="dt" sz="half" idx="7"/>
          </p:nvPr>
        </p:nvSpPr>
        <p:spPr/>
        <p:txBody>
          <a:bodyPr/>
          <a:lstStyle>
            <a:lvl1pPr>
              <a:defRPr/>
            </a:lvl1pPr>
          </a:lstStyle>
          <a:p>
            <a:pPr lvl="0"/>
            <a:fld id="{BF76A3E6-A171-48B5-A04F-4D9F8B856B75}" type="datetime1">
              <a:rPr lang="en-US"/>
              <a:pPr lvl="0"/>
              <a:t>5/14/2017</a:t>
            </a:fld>
            <a:endParaRPr lang="en-US"/>
          </a:p>
        </p:txBody>
      </p:sp>
      <p:sp>
        <p:nvSpPr>
          <p:cNvPr id="3" name="Footer Placeholder 2"/>
          <p:cNvSpPr txBox="1">
            <a:spLocks noGrp="1"/>
          </p:cNvSpPr>
          <p:nvPr>
            <p:ph type="ftr" sz="quarter" idx="9"/>
          </p:nvPr>
        </p:nvSpPr>
        <p:spPr/>
        <p:txBody>
          <a:bodyPr/>
          <a:lstStyle>
            <a:lvl1pPr>
              <a:defRPr/>
            </a:lvl1pPr>
          </a:lstStyle>
          <a:p>
            <a:pPr lvl="0"/>
            <a:endParaRPr lang="en-US"/>
          </a:p>
        </p:txBody>
      </p:sp>
      <p:sp>
        <p:nvSpPr>
          <p:cNvPr id="4" name="Slide Number Placeholder 3"/>
          <p:cNvSpPr txBox="1">
            <a:spLocks noGrp="1"/>
          </p:cNvSpPr>
          <p:nvPr>
            <p:ph type="sldNum" sz="quarter" idx="8"/>
          </p:nvPr>
        </p:nvSpPr>
        <p:spPr/>
        <p:txBody>
          <a:bodyPr/>
          <a:lstStyle>
            <a:lvl1pPr>
              <a:defRPr/>
            </a:lvl1pPr>
          </a:lstStyle>
          <a:p>
            <a:pPr lvl="0"/>
            <a:fld id="{770FF406-36FF-46C6-A258-F7C8EA85E2A9}" type="slidenum">
              <a:t>‹#›</a:t>
            </a:fld>
            <a:endParaRPr lang="en-US"/>
          </a:p>
        </p:txBody>
      </p:sp>
    </p:spTree>
    <p:extLst>
      <p:ext uri="{BB962C8B-B14F-4D97-AF65-F5344CB8AC3E}">
        <p14:creationId xmlns:p14="http://schemas.microsoft.com/office/powerpoint/2010/main" val="519643502"/>
      </p:ext>
    </p:extLst>
  </p:cSld>
  <p:clrMapOvr>
    <a:masterClrMapping/>
  </p:clrMapOvr>
  <p:hf sldNum="0" hdr="0" ftr="0" dt="0"/>
</p:sldLayout>
</file>

<file path=ppt/slideLayouts/slideLayout4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856628" y="466298"/>
            <a:ext cx="4011088" cy="1632057"/>
          </a:xfrm>
        </p:spPr>
        <p:txBody>
          <a:bodyPr anchor="b"/>
          <a:lstStyle>
            <a:lvl1pPr>
              <a:defRPr sz="3264"/>
            </a:lvl1pPr>
          </a:lstStyle>
          <a:p>
            <a:pPr lvl="0"/>
            <a:r>
              <a:rPr lang="en-US"/>
              <a:t>Click to edit Master title style</a:t>
            </a:r>
          </a:p>
        </p:txBody>
      </p:sp>
      <p:sp>
        <p:nvSpPr>
          <p:cNvPr id="3" name="Content Placeholder 2"/>
          <p:cNvSpPr txBox="1">
            <a:spLocks noGrp="1"/>
          </p:cNvSpPr>
          <p:nvPr>
            <p:ph idx="1"/>
          </p:nvPr>
        </p:nvSpPr>
        <p:spPr>
          <a:xfrm>
            <a:off x="5287124" y="1007083"/>
            <a:ext cx="6295964" cy="4970641"/>
          </a:xfrm>
        </p:spPr>
        <p:txBody>
          <a:bodyPr/>
          <a:lstStyle>
            <a:lvl1pPr>
              <a:defRPr sz="3264"/>
            </a:lvl1pPr>
            <a:lvl2pPr>
              <a:defRPr sz="2856"/>
            </a:lvl2pPr>
            <a:lvl3pPr>
              <a:defRPr sz="2448"/>
            </a:lvl3pPr>
            <a:lvl4pPr>
              <a:defRPr sz="2040"/>
            </a:lvl4pPr>
            <a:lvl5pPr>
              <a:defRPr sz="204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txBox="1">
            <a:spLocks noGrp="1"/>
          </p:cNvSpPr>
          <p:nvPr>
            <p:ph type="body" idx="2"/>
          </p:nvPr>
        </p:nvSpPr>
        <p:spPr>
          <a:xfrm>
            <a:off x="856628" y="2098355"/>
            <a:ext cx="4011088" cy="3887471"/>
          </a:xfrm>
        </p:spPr>
        <p:txBody>
          <a:bodyPr/>
          <a:lstStyle>
            <a:lvl1pPr marL="0" indent="0">
              <a:buNone/>
              <a:defRPr sz="1632"/>
            </a:lvl1pPr>
          </a:lstStyle>
          <a:p>
            <a:pPr lvl="0"/>
            <a:r>
              <a:rPr lang="en-US"/>
              <a:t>Edit Master text styles</a:t>
            </a:r>
          </a:p>
        </p:txBody>
      </p:sp>
      <p:sp>
        <p:nvSpPr>
          <p:cNvPr id="5" name="Date Placeholder 4"/>
          <p:cNvSpPr txBox="1">
            <a:spLocks noGrp="1"/>
          </p:cNvSpPr>
          <p:nvPr>
            <p:ph type="dt" sz="half" idx="7"/>
          </p:nvPr>
        </p:nvSpPr>
        <p:spPr/>
        <p:txBody>
          <a:bodyPr/>
          <a:lstStyle>
            <a:lvl1pPr>
              <a:defRPr/>
            </a:lvl1pPr>
          </a:lstStyle>
          <a:p>
            <a:pPr lvl="0"/>
            <a:fld id="{09DB14BC-1E2A-4C42-966F-1A250B43F832}" type="datetime1">
              <a:rPr lang="en-US"/>
              <a:pPr lvl="0"/>
              <a:t>5/14/2017</a:t>
            </a:fld>
            <a:endParaRPr lang="en-US"/>
          </a:p>
        </p:txBody>
      </p:sp>
      <p:sp>
        <p:nvSpPr>
          <p:cNvPr id="6" name="Footer Placeholder 5"/>
          <p:cNvSpPr txBox="1">
            <a:spLocks noGrp="1"/>
          </p:cNvSpPr>
          <p:nvPr>
            <p:ph type="ftr" sz="quarter" idx="9"/>
          </p:nvPr>
        </p:nvSpPr>
        <p:spPr/>
        <p:txBody>
          <a:bodyPr/>
          <a:lstStyle>
            <a:lvl1pPr>
              <a:defRPr/>
            </a:lvl1pPr>
          </a:lstStyle>
          <a:p>
            <a:pPr lvl="0"/>
            <a:endParaRPr lang="en-US"/>
          </a:p>
        </p:txBody>
      </p:sp>
      <p:sp>
        <p:nvSpPr>
          <p:cNvPr id="7" name="Slide Number Placeholder 6"/>
          <p:cNvSpPr txBox="1">
            <a:spLocks noGrp="1"/>
          </p:cNvSpPr>
          <p:nvPr>
            <p:ph type="sldNum" sz="quarter" idx="8"/>
          </p:nvPr>
        </p:nvSpPr>
        <p:spPr/>
        <p:txBody>
          <a:bodyPr/>
          <a:lstStyle>
            <a:lvl1pPr>
              <a:defRPr/>
            </a:lvl1pPr>
          </a:lstStyle>
          <a:p>
            <a:pPr lvl="0"/>
            <a:fld id="{65289B17-0A0B-4322-943B-6F5885AC4452}" type="slidenum">
              <a:t>‹#›</a:t>
            </a:fld>
            <a:endParaRPr lang="en-US"/>
          </a:p>
        </p:txBody>
      </p:sp>
    </p:spTree>
    <p:extLst>
      <p:ext uri="{BB962C8B-B14F-4D97-AF65-F5344CB8AC3E}">
        <p14:creationId xmlns:p14="http://schemas.microsoft.com/office/powerpoint/2010/main" val="1185567156"/>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txBox="1">
            <a:spLocks noGrp="1"/>
          </p:cNvSpPr>
          <p:nvPr>
            <p:ph type="title"/>
          </p:nvPr>
        </p:nvSpPr>
        <p:spPr>
          <a:xfrm>
            <a:off x="856628" y="466298"/>
            <a:ext cx="4011088" cy="1632057"/>
          </a:xfrm>
        </p:spPr>
        <p:txBody>
          <a:bodyPr anchor="b"/>
          <a:lstStyle>
            <a:lvl1pPr>
              <a:defRPr sz="3264"/>
            </a:lvl1pPr>
          </a:lstStyle>
          <a:p>
            <a:pPr lvl="0"/>
            <a:r>
              <a:rPr lang="en-US"/>
              <a:t>Click to edit Master title style</a:t>
            </a:r>
          </a:p>
        </p:txBody>
      </p:sp>
      <p:sp>
        <p:nvSpPr>
          <p:cNvPr id="3" name="Picture Placeholder 2"/>
          <p:cNvSpPr txBox="1">
            <a:spLocks noGrp="1"/>
          </p:cNvSpPr>
          <p:nvPr>
            <p:ph type="pic" idx="1"/>
          </p:nvPr>
        </p:nvSpPr>
        <p:spPr>
          <a:xfrm>
            <a:off x="5287124" y="1007083"/>
            <a:ext cx="6295964" cy="4970641"/>
          </a:xfrm>
        </p:spPr>
        <p:txBody>
          <a:bodyPr/>
          <a:lstStyle>
            <a:lvl1pPr marL="0" indent="0">
              <a:buNone/>
              <a:defRPr sz="3264"/>
            </a:lvl1pPr>
          </a:lstStyle>
          <a:p>
            <a:pPr lvl="0"/>
            <a:endParaRPr lang="en-US"/>
          </a:p>
        </p:txBody>
      </p:sp>
      <p:sp>
        <p:nvSpPr>
          <p:cNvPr id="4" name="Text Placeholder 3"/>
          <p:cNvSpPr txBox="1">
            <a:spLocks noGrp="1"/>
          </p:cNvSpPr>
          <p:nvPr>
            <p:ph type="body" idx="2"/>
          </p:nvPr>
        </p:nvSpPr>
        <p:spPr>
          <a:xfrm>
            <a:off x="856628" y="2098355"/>
            <a:ext cx="4011088" cy="3887471"/>
          </a:xfrm>
        </p:spPr>
        <p:txBody>
          <a:bodyPr/>
          <a:lstStyle>
            <a:lvl1pPr marL="0" indent="0">
              <a:buNone/>
              <a:defRPr sz="1632"/>
            </a:lvl1pPr>
          </a:lstStyle>
          <a:p>
            <a:pPr lvl="0"/>
            <a:r>
              <a:rPr lang="en-US"/>
              <a:t>Edit Master text styles</a:t>
            </a:r>
          </a:p>
        </p:txBody>
      </p:sp>
      <p:sp>
        <p:nvSpPr>
          <p:cNvPr id="5" name="Date Placeholder 4"/>
          <p:cNvSpPr txBox="1">
            <a:spLocks noGrp="1"/>
          </p:cNvSpPr>
          <p:nvPr>
            <p:ph type="dt" sz="half" idx="7"/>
          </p:nvPr>
        </p:nvSpPr>
        <p:spPr/>
        <p:txBody>
          <a:bodyPr/>
          <a:lstStyle>
            <a:lvl1pPr>
              <a:defRPr/>
            </a:lvl1pPr>
          </a:lstStyle>
          <a:p>
            <a:pPr lvl="0"/>
            <a:fld id="{5F03DC5D-085F-4BF8-8C9F-965169A9D9B9}" type="datetime1">
              <a:rPr lang="en-US"/>
              <a:pPr lvl="0"/>
              <a:t>5/14/2017</a:t>
            </a:fld>
            <a:endParaRPr lang="en-US"/>
          </a:p>
        </p:txBody>
      </p:sp>
      <p:sp>
        <p:nvSpPr>
          <p:cNvPr id="6" name="Footer Placeholder 5"/>
          <p:cNvSpPr txBox="1">
            <a:spLocks noGrp="1"/>
          </p:cNvSpPr>
          <p:nvPr>
            <p:ph type="ftr" sz="quarter" idx="9"/>
          </p:nvPr>
        </p:nvSpPr>
        <p:spPr/>
        <p:txBody>
          <a:bodyPr/>
          <a:lstStyle>
            <a:lvl1pPr>
              <a:defRPr/>
            </a:lvl1pPr>
          </a:lstStyle>
          <a:p>
            <a:pPr lvl="0"/>
            <a:endParaRPr lang="en-US"/>
          </a:p>
        </p:txBody>
      </p:sp>
      <p:sp>
        <p:nvSpPr>
          <p:cNvPr id="7" name="Slide Number Placeholder 6"/>
          <p:cNvSpPr txBox="1">
            <a:spLocks noGrp="1"/>
          </p:cNvSpPr>
          <p:nvPr>
            <p:ph type="sldNum" sz="quarter" idx="8"/>
          </p:nvPr>
        </p:nvSpPr>
        <p:spPr/>
        <p:txBody>
          <a:bodyPr/>
          <a:lstStyle>
            <a:lvl1pPr>
              <a:defRPr/>
            </a:lvl1pPr>
          </a:lstStyle>
          <a:p>
            <a:pPr lvl="0"/>
            <a:fld id="{3A37F09F-2BA2-456E-B471-26C75613292D}" type="slidenum">
              <a:t>‹#›</a:t>
            </a:fld>
            <a:endParaRPr lang="en-US"/>
          </a:p>
        </p:txBody>
      </p:sp>
    </p:spTree>
    <p:extLst>
      <p:ext uri="{BB962C8B-B14F-4D97-AF65-F5344CB8AC3E}">
        <p14:creationId xmlns:p14="http://schemas.microsoft.com/office/powerpoint/2010/main" val="3094878405"/>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fld id="{312D0156-7A1A-470E-8CCF-F1DBB8B80E57}" type="datetime1">
              <a:rPr lang="en-US"/>
              <a:pPr lvl="0"/>
              <a:t>5/14/2017</a:t>
            </a:fld>
            <a:endParaRPr lang="en-US"/>
          </a:p>
        </p:txBody>
      </p:sp>
      <p:sp>
        <p:nvSpPr>
          <p:cNvPr id="5" name="Footer Placeholder 4"/>
          <p:cNvSpPr txBox="1">
            <a:spLocks noGrp="1"/>
          </p:cNvSpPr>
          <p:nvPr>
            <p:ph type="ftr" sz="quarter" idx="9"/>
          </p:nvPr>
        </p:nvSpPr>
        <p:spPr/>
        <p:txBody>
          <a:bodyPr/>
          <a:lstStyle>
            <a:lvl1pPr>
              <a:defRPr/>
            </a:lvl1pPr>
          </a:lstStyle>
          <a:p>
            <a:pPr lvl="0"/>
            <a:endParaRPr lang="en-US"/>
          </a:p>
        </p:txBody>
      </p:sp>
      <p:sp>
        <p:nvSpPr>
          <p:cNvPr id="6" name="Slide Number Placeholder 5"/>
          <p:cNvSpPr txBox="1">
            <a:spLocks noGrp="1"/>
          </p:cNvSpPr>
          <p:nvPr>
            <p:ph type="sldNum" sz="quarter" idx="8"/>
          </p:nvPr>
        </p:nvSpPr>
        <p:spPr/>
        <p:txBody>
          <a:bodyPr/>
          <a:lstStyle>
            <a:lvl1pPr>
              <a:defRPr/>
            </a:lvl1pPr>
          </a:lstStyle>
          <a:p>
            <a:pPr lvl="0"/>
            <a:fld id="{31C6CB13-6D98-438E-AD48-94D9558E92C9}" type="slidenum">
              <a:t>‹#›</a:t>
            </a:fld>
            <a:endParaRPr lang="en-US"/>
          </a:p>
        </p:txBody>
      </p:sp>
    </p:spTree>
    <p:extLst>
      <p:ext uri="{BB962C8B-B14F-4D97-AF65-F5344CB8AC3E}">
        <p14:creationId xmlns:p14="http://schemas.microsoft.com/office/powerpoint/2010/main" val="2023882067"/>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txBox="1">
            <a:spLocks noGrp="1"/>
          </p:cNvSpPr>
          <p:nvPr>
            <p:ph type="title" orient="vert"/>
          </p:nvPr>
        </p:nvSpPr>
        <p:spPr>
          <a:xfrm>
            <a:off x="8899855" y="372398"/>
            <a:ext cx="2681615" cy="5927533"/>
          </a:xfrm>
        </p:spPr>
        <p:txBody>
          <a:bodyPr vert="eaVert"/>
          <a:lstStyle>
            <a:lvl1pPr>
              <a:defRPr/>
            </a:lvl1pPr>
          </a:lstStyle>
          <a:p>
            <a:pPr lvl="0"/>
            <a:r>
              <a:rPr lang="en-US"/>
              <a:t>Click to edit Master title style</a:t>
            </a:r>
          </a:p>
        </p:txBody>
      </p:sp>
      <p:sp>
        <p:nvSpPr>
          <p:cNvPr id="3" name="Vertical Text Placeholder 2"/>
          <p:cNvSpPr txBox="1">
            <a:spLocks noGrp="1"/>
          </p:cNvSpPr>
          <p:nvPr>
            <p:ph type="body" orient="vert" idx="1"/>
          </p:nvPr>
        </p:nvSpPr>
        <p:spPr>
          <a:xfrm>
            <a:off x="855009" y="372398"/>
            <a:ext cx="7889388" cy="5927533"/>
          </a:xfrm>
        </p:spPr>
        <p:txBody>
          <a:bodyPr vert="eaVert"/>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7"/>
          </p:nvPr>
        </p:nvSpPr>
        <p:spPr/>
        <p:txBody>
          <a:bodyPr/>
          <a:lstStyle>
            <a:lvl1pPr>
              <a:defRPr/>
            </a:lvl1pPr>
          </a:lstStyle>
          <a:p>
            <a:pPr lvl="0"/>
            <a:fld id="{48425FA3-757D-4B3C-85B4-69E8D0B6D9B7}" type="datetime1">
              <a:rPr lang="en-US"/>
              <a:pPr lvl="0"/>
              <a:t>5/14/2017</a:t>
            </a:fld>
            <a:endParaRPr lang="en-US"/>
          </a:p>
        </p:txBody>
      </p:sp>
      <p:sp>
        <p:nvSpPr>
          <p:cNvPr id="5" name="Footer Placeholder 4"/>
          <p:cNvSpPr txBox="1">
            <a:spLocks noGrp="1"/>
          </p:cNvSpPr>
          <p:nvPr>
            <p:ph type="ftr" sz="quarter" idx="9"/>
          </p:nvPr>
        </p:nvSpPr>
        <p:spPr/>
        <p:txBody>
          <a:bodyPr/>
          <a:lstStyle>
            <a:lvl1pPr>
              <a:defRPr/>
            </a:lvl1pPr>
          </a:lstStyle>
          <a:p>
            <a:pPr lvl="0"/>
            <a:endParaRPr lang="en-US"/>
          </a:p>
        </p:txBody>
      </p:sp>
      <p:sp>
        <p:nvSpPr>
          <p:cNvPr id="6" name="Slide Number Placeholder 5"/>
          <p:cNvSpPr txBox="1">
            <a:spLocks noGrp="1"/>
          </p:cNvSpPr>
          <p:nvPr>
            <p:ph type="sldNum" sz="quarter" idx="8"/>
          </p:nvPr>
        </p:nvSpPr>
        <p:spPr/>
        <p:txBody>
          <a:bodyPr/>
          <a:lstStyle>
            <a:lvl1pPr>
              <a:defRPr/>
            </a:lvl1pPr>
          </a:lstStyle>
          <a:p>
            <a:pPr lvl="0"/>
            <a:fld id="{F7A2A350-0832-4487-A987-509063BEF337}" type="slidenum">
              <a:t>‹#›</a:t>
            </a:fld>
            <a:endParaRPr lang="en-US"/>
          </a:p>
        </p:txBody>
      </p:sp>
    </p:spTree>
    <p:extLst>
      <p:ext uri="{BB962C8B-B14F-4D97-AF65-F5344CB8AC3E}">
        <p14:creationId xmlns:p14="http://schemas.microsoft.com/office/powerpoint/2010/main" val="193886686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Blank_whit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9317435"/>
      </p:ext>
    </p:extLst>
  </p:cSld>
  <p:clrMapOvr>
    <a:masterClrMapping/>
  </p:clrMapOvr>
  <p:transition spd="slow">
    <p:push/>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p:cSld name="1_Demo slide">
    <p:bg>
      <p:bgPr>
        <a:solidFill>
          <a:srgbClr val="E4491C"/>
        </a:solidFill>
        <a:effectLst/>
      </p:bgPr>
    </p:bg>
    <p:spTree>
      <p:nvGrpSpPr>
        <p:cNvPr id="1" name=""/>
        <p:cNvGrpSpPr/>
        <p:nvPr/>
      </p:nvGrpSpPr>
      <p:grpSpPr>
        <a:xfrm>
          <a:off x="0" y="0"/>
          <a:ext cx="0" cy="0"/>
          <a:chOff x="0" y="0"/>
          <a:chExt cx="0" cy="0"/>
        </a:xfrm>
      </p:grpSpPr>
      <p:sp>
        <p:nvSpPr>
          <p:cNvPr id="2" name="Title 1"/>
          <p:cNvSpPr txBox="1">
            <a:spLocks noGrp="1"/>
          </p:cNvSpPr>
          <p:nvPr>
            <p:ph type="title"/>
          </p:nvPr>
        </p:nvSpPr>
        <p:spPr>
          <a:xfrm>
            <a:off x="274640" y="2125678"/>
            <a:ext cx="10056808" cy="1181862"/>
          </a:xfrm>
        </p:spPr>
        <p:txBody>
          <a:bodyPr tIns="91440" bIns="91440" anchor="t">
            <a:spAutoFit/>
          </a:bodyPr>
          <a:lstStyle>
            <a:lvl1pPr>
              <a:defRPr sz="7200" spc="-100"/>
            </a:lvl1pPr>
          </a:lstStyle>
          <a:p>
            <a:pPr lvl="0"/>
            <a:r>
              <a:rPr lang="en-US"/>
              <a:t>Demo title</a:t>
            </a:r>
          </a:p>
        </p:txBody>
      </p:sp>
      <p:sp>
        <p:nvSpPr>
          <p:cNvPr id="3" name="Text Placeholder 4"/>
          <p:cNvSpPr txBox="1">
            <a:spLocks noGrp="1"/>
          </p:cNvSpPr>
          <p:nvPr>
            <p:ph type="body" idx="4294967295"/>
          </p:nvPr>
        </p:nvSpPr>
        <p:spPr>
          <a:xfrm>
            <a:off x="274640" y="3954459"/>
            <a:ext cx="10058400" cy="738661"/>
          </a:xfrm>
        </p:spPr>
        <p:txBody>
          <a:bodyPr lIns="182880" tIns="146304" rIns="182880" bIns="146304">
            <a:spAutoFit/>
          </a:bodyPr>
          <a:lstStyle>
            <a:lvl1pPr marL="0" indent="0">
              <a:spcBef>
                <a:spcPts val="0"/>
              </a:spcBef>
              <a:buNone/>
              <a:defRPr sz="3200">
                <a:latin typeface="Calibri Light"/>
              </a:defRPr>
            </a:lvl1pPr>
          </a:lstStyle>
          <a:p>
            <a:pPr lvl="0"/>
            <a:r>
              <a:rPr lang="en-US"/>
              <a:t>Speaker Name</a:t>
            </a:r>
          </a:p>
        </p:txBody>
      </p:sp>
      <p:pic>
        <p:nvPicPr>
          <p:cNvPr id="4" name="Picture 6"/>
          <p:cNvPicPr>
            <a:picLocks noChangeAspect="1"/>
          </p:cNvPicPr>
          <p:nvPr/>
        </p:nvPicPr>
        <p:blipFill>
          <a:blip r:embed="rId2"/>
          <a:stretch>
            <a:fillRect/>
          </a:stretch>
        </p:blipFill>
        <p:spPr>
          <a:xfrm>
            <a:off x="11114778" y="5801520"/>
            <a:ext cx="1080116" cy="959498"/>
          </a:xfrm>
          <a:prstGeom prst="rect">
            <a:avLst/>
          </a:prstGeom>
          <a:noFill/>
          <a:ln cap="flat">
            <a:noFill/>
          </a:ln>
        </p:spPr>
      </p:pic>
      <p:pic>
        <p:nvPicPr>
          <p:cNvPr id="5" name="Picture 5"/>
          <p:cNvPicPr>
            <a:picLocks noChangeAspect="1"/>
          </p:cNvPicPr>
          <p:nvPr/>
        </p:nvPicPr>
        <p:blipFill>
          <a:blip r:embed="rId3"/>
          <a:stretch>
            <a:fillRect/>
          </a:stretch>
        </p:blipFill>
        <p:spPr>
          <a:xfrm>
            <a:off x="385593" y="6454895"/>
            <a:ext cx="1433614" cy="308052"/>
          </a:xfrm>
          <a:prstGeom prst="rect">
            <a:avLst/>
          </a:prstGeom>
          <a:noFill/>
          <a:ln cap="flat">
            <a:noFill/>
          </a:ln>
        </p:spPr>
      </p:pic>
    </p:spTree>
    <p:extLst>
      <p:ext uri="{BB962C8B-B14F-4D97-AF65-F5344CB8AC3E}">
        <p14:creationId xmlns:p14="http://schemas.microsoft.com/office/powerpoint/2010/main" val="2766971560"/>
      </p:ext>
    </p:extLst>
  </p:cSld>
  <p:clrMapOvr>
    <a:masterClrMapping/>
  </p:clrMapOvr>
  <p:transition spd="slow">
    <p:fade/>
  </p:transition>
  <p:hf sldNum="0" hdr="0" ftr="0" dt="0"/>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p:cSld name="1_Section Title Accent Color 1">
    <p:bg>
      <p:bgPr>
        <a:solidFill>
          <a:srgbClr val="E4491C"/>
        </a:solidFill>
        <a:effectLst/>
      </p:bgPr>
    </p:bg>
    <p:spTree>
      <p:nvGrpSpPr>
        <p:cNvPr id="1" name=""/>
        <p:cNvGrpSpPr/>
        <p:nvPr/>
      </p:nvGrpSpPr>
      <p:grpSpPr>
        <a:xfrm>
          <a:off x="0" y="0"/>
          <a:ext cx="0" cy="0"/>
          <a:chOff x="0" y="0"/>
          <a:chExt cx="0" cy="0"/>
        </a:xfrm>
      </p:grpSpPr>
      <p:sp>
        <p:nvSpPr>
          <p:cNvPr id="2" name="Title 1"/>
          <p:cNvSpPr txBox="1">
            <a:spLocks noGrp="1"/>
          </p:cNvSpPr>
          <p:nvPr>
            <p:ph type="title"/>
          </p:nvPr>
        </p:nvSpPr>
        <p:spPr>
          <a:xfrm>
            <a:off x="274640" y="2125659"/>
            <a:ext cx="11887200" cy="1181862"/>
          </a:xfrm>
        </p:spPr>
        <p:txBody>
          <a:bodyPr tIns="91440" bIns="91440" anchor="t">
            <a:spAutoFit/>
          </a:bodyPr>
          <a:lstStyle>
            <a:lvl1pPr>
              <a:defRPr sz="7200" spc="-100"/>
            </a:lvl1pPr>
          </a:lstStyle>
          <a:p>
            <a:pPr lvl="0"/>
            <a:r>
              <a:rPr lang="en-US"/>
              <a:t>Section title</a:t>
            </a:r>
          </a:p>
        </p:txBody>
      </p:sp>
      <p:pic>
        <p:nvPicPr>
          <p:cNvPr id="3" name="Picture 3"/>
          <p:cNvPicPr>
            <a:picLocks noChangeAspect="1"/>
          </p:cNvPicPr>
          <p:nvPr/>
        </p:nvPicPr>
        <p:blipFill>
          <a:blip r:embed="rId2"/>
          <a:stretch>
            <a:fillRect/>
          </a:stretch>
        </p:blipFill>
        <p:spPr>
          <a:xfrm>
            <a:off x="11114778" y="5801520"/>
            <a:ext cx="1080116" cy="959498"/>
          </a:xfrm>
          <a:prstGeom prst="rect">
            <a:avLst/>
          </a:prstGeom>
          <a:noFill/>
          <a:ln cap="flat">
            <a:noFill/>
          </a:ln>
        </p:spPr>
      </p:pic>
      <p:pic>
        <p:nvPicPr>
          <p:cNvPr id="4" name="Picture 4"/>
          <p:cNvPicPr>
            <a:picLocks noChangeAspect="1"/>
          </p:cNvPicPr>
          <p:nvPr/>
        </p:nvPicPr>
        <p:blipFill>
          <a:blip r:embed="rId3"/>
          <a:stretch>
            <a:fillRect/>
          </a:stretch>
        </p:blipFill>
        <p:spPr>
          <a:xfrm>
            <a:off x="385593" y="6454895"/>
            <a:ext cx="1433614" cy="308052"/>
          </a:xfrm>
          <a:prstGeom prst="rect">
            <a:avLst/>
          </a:prstGeom>
          <a:noFill/>
          <a:ln cap="flat">
            <a:noFill/>
          </a:ln>
        </p:spPr>
      </p:pic>
    </p:spTree>
    <p:extLst>
      <p:ext uri="{BB962C8B-B14F-4D97-AF65-F5344CB8AC3E}">
        <p14:creationId xmlns:p14="http://schemas.microsoft.com/office/powerpoint/2010/main" val="725294942"/>
      </p:ext>
    </p:extLst>
  </p:cSld>
  <p:clrMapOvr>
    <a:masterClrMapping/>
  </p:clrMapOvr>
  <p:transition>
    <p:fade/>
  </p:transition>
  <p:hf sldNum="0" hdr="0" ftr="0" dt="0"/>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p:cSld name="Title &amp; Non bulleted text">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lvl1pPr>
              <a:defRPr>
                <a:solidFill>
                  <a:srgbClr val="E4491C"/>
                </a:solidFill>
              </a:defRPr>
            </a:lvl1pPr>
          </a:lstStyle>
          <a:p>
            <a:pPr lvl="0"/>
            <a:r>
              <a:rPr lang="en-US"/>
              <a:t>Click to edit Master title style</a:t>
            </a:r>
          </a:p>
        </p:txBody>
      </p:sp>
      <p:sp>
        <p:nvSpPr>
          <p:cNvPr id="3" name="Text Placeholder 3"/>
          <p:cNvSpPr txBox="1">
            <a:spLocks noGrp="1"/>
          </p:cNvSpPr>
          <p:nvPr>
            <p:ph type="body" idx="4294967295"/>
          </p:nvPr>
        </p:nvSpPr>
        <p:spPr>
          <a:xfrm>
            <a:off x="274640" y="1212851"/>
            <a:ext cx="11888791" cy="2308320"/>
          </a:xfrm>
        </p:spPr>
        <p:txBody>
          <a:bodyPr>
            <a:spAutoFit/>
          </a:bodyPr>
          <a:lstStyle>
            <a:lvl1pPr marL="0" indent="0">
              <a:buNone/>
              <a:defRPr/>
            </a:lvl1pPr>
            <a:lvl2pPr marL="228600" indent="0">
              <a:buNone/>
              <a:defRPr/>
            </a:lvl2pPr>
            <a:lvl3pPr marL="457200" indent="0">
              <a:buNone/>
              <a:defRPr/>
            </a:lvl3pPr>
            <a:lvl4pPr marL="685800" indent="0">
              <a:buNone/>
              <a:defRPr/>
            </a:lvl4pPr>
            <a:lvl5pPr marL="914400" indent="0">
              <a:buNone/>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4" name="Picture 2"/>
          <p:cNvPicPr>
            <a:picLocks noChangeAspect="1"/>
          </p:cNvPicPr>
          <p:nvPr/>
        </p:nvPicPr>
        <p:blipFill>
          <a:blip r:embed="rId2"/>
          <a:stretch>
            <a:fillRect/>
          </a:stretch>
        </p:blipFill>
        <p:spPr>
          <a:xfrm>
            <a:off x="11046573" y="5801520"/>
            <a:ext cx="1076321" cy="956124"/>
          </a:xfrm>
          <a:prstGeom prst="rect">
            <a:avLst/>
          </a:prstGeom>
          <a:noFill/>
          <a:ln cap="flat">
            <a:noFill/>
          </a:ln>
        </p:spPr>
      </p:pic>
      <p:sp>
        <p:nvSpPr>
          <p:cNvPr id="5" name="TextBox 4"/>
          <p:cNvSpPr txBox="1"/>
          <p:nvPr/>
        </p:nvSpPr>
        <p:spPr>
          <a:xfrm>
            <a:off x="5370673" y="6449592"/>
            <a:ext cx="1695123" cy="461662"/>
          </a:xfrm>
          <a:prstGeom prst="rect">
            <a:avLst/>
          </a:prstGeom>
          <a:noFill/>
          <a:ln cap="flat">
            <a:noFill/>
          </a:ln>
        </p:spPr>
        <p:txBody>
          <a:bodyPr vert="horz" wrap="square" lIns="182880" tIns="146304" rIns="182880" bIns="146304" anchor="t" anchorCtr="0" compatLnSpc="1">
            <a:spAutoFit/>
          </a:bodyPr>
          <a:lstStyle/>
          <a:p>
            <a:pPr marL="0" marR="0" lvl="0" indent="0" algn="l" defTabSz="932742"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US" sz="1100" b="0" i="0" u="none" strike="noStrike" kern="1200" cap="none" spc="0" baseline="0">
                <a:solidFill>
                  <a:srgbClr val="E4491C"/>
                </a:solidFill>
                <a:uFillTx/>
                <a:latin typeface="Calibri Light"/>
              </a:rPr>
              <a:t>Reach us with #ntk17</a:t>
            </a:r>
            <a:endParaRPr lang="hr-HR" sz="1100" b="0" i="0" u="none" strike="noStrike" kern="1200" cap="none" spc="0" baseline="0">
              <a:solidFill>
                <a:srgbClr val="E4491C"/>
              </a:solidFill>
              <a:uFillTx/>
              <a:latin typeface="Calibri Light"/>
            </a:endParaRPr>
          </a:p>
        </p:txBody>
      </p:sp>
      <p:pic>
        <p:nvPicPr>
          <p:cNvPr id="6" name="Picture 5"/>
          <p:cNvPicPr>
            <a:picLocks noChangeAspect="1"/>
          </p:cNvPicPr>
          <p:nvPr/>
        </p:nvPicPr>
        <p:blipFill>
          <a:blip r:embed="rId3"/>
          <a:stretch>
            <a:fillRect/>
          </a:stretch>
        </p:blipFill>
        <p:spPr>
          <a:xfrm>
            <a:off x="274640" y="6294007"/>
            <a:ext cx="1465710" cy="540821"/>
          </a:xfrm>
          <a:prstGeom prst="rect">
            <a:avLst/>
          </a:prstGeom>
          <a:noFill/>
          <a:ln cap="flat">
            <a:noFill/>
          </a:ln>
        </p:spPr>
      </p:pic>
    </p:spTree>
    <p:extLst>
      <p:ext uri="{BB962C8B-B14F-4D97-AF65-F5344CB8AC3E}">
        <p14:creationId xmlns:p14="http://schemas.microsoft.com/office/powerpoint/2010/main" val="2711406528"/>
      </p:ext>
    </p:extLst>
  </p:cSld>
  <p:clrMapOvr>
    <a:masterClrMapping/>
  </p:clrMapOvr>
  <p:transition>
    <p:fade/>
  </p:transition>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slideLayout" Target="../slideLayouts/slideLayout32.xml"/><Relationship Id="rId3" Type="http://schemas.openxmlformats.org/officeDocument/2006/relationships/slideLayout" Target="../slideLayouts/slideLayout17.xml"/><Relationship Id="rId21" Type="http://schemas.openxmlformats.org/officeDocument/2006/relationships/slideLayout" Target="../slideLayouts/slideLayout35.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5" Type="http://schemas.openxmlformats.org/officeDocument/2006/relationships/image" Target="../media/image13.emf"/><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slideLayout" Target="../slideLayouts/slideLayout34.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24" Type="http://schemas.openxmlformats.org/officeDocument/2006/relationships/theme" Target="../theme/theme2.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23" Type="http://schemas.openxmlformats.org/officeDocument/2006/relationships/slideLayout" Target="../slideLayouts/slideLayout37.xml"/><Relationship Id="rId10" Type="http://schemas.openxmlformats.org/officeDocument/2006/relationships/slideLayout" Target="../slideLayouts/slideLayout24.xml"/><Relationship Id="rId19" Type="http://schemas.openxmlformats.org/officeDocument/2006/relationships/slideLayout" Target="../slideLayouts/slideLayout33.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 Id="rId22" Type="http://schemas.openxmlformats.org/officeDocument/2006/relationships/slideLayout" Target="../slideLayouts/slideLayout3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5.xml"/><Relationship Id="rId13" Type="http://schemas.openxmlformats.org/officeDocument/2006/relationships/slideLayout" Target="../slideLayouts/slideLayout50.xml"/><Relationship Id="rId3" Type="http://schemas.openxmlformats.org/officeDocument/2006/relationships/slideLayout" Target="../slideLayouts/slideLayout40.xml"/><Relationship Id="rId7" Type="http://schemas.openxmlformats.org/officeDocument/2006/relationships/slideLayout" Target="../slideLayouts/slideLayout44.xml"/><Relationship Id="rId12" Type="http://schemas.openxmlformats.org/officeDocument/2006/relationships/slideLayout" Target="../slideLayouts/slideLayout49.xml"/><Relationship Id="rId2" Type="http://schemas.openxmlformats.org/officeDocument/2006/relationships/slideLayout" Target="../slideLayouts/slideLayout39.xml"/><Relationship Id="rId16" Type="http://schemas.openxmlformats.org/officeDocument/2006/relationships/theme" Target="../theme/theme3.xml"/><Relationship Id="rId1" Type="http://schemas.openxmlformats.org/officeDocument/2006/relationships/slideLayout" Target="../slideLayouts/slideLayout38.xml"/><Relationship Id="rId6" Type="http://schemas.openxmlformats.org/officeDocument/2006/relationships/slideLayout" Target="../slideLayouts/slideLayout43.xml"/><Relationship Id="rId11" Type="http://schemas.openxmlformats.org/officeDocument/2006/relationships/slideLayout" Target="../slideLayouts/slideLayout48.xml"/><Relationship Id="rId5" Type="http://schemas.openxmlformats.org/officeDocument/2006/relationships/slideLayout" Target="../slideLayouts/slideLayout42.xml"/><Relationship Id="rId15" Type="http://schemas.openxmlformats.org/officeDocument/2006/relationships/slideLayout" Target="../slideLayouts/slideLayout52.xml"/><Relationship Id="rId10" Type="http://schemas.openxmlformats.org/officeDocument/2006/relationships/slideLayout" Target="../slideLayouts/slideLayout47.xml"/><Relationship Id="rId4" Type="http://schemas.openxmlformats.org/officeDocument/2006/relationships/slideLayout" Target="../slideLayouts/slideLayout41.xml"/><Relationship Id="rId9" Type="http://schemas.openxmlformats.org/officeDocument/2006/relationships/slideLayout" Target="../slideLayouts/slideLayout46.xml"/><Relationship Id="rId14" Type="http://schemas.openxmlformats.org/officeDocument/2006/relationships/slideLayout" Target="../slideLayouts/slideLayout5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274640" y="295278"/>
            <a:ext cx="11889568" cy="917572"/>
          </a:xfrm>
          <a:prstGeom prst="rect">
            <a:avLst/>
          </a:prstGeom>
          <a:noFill/>
          <a:ln>
            <a:noFill/>
          </a:ln>
        </p:spPr>
        <p:txBody>
          <a:bodyPr vert="horz" wrap="square" lIns="146304" tIns="91440" rIns="146304" bIns="91440" anchor="t" anchorCtr="0" compatLnSpc="1">
            <a:noAutofit/>
          </a:bodyPr>
          <a:lstStyle/>
          <a:p>
            <a:pPr lvl="0"/>
            <a:r>
              <a:rPr lang="en-US"/>
              <a:t>Click to edit Master title style</a:t>
            </a:r>
          </a:p>
        </p:txBody>
      </p:sp>
      <p:sp>
        <p:nvSpPr>
          <p:cNvPr id="3" name="Text Placeholder 3"/>
          <p:cNvSpPr txBox="1">
            <a:spLocks noGrp="1"/>
          </p:cNvSpPr>
          <p:nvPr>
            <p:ph type="body" idx="1"/>
          </p:nvPr>
        </p:nvSpPr>
        <p:spPr>
          <a:xfrm>
            <a:off x="274640" y="1212851"/>
            <a:ext cx="11887200" cy="2308320"/>
          </a:xfrm>
          <a:prstGeom prst="rect">
            <a:avLst/>
          </a:prstGeom>
          <a:noFill/>
          <a:ln>
            <a:noFill/>
          </a:ln>
        </p:spPr>
        <p:txBody>
          <a:bodyPr vert="horz" wrap="square" lIns="146304" tIns="91440" rIns="146304" bIns="91440" anchor="t" anchorCtr="0" compatLnSpc="1">
            <a:sp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p:fade/>
  </p:transition>
  <p:txStyles>
    <p:titleStyle>
      <a:lvl1pPr marL="0" marR="0" lvl="0" indent="0" algn="l" defTabSz="932742" rtl="0" fontAlgn="auto" hangingPunct="1">
        <a:lnSpc>
          <a:spcPct val="90000"/>
        </a:lnSpc>
        <a:spcBef>
          <a:spcPts val="0"/>
        </a:spcBef>
        <a:spcAft>
          <a:spcPts val="0"/>
        </a:spcAft>
        <a:buNone/>
        <a:tabLst/>
        <a:defRPr lang="en-US" sz="4800" b="0" i="0" u="none" strike="noStrike" kern="1200" cap="none" spc="-102" baseline="0">
          <a:solidFill>
            <a:srgbClr val="000000"/>
          </a:solidFill>
          <a:uFillTx/>
          <a:latin typeface="Segoe UI Light"/>
          <a:cs typeface="Segoe UI" pitchFamily="34"/>
        </a:defRPr>
      </a:lvl1pPr>
    </p:titleStyle>
    <p:bodyStyle>
      <a:lvl1pPr marL="228600" marR="0" lvl="0" indent="-228600" algn="l" defTabSz="932742" rtl="0" fontAlgn="auto" hangingPunct="1">
        <a:lnSpc>
          <a:spcPct val="90000"/>
        </a:lnSpc>
        <a:spcBef>
          <a:spcPts val="900"/>
        </a:spcBef>
        <a:spcAft>
          <a:spcPts val="0"/>
        </a:spcAft>
        <a:buSzPct val="90000"/>
        <a:buFont typeface="Wingdings" pitchFamily="2"/>
        <a:buChar char=""/>
        <a:tabLst/>
        <a:defRPr lang="en-US" sz="3600" b="0" i="0" u="none" strike="noStrike" kern="1200" cap="none" spc="0" baseline="0">
          <a:solidFill>
            <a:srgbClr val="000000"/>
          </a:solidFill>
          <a:uFillTx/>
          <a:latin typeface="Segoe UI Light"/>
        </a:defRPr>
      </a:lvl1pPr>
      <a:lvl2pPr marL="457200" marR="0" lvl="1" indent="-228600" algn="l" defTabSz="932742" rtl="0" fontAlgn="auto" hangingPunct="1">
        <a:lnSpc>
          <a:spcPct val="90000"/>
        </a:lnSpc>
        <a:spcBef>
          <a:spcPts val="700"/>
        </a:spcBef>
        <a:spcAft>
          <a:spcPts val="0"/>
        </a:spcAft>
        <a:buSzPct val="90000"/>
        <a:buFont typeface="Wingdings" pitchFamily="2"/>
        <a:buChar char=""/>
        <a:tabLst/>
        <a:defRPr lang="en-US" sz="2800" b="0" i="0" u="none" strike="noStrike" kern="1200" cap="none" spc="0" baseline="0">
          <a:solidFill>
            <a:srgbClr val="000000"/>
          </a:solidFill>
          <a:uFillTx/>
          <a:latin typeface="Segoe UI Semilight"/>
        </a:defRPr>
      </a:lvl2pPr>
      <a:lvl3pPr marL="685800" marR="0" lvl="2" indent="-228600" algn="l" defTabSz="932742" rtl="0" fontAlgn="auto" hangingPunct="1">
        <a:lnSpc>
          <a:spcPct val="90000"/>
        </a:lnSpc>
        <a:spcBef>
          <a:spcPts val="600"/>
        </a:spcBef>
        <a:spcAft>
          <a:spcPts val="0"/>
        </a:spcAft>
        <a:buSzPct val="90000"/>
        <a:buFont typeface="Wingdings" pitchFamily="2"/>
        <a:buChar char=""/>
        <a:tabLst/>
        <a:defRPr lang="en-US" sz="2400" b="0" i="0" u="none" strike="noStrike" kern="1200" cap="none" spc="0" baseline="0">
          <a:solidFill>
            <a:srgbClr val="000000"/>
          </a:solidFill>
          <a:uFillTx/>
          <a:latin typeface="Segoe UI Semilight"/>
        </a:defRPr>
      </a:lvl3pPr>
      <a:lvl4pPr marL="914400" marR="0" lvl="3" indent="-228600" algn="l" defTabSz="932742" rtl="0" fontAlgn="auto" hangingPunct="1">
        <a:lnSpc>
          <a:spcPct val="90000"/>
        </a:lnSpc>
        <a:spcBef>
          <a:spcPts val="500"/>
        </a:spcBef>
        <a:spcAft>
          <a:spcPts val="0"/>
        </a:spcAft>
        <a:buSzPct val="90000"/>
        <a:buFont typeface="Wingdings" pitchFamily="2"/>
        <a:buChar char=""/>
        <a:tabLst/>
        <a:defRPr lang="en-US" sz="2200" b="0" i="0" u="none" strike="noStrike" kern="1200" cap="none" spc="0" baseline="0">
          <a:solidFill>
            <a:srgbClr val="000000"/>
          </a:solidFill>
          <a:uFillTx/>
          <a:latin typeface="Segoe UI Semilight"/>
        </a:defRPr>
      </a:lvl4pPr>
      <a:lvl5pPr marL="1143000" marR="0" lvl="4" indent="-228600" algn="l" defTabSz="932742" rtl="0" fontAlgn="auto" hangingPunct="1">
        <a:lnSpc>
          <a:spcPct val="90000"/>
        </a:lnSpc>
        <a:spcBef>
          <a:spcPts val="500"/>
        </a:spcBef>
        <a:spcAft>
          <a:spcPts val="0"/>
        </a:spcAft>
        <a:buSzPct val="90000"/>
        <a:buFont typeface="Wingdings" pitchFamily="2"/>
        <a:buChar char=""/>
        <a:tabLst/>
        <a:defRPr lang="en-US" sz="2200" b="0" i="0" u="none" strike="noStrike" kern="1200" cap="none" spc="0" baseline="0">
          <a:solidFill>
            <a:srgbClr val="000000"/>
          </a:solidFill>
          <a:uFillTx/>
          <a:latin typeface="Segoe UI Semiligh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8F8F8"/>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274640" y="295278"/>
            <a:ext cx="11889568" cy="917572"/>
          </a:xfrm>
          <a:prstGeom prst="rect">
            <a:avLst/>
          </a:prstGeom>
          <a:noFill/>
          <a:ln>
            <a:noFill/>
          </a:ln>
        </p:spPr>
        <p:txBody>
          <a:bodyPr vert="horz" wrap="square" lIns="146304" tIns="91440" rIns="146304" bIns="91440" anchor="t" anchorCtr="0" compatLnSpc="1">
            <a:noAutofit/>
          </a:bodyPr>
          <a:lstStyle/>
          <a:p>
            <a:pPr lvl="0"/>
            <a:r>
              <a:rPr lang="en-US"/>
              <a:t>Click to edit Master title style</a:t>
            </a:r>
          </a:p>
        </p:txBody>
      </p:sp>
      <p:sp>
        <p:nvSpPr>
          <p:cNvPr id="3" name="Text Placeholder 3"/>
          <p:cNvSpPr txBox="1">
            <a:spLocks noGrp="1"/>
          </p:cNvSpPr>
          <p:nvPr>
            <p:ph type="body" idx="1"/>
          </p:nvPr>
        </p:nvSpPr>
        <p:spPr>
          <a:xfrm>
            <a:off x="274640" y="1212851"/>
            <a:ext cx="11887200" cy="4804687"/>
          </a:xfrm>
          <a:prstGeom prst="rect">
            <a:avLst/>
          </a:prstGeom>
          <a:noFill/>
          <a:ln>
            <a:noFill/>
          </a:ln>
        </p:spPr>
        <p:txBody>
          <a:bodyPr vert="horz" wrap="square" lIns="146304" tIns="91440" rIns="146304" bIns="91440" anchor="t" anchorCtr="0" compatLnSpc="1">
            <a:no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pic>
        <p:nvPicPr>
          <p:cNvPr id="4" name="Picture 2" descr="Ignite_logos-01.eps"/>
          <p:cNvPicPr>
            <a:picLocks noChangeAspect="1"/>
          </p:cNvPicPr>
          <p:nvPr/>
        </p:nvPicPr>
        <p:blipFill>
          <a:blip r:embed="rId25"/>
          <a:stretch>
            <a:fillRect/>
          </a:stretch>
        </p:blipFill>
        <p:spPr>
          <a:xfrm>
            <a:off x="9878427" y="6229496"/>
            <a:ext cx="2388485" cy="796158"/>
          </a:xfrm>
          <a:prstGeom prst="rect">
            <a:avLst/>
          </a:prstGeom>
          <a:noFill/>
          <a:ln cap="flat">
            <a:noFill/>
          </a:ln>
        </p:spPr>
      </p:pic>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 id="2147483678" r:id="rId15"/>
    <p:sldLayoutId id="2147483679" r:id="rId16"/>
    <p:sldLayoutId id="2147483680" r:id="rId17"/>
    <p:sldLayoutId id="2147483681" r:id="rId18"/>
    <p:sldLayoutId id="2147483682" r:id="rId19"/>
    <p:sldLayoutId id="2147483683" r:id="rId20"/>
    <p:sldLayoutId id="2147483684" r:id="rId21"/>
    <p:sldLayoutId id="2147483685" r:id="rId22"/>
    <p:sldLayoutId id="2147483686" r:id="rId23"/>
  </p:sldLayoutIdLst>
  <p:transition>
    <p:fade/>
  </p:transition>
  <p:txStyles>
    <p:titleStyle>
      <a:lvl1pPr marL="0" marR="0" lvl="0" indent="0" algn="l" defTabSz="932742" rtl="0" fontAlgn="auto" hangingPunct="1">
        <a:lnSpc>
          <a:spcPct val="90000"/>
        </a:lnSpc>
        <a:spcBef>
          <a:spcPts val="0"/>
        </a:spcBef>
        <a:spcAft>
          <a:spcPts val="0"/>
        </a:spcAft>
        <a:buNone/>
        <a:tabLst/>
        <a:defRPr lang="en-US" sz="4800" b="0" i="0" u="none" strike="noStrike" kern="1200" cap="none" spc="-102" baseline="0">
          <a:solidFill>
            <a:srgbClr val="000000"/>
          </a:solidFill>
          <a:uFillTx/>
          <a:latin typeface="Segoe UI Light"/>
          <a:cs typeface="Segoe UI" pitchFamily="34"/>
        </a:defRPr>
      </a:lvl1pPr>
    </p:titleStyle>
    <p:bodyStyle>
      <a:lvl1pPr marL="342900" marR="0" lvl="0" indent="-342900" algn="l" defTabSz="932742" rtl="0" fontAlgn="auto" hangingPunct="1">
        <a:lnSpc>
          <a:spcPct val="90000"/>
        </a:lnSpc>
        <a:spcBef>
          <a:spcPts val="1000"/>
        </a:spcBef>
        <a:spcAft>
          <a:spcPts val="0"/>
        </a:spcAft>
        <a:buSzPct val="90000"/>
        <a:buFont typeface="Arial" pitchFamily="34"/>
        <a:buChar char="•"/>
        <a:tabLst/>
        <a:defRPr lang="en-US" sz="4000" b="0" i="0" u="none" strike="noStrike" kern="1200" cap="none" spc="0" baseline="0">
          <a:solidFill>
            <a:srgbClr val="000000"/>
          </a:solidFill>
          <a:uFillTx/>
          <a:latin typeface="Segoe UI Light"/>
        </a:defRPr>
      </a:lvl1pPr>
      <a:lvl2pPr marL="584201" marR="0" lvl="1" indent="-241301" algn="l" defTabSz="932742" rtl="0" fontAlgn="auto" hangingPunct="1">
        <a:lnSpc>
          <a:spcPct val="90000"/>
        </a:lnSpc>
        <a:spcBef>
          <a:spcPts val="600"/>
        </a:spcBef>
        <a:spcAft>
          <a:spcPts val="0"/>
        </a:spcAft>
        <a:buSzPct val="90000"/>
        <a:buFont typeface="Arial" pitchFamily="34"/>
        <a:buChar char="•"/>
        <a:tabLst/>
        <a:defRPr lang="en-US" sz="2400" b="0" i="0" u="none" strike="noStrike" kern="1200" cap="none" spc="0" baseline="0">
          <a:solidFill>
            <a:srgbClr val="000000"/>
          </a:solidFill>
          <a:uFillTx/>
          <a:latin typeface="Segoe UI"/>
        </a:defRPr>
      </a:lvl2pPr>
      <a:lvl3pPr marL="800100" marR="0" lvl="2" indent="-228600" algn="l" defTabSz="932742" rtl="0" fontAlgn="auto" hangingPunct="1">
        <a:lnSpc>
          <a:spcPct val="90000"/>
        </a:lnSpc>
        <a:spcBef>
          <a:spcPts val="500"/>
        </a:spcBef>
        <a:spcAft>
          <a:spcPts val="0"/>
        </a:spcAft>
        <a:buSzPct val="90000"/>
        <a:buFont typeface="Arial" pitchFamily="34"/>
        <a:buChar char="•"/>
        <a:tabLst/>
        <a:defRPr lang="en-US" sz="2000" b="0" i="0" u="none" strike="noStrike" kern="1200" cap="none" spc="0" baseline="0">
          <a:solidFill>
            <a:srgbClr val="000000"/>
          </a:solidFill>
          <a:uFillTx/>
          <a:latin typeface="Segoe UI"/>
        </a:defRPr>
      </a:lvl3pPr>
      <a:lvl4pPr marL="1028700" marR="0" lvl="3" indent="-228600" algn="l" defTabSz="932742" rtl="0" fontAlgn="auto" hangingPunct="1">
        <a:lnSpc>
          <a:spcPct val="90000"/>
        </a:lnSpc>
        <a:spcBef>
          <a:spcPts val="400"/>
        </a:spcBef>
        <a:spcAft>
          <a:spcPts val="0"/>
        </a:spcAft>
        <a:buSzPct val="90000"/>
        <a:buFont typeface="Arial" pitchFamily="34"/>
        <a:buChar char="•"/>
        <a:tabLst/>
        <a:defRPr lang="en-US" sz="1800" b="0" i="0" u="none" strike="noStrike" kern="1200" cap="none" spc="0" baseline="0">
          <a:solidFill>
            <a:srgbClr val="000000"/>
          </a:solidFill>
          <a:uFillTx/>
          <a:latin typeface="Segoe UI"/>
        </a:defRPr>
      </a:lvl4pPr>
      <a:lvl5pPr marL="1257300" marR="0" lvl="4" indent="-228600" algn="l" defTabSz="932742" rtl="0" fontAlgn="auto" hangingPunct="1">
        <a:lnSpc>
          <a:spcPct val="90000"/>
        </a:lnSpc>
        <a:spcBef>
          <a:spcPts val="400"/>
        </a:spcBef>
        <a:spcAft>
          <a:spcPts val="0"/>
        </a:spcAft>
        <a:buSzPct val="90000"/>
        <a:buFont typeface="Arial" pitchFamily="34"/>
        <a:buChar char="•"/>
        <a:tabLst/>
        <a:defRPr lang="en-US" sz="1800" b="0" i="0" u="none" strike="noStrike" kern="1200" cap="none" spc="0" baseline="0">
          <a:solidFill>
            <a:srgbClr val="000000"/>
          </a:solidFill>
          <a:uFillTx/>
          <a:latin typeface="Segoe U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txBox="1">
            <a:spLocks noGrp="1"/>
          </p:cNvSpPr>
          <p:nvPr>
            <p:ph type="title"/>
          </p:nvPr>
        </p:nvSpPr>
        <p:spPr>
          <a:xfrm>
            <a:off x="855009" y="372398"/>
            <a:ext cx="10726460" cy="135194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p>
        </p:txBody>
      </p:sp>
      <p:sp>
        <p:nvSpPr>
          <p:cNvPr id="3" name="Text Placeholder 2"/>
          <p:cNvSpPr txBox="1">
            <a:spLocks noGrp="1"/>
          </p:cNvSpPr>
          <p:nvPr>
            <p:ph type="body" idx="1"/>
          </p:nvPr>
        </p:nvSpPr>
        <p:spPr>
          <a:xfrm>
            <a:off x="855009" y="1861965"/>
            <a:ext cx="10726460" cy="4437958"/>
          </a:xfrm>
          <a:prstGeom prst="rect">
            <a:avLst/>
          </a:prstGeom>
          <a:noFill/>
          <a:ln>
            <a:noFill/>
          </a:ln>
        </p:spPr>
        <p:txBody>
          <a:bodyPr vert="horz" wrap="square" lIns="91440" tIns="45720" rIns="91440" bIns="45720" anchor="t" anchorCtr="0" compatLnSpc="1">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txBox="1">
            <a:spLocks noGrp="1"/>
          </p:cNvSpPr>
          <p:nvPr>
            <p:ph type="dt" sz="half" idx="2"/>
          </p:nvPr>
        </p:nvSpPr>
        <p:spPr>
          <a:xfrm>
            <a:off x="855009" y="6482885"/>
            <a:ext cx="2798210" cy="372398"/>
          </a:xfrm>
          <a:prstGeom prst="rect">
            <a:avLst/>
          </a:prstGeom>
          <a:noFill/>
          <a:ln>
            <a:noFill/>
          </a:ln>
        </p:spPr>
        <p:txBody>
          <a:bodyPr vert="horz" wrap="square" lIns="91440" tIns="45720" rIns="91440" bIns="45720" anchor="ctr" anchorCtr="0" compatLnSpc="1">
            <a:noAutofit/>
          </a:bodyPr>
          <a:lstStyle>
            <a:lvl1pPr marL="0" marR="0" lvl="0" indent="0" algn="l" defTabSz="932596" rtl="0" fontAlgn="auto" hangingPunct="1">
              <a:lnSpc>
                <a:spcPct val="100000"/>
              </a:lnSpc>
              <a:spcBef>
                <a:spcPts val="0"/>
              </a:spcBef>
              <a:spcAft>
                <a:spcPts val="0"/>
              </a:spcAft>
              <a:buNone/>
              <a:tabLst/>
              <a:defRPr lang="en-US" sz="1224" b="0" i="0" u="none" strike="noStrike" kern="1200" cap="none" spc="0" baseline="0">
                <a:solidFill>
                  <a:srgbClr val="898989"/>
                </a:solidFill>
                <a:uFillTx/>
                <a:latin typeface="Calibri"/>
              </a:defRPr>
            </a:lvl1pPr>
          </a:lstStyle>
          <a:p>
            <a:pPr lvl="0"/>
            <a:fld id="{394A3251-C45B-4107-8BB0-C5E363890507}" type="datetime1">
              <a:rPr lang="en-US"/>
              <a:pPr lvl="0"/>
              <a:t>5/14/2017</a:t>
            </a:fld>
            <a:endParaRPr lang="en-US"/>
          </a:p>
        </p:txBody>
      </p:sp>
      <p:sp>
        <p:nvSpPr>
          <p:cNvPr id="5" name="Footer Placeholder 4"/>
          <p:cNvSpPr txBox="1">
            <a:spLocks noGrp="1"/>
          </p:cNvSpPr>
          <p:nvPr>
            <p:ph type="ftr" sz="quarter" idx="3"/>
          </p:nvPr>
        </p:nvSpPr>
        <p:spPr>
          <a:xfrm>
            <a:off x="4119582" y="6482885"/>
            <a:ext cx="4197306" cy="372398"/>
          </a:xfrm>
          <a:prstGeom prst="rect">
            <a:avLst/>
          </a:prstGeom>
          <a:noFill/>
          <a:ln>
            <a:noFill/>
          </a:ln>
        </p:spPr>
        <p:txBody>
          <a:bodyPr vert="horz" wrap="square" lIns="91440" tIns="45720" rIns="91440" bIns="45720" anchor="ctr" anchorCtr="1" compatLnSpc="1">
            <a:noAutofit/>
          </a:bodyPr>
          <a:lstStyle>
            <a:lvl1pPr marL="0" marR="0" lvl="0" indent="0" algn="ctr" defTabSz="932596" rtl="0" fontAlgn="auto" hangingPunct="1">
              <a:lnSpc>
                <a:spcPct val="100000"/>
              </a:lnSpc>
              <a:spcBef>
                <a:spcPts val="0"/>
              </a:spcBef>
              <a:spcAft>
                <a:spcPts val="0"/>
              </a:spcAft>
              <a:buNone/>
              <a:tabLst/>
              <a:defRPr lang="en-US" sz="1224" b="0" i="0" u="none" strike="noStrike" kern="1200" cap="none" spc="0" baseline="0">
                <a:solidFill>
                  <a:srgbClr val="898989"/>
                </a:solidFill>
                <a:uFillTx/>
                <a:latin typeface="Calibri"/>
              </a:defRPr>
            </a:lvl1pPr>
          </a:lstStyle>
          <a:p>
            <a:pPr lvl="0"/>
            <a:endParaRPr lang="en-US"/>
          </a:p>
        </p:txBody>
      </p:sp>
      <p:sp>
        <p:nvSpPr>
          <p:cNvPr id="6" name="Slide Number Placeholder 5"/>
          <p:cNvSpPr txBox="1">
            <a:spLocks noGrp="1"/>
          </p:cNvSpPr>
          <p:nvPr>
            <p:ph type="sldNum" sz="quarter" idx="4"/>
          </p:nvPr>
        </p:nvSpPr>
        <p:spPr>
          <a:xfrm>
            <a:off x="8783260" y="6482885"/>
            <a:ext cx="2798210" cy="372398"/>
          </a:xfrm>
          <a:prstGeom prst="rect">
            <a:avLst/>
          </a:prstGeom>
          <a:noFill/>
          <a:ln>
            <a:noFill/>
          </a:ln>
        </p:spPr>
        <p:txBody>
          <a:bodyPr vert="horz" wrap="square" lIns="91440" tIns="45720" rIns="91440" bIns="45720" anchor="ctr" anchorCtr="0" compatLnSpc="1">
            <a:noAutofit/>
          </a:bodyPr>
          <a:lstStyle>
            <a:lvl1pPr marL="0" marR="0" lvl="0" indent="0" algn="r" defTabSz="932596" rtl="0" fontAlgn="auto" hangingPunct="1">
              <a:lnSpc>
                <a:spcPct val="100000"/>
              </a:lnSpc>
              <a:spcBef>
                <a:spcPts val="0"/>
              </a:spcBef>
              <a:spcAft>
                <a:spcPts val="0"/>
              </a:spcAft>
              <a:buNone/>
              <a:tabLst/>
              <a:defRPr lang="en-US" sz="1224" b="0" i="0" u="none" strike="noStrike" kern="1200" cap="none" spc="0" baseline="0">
                <a:solidFill>
                  <a:srgbClr val="898989"/>
                </a:solidFill>
                <a:uFillTx/>
                <a:latin typeface="Calibri"/>
              </a:defRPr>
            </a:lvl1pPr>
          </a:lstStyle>
          <a:p>
            <a:pPr lvl="0"/>
            <a:fld id="{428E7790-2A91-4D32-A700-0A37AEDB7AA5}" type="slidenum">
              <a:t>‹#›</a:t>
            </a:fld>
            <a:endParaRPr lang="en-US"/>
          </a:p>
        </p:txBody>
      </p:sp>
    </p:spTree>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Lst>
  <p:txStyles>
    <p:titleStyle>
      <a:lvl1pPr marL="0" marR="0" lvl="0" indent="0" algn="l" defTabSz="932596" rtl="0" fontAlgn="auto" hangingPunct="1">
        <a:lnSpc>
          <a:spcPct val="90000"/>
        </a:lnSpc>
        <a:spcBef>
          <a:spcPts val="0"/>
        </a:spcBef>
        <a:spcAft>
          <a:spcPts val="0"/>
        </a:spcAft>
        <a:buNone/>
        <a:tabLst/>
        <a:defRPr lang="en-US" sz="4488" b="0" i="0" u="none" strike="noStrike" kern="1200" cap="none" spc="0" baseline="0">
          <a:solidFill>
            <a:srgbClr val="000000"/>
          </a:solidFill>
          <a:uFillTx/>
          <a:latin typeface="Calibri Light"/>
        </a:defRPr>
      </a:lvl1pPr>
    </p:titleStyle>
    <p:bodyStyle>
      <a:lvl1pPr marL="233144" marR="0" lvl="0" indent="-233144" algn="l" defTabSz="932596" rtl="0" fontAlgn="auto" hangingPunct="1">
        <a:lnSpc>
          <a:spcPct val="90000"/>
        </a:lnSpc>
        <a:spcBef>
          <a:spcPts val="1020"/>
        </a:spcBef>
        <a:spcAft>
          <a:spcPts val="0"/>
        </a:spcAft>
        <a:buSzPct val="100000"/>
        <a:buFont typeface="Arial" pitchFamily="34"/>
        <a:buChar char="•"/>
        <a:tabLst/>
        <a:defRPr lang="en-US" sz="2856" b="0" i="0" u="none" strike="noStrike" kern="1200" cap="none" spc="0" baseline="0">
          <a:solidFill>
            <a:srgbClr val="000000"/>
          </a:solidFill>
          <a:uFillTx/>
          <a:latin typeface="Calibri"/>
        </a:defRPr>
      </a:lvl1pPr>
      <a:lvl2pPr marL="699442" marR="0" lvl="1" indent="-233144" algn="l" defTabSz="932596" rtl="0" fontAlgn="auto" hangingPunct="1">
        <a:lnSpc>
          <a:spcPct val="90000"/>
        </a:lnSpc>
        <a:spcBef>
          <a:spcPts val="510"/>
        </a:spcBef>
        <a:spcAft>
          <a:spcPts val="0"/>
        </a:spcAft>
        <a:buSzPct val="100000"/>
        <a:buFont typeface="Arial" pitchFamily="34"/>
        <a:buChar char="•"/>
        <a:tabLst/>
        <a:defRPr lang="en-US" sz="2448" b="0" i="0" u="none" strike="noStrike" kern="1200" cap="none" spc="0" baseline="0">
          <a:solidFill>
            <a:srgbClr val="000000"/>
          </a:solidFill>
          <a:uFillTx/>
          <a:latin typeface="Calibri"/>
        </a:defRPr>
      </a:lvl2pPr>
      <a:lvl3pPr marL="1165750" marR="0" lvl="2" indent="-233144" algn="l" defTabSz="932596" rtl="0" fontAlgn="auto" hangingPunct="1">
        <a:lnSpc>
          <a:spcPct val="90000"/>
        </a:lnSpc>
        <a:spcBef>
          <a:spcPts val="510"/>
        </a:spcBef>
        <a:spcAft>
          <a:spcPts val="0"/>
        </a:spcAft>
        <a:buSzPct val="100000"/>
        <a:buFont typeface="Arial" pitchFamily="34"/>
        <a:buChar char="•"/>
        <a:tabLst/>
        <a:defRPr lang="en-US" sz="2040" b="0" i="0" u="none" strike="noStrike" kern="1200" cap="none" spc="0" baseline="0">
          <a:solidFill>
            <a:srgbClr val="000000"/>
          </a:solidFill>
          <a:uFillTx/>
          <a:latin typeface="Calibri"/>
        </a:defRPr>
      </a:lvl3pPr>
      <a:lvl4pPr marL="1632048" marR="0" lvl="3" indent="-233144" algn="l" defTabSz="932596" rtl="0" fontAlgn="auto" hangingPunct="1">
        <a:lnSpc>
          <a:spcPct val="90000"/>
        </a:lnSpc>
        <a:spcBef>
          <a:spcPts val="510"/>
        </a:spcBef>
        <a:spcAft>
          <a:spcPts val="0"/>
        </a:spcAft>
        <a:buSzPct val="100000"/>
        <a:buFont typeface="Arial" pitchFamily="34"/>
        <a:buChar char="•"/>
        <a:tabLst/>
        <a:defRPr lang="en-US" sz="1836" b="0" i="0" u="none" strike="noStrike" kern="1200" cap="none" spc="0" baseline="0">
          <a:solidFill>
            <a:srgbClr val="000000"/>
          </a:solidFill>
          <a:uFillTx/>
          <a:latin typeface="Calibri"/>
        </a:defRPr>
      </a:lvl4pPr>
      <a:lvl5pPr marL="2098337" marR="0" lvl="4" indent="-233144" algn="l" defTabSz="932596" rtl="0" fontAlgn="auto" hangingPunct="1">
        <a:lnSpc>
          <a:spcPct val="90000"/>
        </a:lnSpc>
        <a:spcBef>
          <a:spcPts val="510"/>
        </a:spcBef>
        <a:spcAft>
          <a:spcPts val="0"/>
        </a:spcAft>
        <a:buSzPct val="100000"/>
        <a:buFont typeface="Arial" pitchFamily="34"/>
        <a:buChar char="•"/>
        <a:tabLst/>
        <a:defRPr lang="en-US" sz="1836"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l-SI"/>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4.png"/></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4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1.xml"/></Relationships>
</file>

<file path=ppt/slides/_rels/slide20.xml.rels><?xml version="1.0" encoding="UTF-8" standalone="yes"?>
<Relationships xmlns="http://schemas.openxmlformats.org/package/2006/relationships"><Relationship Id="rId8" Type="http://schemas.openxmlformats.org/officeDocument/2006/relationships/image" Target="../media/image44.jpg"/><Relationship Id="rId3" Type="http://schemas.openxmlformats.org/officeDocument/2006/relationships/image" Target="../media/image39.jpeg"/><Relationship Id="rId7" Type="http://schemas.openxmlformats.org/officeDocument/2006/relationships/image" Target="../media/image43.jpg"/><Relationship Id="rId2" Type="http://schemas.openxmlformats.org/officeDocument/2006/relationships/image" Target="../media/image38.png"/><Relationship Id="rId1" Type="http://schemas.openxmlformats.org/officeDocument/2006/relationships/slideLayout" Target="../slideLayouts/slideLayout44.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gif"/><Relationship Id="rId9" Type="http://schemas.openxmlformats.org/officeDocument/2006/relationships/image" Target="../media/image45.png"/></Relationships>
</file>

<file path=ppt/slides/_rels/slide2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3.xml"/><Relationship Id="rId1" Type="http://schemas.openxmlformats.org/officeDocument/2006/relationships/slideLayout" Target="../slideLayouts/slideLayout43.xml"/></Relationships>
</file>

<file path=ppt/slides/_rels/slide22.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39.xml"/></Relationships>
</file>

<file path=ppt/slides/_rels/slide2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3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0.xml"/></Relationships>
</file>

<file path=ppt/slides/_rels/slide25.xml.rels><?xml version="1.0" encoding="UTF-8" standalone="yes"?>
<Relationships xmlns="http://schemas.openxmlformats.org/package/2006/relationships"><Relationship Id="rId3" Type="http://schemas.openxmlformats.org/officeDocument/2006/relationships/hyperlink" Target="https://holotoolkit.download/" TargetMode="External"/><Relationship Id="rId2" Type="http://schemas.openxmlformats.org/officeDocument/2006/relationships/hyperlink" Target="http://chadcarter.net/ultimate-hololens-resource-list/" TargetMode="External"/><Relationship Id="rId1" Type="http://schemas.openxmlformats.org/officeDocument/2006/relationships/slideLayout" Target="../slideLayouts/slideLayout52.xml"/><Relationship Id="rId5" Type="http://schemas.openxmlformats.org/officeDocument/2006/relationships/hyperlink" Target="https://labs.simplygon.com/" TargetMode="External"/><Relationship Id="rId4" Type="http://schemas.openxmlformats.org/officeDocument/2006/relationships/hyperlink" Target="https://developer.microsoft.com/en-us/windows/mixed-reality/perception_simulation"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5.xml"/><Relationship Id="rId1" Type="http://schemas.openxmlformats.org/officeDocument/2006/relationships/slideLayout" Target="../slideLayouts/slideLayout4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name="Slide1299">
    <p:spTree>
      <p:nvGrpSpPr>
        <p:cNvPr id="1" name=""/>
        <p:cNvGrpSpPr/>
        <p:nvPr/>
      </p:nvGrpSpPr>
      <p:grpSpPr>
        <a:xfrm>
          <a:off x="0" y="0"/>
          <a:ext cx="0" cy="0"/>
          <a:chOff x="0" y="0"/>
          <a:chExt cx="0" cy="0"/>
        </a:xfrm>
      </p:grpSpPr>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name="Slide1301">
    <p:spTree>
      <p:nvGrpSpPr>
        <p:cNvPr id="1" name=""/>
        <p:cNvGrpSpPr/>
        <p:nvPr/>
      </p:nvGrpSpPr>
      <p:grpSpPr>
        <a:xfrm>
          <a:off x="0" y="0"/>
          <a:ext cx="0" cy="0"/>
          <a:chOff x="0" y="0"/>
          <a:chExt cx="0" cy="0"/>
        </a:xfrm>
      </p:grpSpPr>
      <p:sp>
        <p:nvSpPr>
          <p:cNvPr id="2" name="Title 1"/>
          <p:cNvSpPr txBox="1">
            <a:spLocks noGrp="1"/>
          </p:cNvSpPr>
          <p:nvPr>
            <p:ph type="title"/>
          </p:nvPr>
        </p:nvSpPr>
        <p:spPr>
          <a:xfrm>
            <a:off x="274704" y="2814102"/>
            <a:ext cx="7010339" cy="1835283"/>
          </a:xfrm>
        </p:spPr>
        <p:txBody>
          <a:bodyPr/>
          <a:lstStyle/>
          <a:p>
            <a:pPr lvl="0"/>
            <a:r>
              <a:rPr lang="hr-HR"/>
              <a:t>HOLOLENS V KUHINJI</a:t>
            </a:r>
          </a:p>
        </p:txBody>
      </p:sp>
      <p:sp>
        <p:nvSpPr>
          <p:cNvPr id="3" name="Text Placeholder 2"/>
          <p:cNvSpPr txBox="1">
            <a:spLocks noGrp="1"/>
          </p:cNvSpPr>
          <p:nvPr>
            <p:ph type="body" idx="4294967295"/>
          </p:nvPr>
        </p:nvSpPr>
        <p:spPr>
          <a:xfrm>
            <a:off x="291053" y="4283625"/>
            <a:ext cx="5867403" cy="731529"/>
          </a:xfrm>
        </p:spPr>
        <p:txBody>
          <a:bodyPr lIns="164592" tIns="109728" rIns="164592" bIns="109728">
            <a:noAutofit/>
          </a:bodyPr>
          <a:lstStyle/>
          <a:p>
            <a:pPr marL="0" lvl="0" indent="0">
              <a:spcBef>
                <a:spcPts val="0"/>
              </a:spcBef>
              <a:buNone/>
            </a:pPr>
            <a:r>
              <a:rPr lang="hr-HR" sz="3200">
                <a:solidFill>
                  <a:srgbClr val="FFFFFF"/>
                </a:solidFill>
                <a:latin typeface="Segoe UI Semilight"/>
              </a:rPr>
              <a:t>Rok Bermež, Dušan Zupančič</a:t>
            </a:r>
          </a:p>
        </p:txBody>
      </p:sp>
      <p:sp>
        <p:nvSpPr>
          <p:cNvPr id="4" name="Rectangle 3"/>
          <p:cNvSpPr/>
          <p:nvPr/>
        </p:nvSpPr>
        <p:spPr>
          <a:xfrm>
            <a:off x="350836" y="3547076"/>
            <a:ext cx="3972821" cy="369335"/>
          </a:xfrm>
          <a:prstGeom prst="rect">
            <a:avLst/>
          </a:prstGeom>
          <a:noFill/>
          <a:ln cap="flat">
            <a:noFill/>
            <a:prstDash val="solid"/>
          </a:ln>
        </p:spPr>
        <p:txBody>
          <a:bodyPr vert="horz" wrap="none" lIns="91440" tIns="45720" rIns="91440" bIns="45720" anchor="t" anchorCtr="0" compatLnSpc="1">
            <a:spAutoFit/>
          </a:bodyPr>
          <a:lstStyle/>
          <a:p>
            <a:pPr marL="0" marR="0" lvl="0" indent="0" algn="l" defTabSz="932742"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1200" cap="none" spc="0" baseline="0">
                <a:solidFill>
                  <a:srgbClr val="FFFFFF"/>
                </a:solidFill>
                <a:uFillTx/>
                <a:latin typeface="Segoe UI Semilight"/>
              </a:rPr>
              <a:t>Introduction to Hololens development</a:t>
            </a:r>
            <a:endParaRPr lang="en-US" sz="1800" b="0" i="0" u="none" strike="noStrike" kern="1200" cap="none" spc="0" baseline="0">
              <a:solidFill>
                <a:srgbClr val="FFFFFF"/>
              </a:solidFill>
              <a:uFillTx/>
              <a:latin typeface="Segoe UI Semilight"/>
            </a:endParaRPr>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name="Slide1338">
    <p:spTree>
      <p:nvGrpSpPr>
        <p:cNvPr id="1" name=""/>
        <p:cNvGrpSpPr/>
        <p:nvPr/>
      </p:nvGrpSpPr>
      <p:grpSpPr>
        <a:xfrm>
          <a:off x="0" y="0"/>
          <a:ext cx="0" cy="0"/>
          <a:chOff x="0" y="0"/>
          <a:chExt cx="0" cy="0"/>
        </a:xfrm>
      </p:grpSpPr>
      <p:sp>
        <p:nvSpPr>
          <p:cNvPr id="2" name="Title 3"/>
          <p:cNvSpPr txBox="1">
            <a:spLocks noGrp="1"/>
          </p:cNvSpPr>
          <p:nvPr>
            <p:ph type="title"/>
          </p:nvPr>
        </p:nvSpPr>
        <p:spPr/>
        <p:txBody>
          <a:bodyPr/>
          <a:lstStyle/>
          <a:p>
            <a:endParaRPr lang="sl-SI"/>
          </a:p>
        </p:txBody>
      </p:sp>
      <p:pic>
        <p:nvPicPr>
          <p:cNvPr id="3" name="Picture 4"/>
          <p:cNvPicPr>
            <a:picLocks noChangeAspect="1"/>
          </p:cNvPicPr>
          <p:nvPr/>
        </p:nvPicPr>
        <p:blipFill>
          <a:blip r:embed="rId2"/>
          <a:srcRect/>
          <a:stretch>
            <a:fillRect/>
          </a:stretch>
        </p:blipFill>
        <p:spPr>
          <a:xfrm>
            <a:off x="-2148" y="0"/>
            <a:ext cx="12438628" cy="6994529"/>
          </a:xfrm>
          <a:prstGeom prst="rect">
            <a:avLst/>
          </a:prstGeom>
          <a:noFill/>
          <a:ln cap="flat">
            <a:noFill/>
          </a:ln>
        </p:spPr>
      </p:pic>
      <p:sp>
        <p:nvSpPr>
          <p:cNvPr id="4" name="TextBox 7"/>
          <p:cNvSpPr txBox="1"/>
          <p:nvPr/>
        </p:nvSpPr>
        <p:spPr>
          <a:xfrm>
            <a:off x="1415143" y="435428"/>
            <a:ext cx="9595759" cy="83099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4800" b="0" i="0" u="none" strike="noStrike" kern="1200" cap="none" spc="0" baseline="0">
                <a:solidFill>
                  <a:srgbClr val="FFFFFF"/>
                </a:solidFill>
                <a:uFillTx/>
                <a:latin typeface="Segoe UI Light" pitchFamily="34"/>
                <a:cs typeface="Segoe UI Light" pitchFamily="34"/>
              </a:rPr>
              <a:t>Agenda</a:t>
            </a:r>
          </a:p>
        </p:txBody>
      </p:sp>
      <p:sp>
        <p:nvSpPr>
          <p:cNvPr id="5" name="TextBox 8"/>
          <p:cNvSpPr txBox="1"/>
          <p:nvPr/>
        </p:nvSpPr>
        <p:spPr>
          <a:xfrm>
            <a:off x="3942014" y="1353001"/>
            <a:ext cx="4552440" cy="3046991"/>
          </a:xfrm>
          <a:prstGeom prst="rect">
            <a:avLst/>
          </a:prstGeom>
          <a:solidFill>
            <a:srgbClr val="A22C01">
              <a:alpha val="69804"/>
            </a:srgbClr>
          </a:solidFill>
          <a:ln w="9528" cap="flat">
            <a:solidFill>
              <a:srgbClr val="C55A11"/>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AU" sz="3200" b="0" i="0" u="none" strike="noStrike" kern="0" cap="none" spc="0" baseline="0">
                <a:solidFill>
                  <a:srgbClr val="FFFFFF"/>
                </a:solidFill>
                <a:uFillTx/>
                <a:latin typeface="Segoe UI Light" pitchFamily="34"/>
                <a:cs typeface="Segoe UI Light" pitchFamily="34"/>
              </a:rPr>
              <a:t>Overview</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200" b="0" i="0" u="none" strike="noStrike" kern="0" cap="none" spc="0" baseline="0">
                <a:solidFill>
                  <a:srgbClr val="FFFFFF"/>
                </a:solidFill>
                <a:uFillTx/>
                <a:latin typeface="Segoe UI Light" pitchFamily="34"/>
                <a:cs typeface="Segoe UI Light" pitchFamily="34"/>
              </a:rPr>
              <a:t>HoloToolkit</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200" b="0" i="0" u="none" strike="noStrike" kern="0" cap="none" spc="0" baseline="0">
                <a:solidFill>
                  <a:srgbClr val="FFFFFF"/>
                </a:solidFill>
                <a:uFillTx/>
                <a:latin typeface="Segoe UI Light" pitchFamily="34"/>
                <a:cs typeface="Segoe UI Light" pitchFamily="34"/>
              </a:rPr>
              <a:t>Spatial Mapping</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200" b="0" i="0" u="none" strike="noStrike" kern="0" cap="none" spc="0" baseline="0">
                <a:solidFill>
                  <a:srgbClr val="FFFFFF"/>
                </a:solidFill>
                <a:uFillTx/>
                <a:latin typeface="Segoe UI Light" pitchFamily="34"/>
                <a:cs typeface="Segoe UI Light" pitchFamily="34"/>
              </a:rPr>
              <a:t>Gestures</a:t>
            </a:r>
            <a:r>
              <a:rPr lang="sl-SI" sz="3200" b="0" i="0" u="none" strike="noStrike" kern="0" cap="none" spc="0" baseline="0">
                <a:solidFill>
                  <a:srgbClr val="FFFFFF"/>
                </a:solidFill>
                <a:uFillTx/>
                <a:latin typeface="Segoe UI Light" pitchFamily="34"/>
                <a:cs typeface="Segoe UI Light" pitchFamily="34"/>
              </a:rPr>
              <a:t> &amp;</a:t>
            </a:r>
            <a:endParaRPr lang="en-US" sz="3200" b="0" i="0" u="none" strike="noStrike" kern="0" cap="none" spc="0" baseline="0">
              <a:solidFill>
                <a:srgbClr val="FFFFFF"/>
              </a:solidFill>
              <a:uFillTx/>
              <a:latin typeface="Segoe UI Light" pitchFamily="34"/>
              <a:cs typeface="Segoe UI Light"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200" b="0" i="0" u="none" strike="noStrike" kern="0" cap="none" spc="0" baseline="0">
                <a:solidFill>
                  <a:srgbClr val="FFFFFF"/>
                </a:solidFill>
                <a:uFillTx/>
                <a:latin typeface="Segoe UI Light" pitchFamily="34"/>
                <a:cs typeface="Segoe UI Light" pitchFamily="34"/>
              </a:rPr>
              <a:t>Voice Commands</a:t>
            </a:r>
            <a:endParaRPr lang="sl-SI" sz="3200" b="0" i="0" u="none" strike="noStrike" kern="0" cap="none" spc="0" baseline="0">
              <a:solidFill>
                <a:srgbClr val="FFFFFF"/>
              </a:solidFill>
              <a:uFillTx/>
              <a:latin typeface="Segoe UI Light" pitchFamily="34"/>
              <a:cs typeface="Segoe UI Light"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3200" b="0" i="0" u="none" strike="noStrike" kern="0" cap="none" spc="0" baseline="0">
                <a:solidFill>
                  <a:srgbClr val="FFFFFF"/>
                </a:solidFill>
                <a:uFillTx/>
                <a:latin typeface="Segoe UI Light" pitchFamily="34"/>
                <a:cs typeface="Segoe UI Light" pitchFamily="34"/>
              </a:rPr>
              <a:t>Enterprise Integration</a:t>
            </a:r>
          </a:p>
        </p:txBody>
      </p:sp>
    </p:spTree>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name="Slide1340">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sl-SI"/>
              <a:t>Quick Overview</a:t>
            </a:r>
            <a:endParaRPr lang="en-US"/>
          </a:p>
        </p:txBody>
      </p:sp>
      <p:pic>
        <p:nvPicPr>
          <p:cNvPr id="3" name="HoloLens"/>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754925" y="1481035"/>
            <a:ext cx="8928987" cy="4464493"/>
          </a:xfrm>
          <a:prstGeom prst="rect">
            <a:avLst/>
          </a:prstGeom>
          <a:noFill/>
          <a:ln cap="flat">
            <a:noFill/>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 presetClass="mediacall" presetSubtype="0" fill="hold" nodeType="afterEffect">
                                  <p:stCondLst>
                                    <p:cond delay="0"/>
                                  </p:stCondLst>
                                  <p:childTnLst>
                                    <p:cmd type="call" cmd="playFrom(0.0)">
                                      <p:cBhvr>
                                        <p:cTn id="10"/>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11">
                  <p:endCondLst>
                    <p:cond evt="onNext" delay="0">
                      <p:tgtEl>
                        <p:sldTgt/>
                      </p:tgtEl>
                    </p:cond>
                    <p:cond evt="onPrev" delay="0">
                      <p:tgtEl>
                        <p:sldTgt/>
                      </p:tgtEl>
                    </p:cond>
                  </p:endCondLst>
                </p:cTn>
                <p:tgtEl>
                  <p:spTgt spid="3"/>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name="Slide1368">
    <p:spTree>
      <p:nvGrpSpPr>
        <p:cNvPr id="1" name=""/>
        <p:cNvGrpSpPr/>
        <p:nvPr/>
      </p:nvGrpSpPr>
      <p:grpSpPr>
        <a:xfrm>
          <a:off x="0" y="0"/>
          <a:ext cx="0" cy="0"/>
          <a:chOff x="0" y="0"/>
          <a:chExt cx="0" cy="0"/>
        </a:xfrm>
      </p:grpSpPr>
      <p:sp>
        <p:nvSpPr>
          <p:cNvPr id="2" name="Title 2"/>
          <p:cNvSpPr txBox="1">
            <a:spLocks noGrp="1"/>
          </p:cNvSpPr>
          <p:nvPr>
            <p:ph type="title"/>
          </p:nvPr>
        </p:nvSpPr>
        <p:spPr/>
        <p:txBody>
          <a:bodyPr/>
          <a:lstStyle/>
          <a:p>
            <a:pPr lvl="0"/>
            <a:r>
              <a:rPr lang="en-AU"/>
              <a:t>Head Related Transfer Function</a:t>
            </a:r>
          </a:p>
        </p:txBody>
      </p:sp>
      <p:pic>
        <p:nvPicPr>
          <p:cNvPr id="3" name="Picture 4"/>
          <p:cNvPicPr>
            <a:picLocks noChangeAspect="1"/>
          </p:cNvPicPr>
          <p:nvPr/>
        </p:nvPicPr>
        <p:blipFill>
          <a:blip r:embed="rId3"/>
          <a:stretch>
            <a:fillRect/>
          </a:stretch>
        </p:blipFill>
        <p:spPr>
          <a:xfrm>
            <a:off x="601611" y="1625053"/>
            <a:ext cx="6708504" cy="1264715"/>
          </a:xfrm>
          <a:prstGeom prst="rect">
            <a:avLst/>
          </a:prstGeom>
          <a:noFill/>
          <a:ln cap="flat">
            <a:noFill/>
          </a:ln>
        </p:spPr>
      </p:pic>
      <p:pic>
        <p:nvPicPr>
          <p:cNvPr id="4" name="Picture 4" descr="https://upload.wikimedia.org/wikipedia/commons/4/4a/FreqHRTF.jpg"/>
          <p:cNvPicPr>
            <a:picLocks noChangeAspect="1"/>
          </p:cNvPicPr>
          <p:nvPr/>
        </p:nvPicPr>
        <p:blipFill>
          <a:blip r:embed="rId4"/>
          <a:srcRect/>
          <a:stretch>
            <a:fillRect/>
          </a:stretch>
        </p:blipFill>
        <p:spPr>
          <a:xfrm>
            <a:off x="1681737" y="3209233"/>
            <a:ext cx="4536502" cy="3145801"/>
          </a:xfrm>
          <a:prstGeom prst="rect">
            <a:avLst/>
          </a:prstGeom>
          <a:noFill/>
          <a:ln cap="flat">
            <a:noFill/>
          </a:ln>
        </p:spPr>
      </p:pic>
      <p:pic>
        <p:nvPicPr>
          <p:cNvPr id="5" name="Picture 6" descr="https://upload.wikimedia.org/wikipedia/commons/2/29/HRTFazimuth.png"/>
          <p:cNvPicPr>
            <a:picLocks noChangeAspect="1"/>
          </p:cNvPicPr>
          <p:nvPr/>
        </p:nvPicPr>
        <p:blipFill>
          <a:blip r:embed="rId5"/>
          <a:srcRect/>
          <a:stretch>
            <a:fillRect/>
          </a:stretch>
        </p:blipFill>
        <p:spPr>
          <a:xfrm>
            <a:off x="7226347" y="1265017"/>
            <a:ext cx="4693350" cy="4946803"/>
          </a:xfrm>
          <a:prstGeom prst="rect">
            <a:avLst/>
          </a:prstGeom>
          <a:noFill/>
          <a:ln cap="flat">
            <a:noFill/>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name="Slide1342">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sl-SI"/>
              <a:t>HoloToolkit</a:t>
            </a:r>
            <a:endParaRPr lang="en-US"/>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name="Slide1367">
    <p:spTree>
      <p:nvGrpSpPr>
        <p:cNvPr id="1" name=""/>
        <p:cNvGrpSpPr/>
        <p:nvPr/>
      </p:nvGrpSpPr>
      <p:grpSpPr>
        <a:xfrm>
          <a:off x="0" y="0"/>
          <a:ext cx="0" cy="0"/>
          <a:chOff x="0" y="0"/>
          <a:chExt cx="0" cy="0"/>
        </a:xfrm>
      </p:grpSpPr>
      <p:pic>
        <p:nvPicPr>
          <p:cNvPr id="2" name="Picture 6" descr="Image result for hololens fragments"/>
          <p:cNvPicPr>
            <a:picLocks noChangeAspect="1"/>
          </p:cNvPicPr>
          <p:nvPr/>
        </p:nvPicPr>
        <p:blipFill>
          <a:blip r:embed="rId2"/>
          <a:srcRect/>
          <a:stretch>
            <a:fillRect/>
          </a:stretch>
        </p:blipFill>
        <p:spPr>
          <a:xfrm>
            <a:off x="-9518" y="0"/>
            <a:ext cx="12445998" cy="4730547"/>
          </a:xfrm>
          <a:prstGeom prst="rect">
            <a:avLst/>
          </a:prstGeom>
          <a:noFill/>
          <a:ln cap="flat">
            <a:noFill/>
          </a:ln>
        </p:spPr>
      </p:pic>
      <p:pic>
        <p:nvPicPr>
          <p:cNvPr id="3" name="Picture 4" descr="Image result for hololens conker"/>
          <p:cNvPicPr>
            <a:picLocks noChangeAspect="1"/>
          </p:cNvPicPr>
          <p:nvPr/>
        </p:nvPicPr>
        <p:blipFill>
          <a:blip r:embed="rId3"/>
          <a:srcRect/>
          <a:stretch>
            <a:fillRect/>
          </a:stretch>
        </p:blipFill>
        <p:spPr>
          <a:xfrm>
            <a:off x="-9518" y="3425250"/>
            <a:ext cx="12445998" cy="3889372"/>
          </a:xfrm>
          <a:prstGeom prst="rect">
            <a:avLst/>
          </a:prstGeom>
          <a:noFill/>
          <a:ln cap="flat">
            <a:noFill/>
          </a:ln>
        </p:spPr>
      </p:pic>
      <p:sp>
        <p:nvSpPr>
          <p:cNvPr id="4" name="TextBox 5"/>
          <p:cNvSpPr txBox="1"/>
          <p:nvPr/>
        </p:nvSpPr>
        <p:spPr>
          <a:xfrm>
            <a:off x="745629" y="-9400"/>
            <a:ext cx="3937068" cy="1107996"/>
          </a:xfrm>
          <a:prstGeom prst="rect">
            <a:avLst/>
          </a:prstGeom>
          <a:solidFill>
            <a:srgbClr val="4D4D4D">
              <a:alpha val="29804"/>
            </a:srgbClr>
          </a:solidFill>
          <a:ln cap="flat">
            <a:noFill/>
          </a:ln>
        </p:spPr>
        <p:txBody>
          <a:bodyPr vert="horz" wrap="square" lIns="91440" tIns="45720" rIns="91440" bIns="45720" anchor="t" anchorCtr="0" compatLnSpc="1">
            <a:spAutoFit/>
          </a:bodyPr>
          <a:lstStyle/>
          <a:p>
            <a:pPr marL="0" marR="0" lvl="0" indent="0" algn="l" defTabSz="495751"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6600" b="0" i="0" u="none" strike="noStrike" kern="1200" cap="none" spc="0" baseline="0">
                <a:solidFill>
                  <a:srgbClr val="F2F2F2"/>
                </a:solidFill>
                <a:uFillTx/>
                <a:latin typeface="Segoe UI Light" pitchFamily="34"/>
                <a:cs typeface="Segoe UI Light" pitchFamily="34"/>
              </a:rPr>
              <a:t>Fragments</a:t>
            </a:r>
          </a:p>
        </p:txBody>
      </p:sp>
      <p:sp>
        <p:nvSpPr>
          <p:cNvPr id="5" name="TextBox 6"/>
          <p:cNvSpPr txBox="1"/>
          <p:nvPr/>
        </p:nvSpPr>
        <p:spPr>
          <a:xfrm>
            <a:off x="7000326" y="5455539"/>
            <a:ext cx="5449229" cy="1107996"/>
          </a:xfrm>
          <a:prstGeom prst="rect">
            <a:avLst/>
          </a:prstGeom>
          <a:solidFill>
            <a:srgbClr val="4D4D4D">
              <a:alpha val="29804"/>
            </a:srgbClr>
          </a:solidFill>
          <a:ln cap="flat">
            <a:noFill/>
          </a:ln>
        </p:spPr>
        <p:txBody>
          <a:bodyPr vert="horz" wrap="square" lIns="91440" tIns="45720" rIns="91440" bIns="45720" anchor="t" anchorCtr="1" compatLnSpc="1">
            <a:spAutoFit/>
          </a:bodyPr>
          <a:lstStyle/>
          <a:p>
            <a:pPr marL="0" marR="0" lvl="0" indent="0" algn="ctr" defTabSz="495751"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6600" b="0" i="0" u="none" strike="noStrike" kern="1200" cap="none" spc="0" baseline="0">
                <a:solidFill>
                  <a:srgbClr val="F2F2F2"/>
                </a:solidFill>
                <a:uFillTx/>
                <a:latin typeface="Segoe UI Light" pitchFamily="34"/>
                <a:cs typeface="Segoe UI Light" pitchFamily="34"/>
              </a:rPr>
              <a:t>Young Conker</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grpId="0" nodeType="afterEffect">
                                  <p:stCondLst>
                                    <p:cond delay="30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3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name="Slide1344">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sl-SI"/>
              <a:t>HoloToolkit – Making Life Easyer</a:t>
            </a:r>
            <a:endParaRPr lang="en-US"/>
          </a:p>
        </p:txBody>
      </p:sp>
      <p:pic>
        <p:nvPicPr>
          <p:cNvPr id="3" name="Picture 3"/>
          <p:cNvPicPr>
            <a:picLocks noChangeAspect="1"/>
          </p:cNvPicPr>
          <p:nvPr/>
        </p:nvPicPr>
        <p:blipFill>
          <a:blip r:embed="rId2"/>
          <a:stretch>
            <a:fillRect/>
          </a:stretch>
        </p:blipFill>
        <p:spPr>
          <a:xfrm>
            <a:off x="529602" y="2057098"/>
            <a:ext cx="5498927" cy="3422526"/>
          </a:xfrm>
          <a:prstGeom prst="rect">
            <a:avLst/>
          </a:prstGeom>
          <a:noFill/>
          <a:ln cap="flat">
            <a:noFill/>
          </a:ln>
        </p:spPr>
      </p:pic>
      <p:pic>
        <p:nvPicPr>
          <p:cNvPr id="4" name="Picture 4"/>
          <p:cNvPicPr>
            <a:picLocks noChangeAspect="1"/>
          </p:cNvPicPr>
          <p:nvPr/>
        </p:nvPicPr>
        <p:blipFill>
          <a:blip r:embed="rId3"/>
          <a:stretch>
            <a:fillRect/>
          </a:stretch>
        </p:blipFill>
        <p:spPr>
          <a:xfrm>
            <a:off x="6290249" y="2057098"/>
            <a:ext cx="5651403" cy="3422526"/>
          </a:xfrm>
          <a:prstGeom prst="rect">
            <a:avLst/>
          </a:prstGeom>
          <a:noFill/>
          <a:ln cap="flat">
            <a:noFill/>
          </a:ln>
        </p:spPr>
      </p:pic>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name="Slide1345">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sl-SI"/>
              <a:t>HoloToolkit Features</a:t>
            </a:r>
            <a:endParaRPr lang="en-US"/>
          </a:p>
        </p:txBody>
      </p:sp>
      <p:sp>
        <p:nvSpPr>
          <p:cNvPr id="3" name="Text Placeholder 2"/>
          <p:cNvSpPr txBox="1">
            <a:spLocks noGrp="1"/>
          </p:cNvSpPr>
          <p:nvPr>
            <p:ph type="body" idx="4294967295"/>
          </p:nvPr>
        </p:nvSpPr>
        <p:spPr>
          <a:xfrm>
            <a:off x="274640" y="1212851"/>
            <a:ext cx="2971800" cy="2511454"/>
          </a:xfrm>
        </p:spPr>
        <p:txBody>
          <a:bodyPr/>
          <a:lstStyle/>
          <a:p>
            <a:pPr marL="0" lvl="0" indent="0">
              <a:buNone/>
            </a:pPr>
            <a:r>
              <a:rPr lang="en-AU"/>
              <a:t>Project Setup</a:t>
            </a:r>
          </a:p>
          <a:p>
            <a:pPr marL="0" lvl="0" indent="0">
              <a:buNone/>
            </a:pPr>
            <a:r>
              <a:rPr lang="en-AU"/>
              <a:t>Spatial</a:t>
            </a:r>
          </a:p>
          <a:p>
            <a:pPr marL="0" lvl="0" indent="0">
              <a:buNone/>
            </a:pPr>
            <a:r>
              <a:rPr lang="en-AU"/>
              <a:t>Sharing</a:t>
            </a:r>
          </a:p>
          <a:p>
            <a:pPr marL="0" lvl="0" indent="0">
              <a:buNone/>
            </a:pPr>
            <a:r>
              <a:rPr lang="en-AU"/>
              <a:t>Scripts</a:t>
            </a:r>
          </a:p>
        </p:txBody>
      </p:sp>
      <p:pic>
        <p:nvPicPr>
          <p:cNvPr id="4" name="Picture 3"/>
          <p:cNvPicPr>
            <a:picLocks noChangeAspect="1"/>
          </p:cNvPicPr>
          <p:nvPr/>
        </p:nvPicPr>
        <p:blipFill>
          <a:blip r:embed="rId2"/>
          <a:stretch>
            <a:fillRect/>
          </a:stretch>
        </p:blipFill>
        <p:spPr>
          <a:xfrm>
            <a:off x="6691926" y="1395676"/>
            <a:ext cx="5310222" cy="2247915"/>
          </a:xfrm>
          <a:prstGeom prst="rect">
            <a:avLst/>
          </a:prstGeom>
          <a:noFill/>
          <a:ln cap="flat">
            <a:noFill/>
          </a:ln>
        </p:spPr>
      </p:pic>
      <p:pic>
        <p:nvPicPr>
          <p:cNvPr id="5" name="Picture 4"/>
          <p:cNvPicPr>
            <a:picLocks noChangeAspect="1"/>
          </p:cNvPicPr>
          <p:nvPr/>
        </p:nvPicPr>
        <p:blipFill>
          <a:blip r:embed="rId3"/>
          <a:stretch>
            <a:fillRect/>
          </a:stretch>
        </p:blipFill>
        <p:spPr>
          <a:xfrm>
            <a:off x="3259424" y="3137224"/>
            <a:ext cx="3115818" cy="3619725"/>
          </a:xfrm>
          <a:prstGeom prst="rect">
            <a:avLst/>
          </a:prstGeom>
          <a:noFill/>
          <a:ln cap="flat">
            <a:noFill/>
          </a:ln>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name="Slide1346">
    <p:spTree>
      <p:nvGrpSpPr>
        <p:cNvPr id="1" name=""/>
        <p:cNvGrpSpPr/>
        <p:nvPr/>
      </p:nvGrpSpPr>
      <p:grpSpPr>
        <a:xfrm>
          <a:off x="0" y="0"/>
          <a:ext cx="0" cy="0"/>
          <a:chOff x="0" y="0"/>
          <a:chExt cx="0" cy="0"/>
        </a:xfrm>
      </p:grpSpPr>
      <p:sp>
        <p:nvSpPr>
          <p:cNvPr id="2" name="Title 2"/>
          <p:cNvSpPr txBox="1">
            <a:spLocks noGrp="1"/>
          </p:cNvSpPr>
          <p:nvPr>
            <p:ph type="title"/>
          </p:nvPr>
        </p:nvSpPr>
        <p:spPr/>
        <p:txBody>
          <a:bodyPr/>
          <a:lstStyle/>
          <a:p>
            <a:pPr lvl="0"/>
            <a:r>
              <a:rPr lang="en-US"/>
              <a:t>Demo</a:t>
            </a:r>
            <a:r>
              <a:rPr lang="sl-SI"/>
              <a:t> - HoloToolkit</a:t>
            </a:r>
            <a:endParaRPr lang="en-US"/>
          </a:p>
        </p:txBody>
      </p:sp>
      <p:sp>
        <p:nvSpPr>
          <p:cNvPr id="3" name="Text Placeholder 3"/>
          <p:cNvSpPr txBox="1">
            <a:spLocks noGrp="1"/>
          </p:cNvSpPr>
          <p:nvPr>
            <p:ph type="body" idx="4294967295"/>
          </p:nvPr>
        </p:nvSpPr>
        <p:spPr>
          <a:xfrm>
            <a:off x="342717" y="1622447"/>
            <a:ext cx="10058400" cy="738661"/>
          </a:xfrm>
        </p:spPr>
        <p:txBody>
          <a:bodyPr lIns="182880" tIns="146304" rIns="182880" bIns="146304"/>
          <a:lstStyle/>
          <a:p>
            <a:pPr marL="0" lvl="0" indent="0">
              <a:spcBef>
                <a:spcPts val="0"/>
              </a:spcBef>
              <a:buNone/>
            </a:pPr>
            <a:r>
              <a:rPr lang="sl-SI" sz="3200"/>
              <a:t>Rok</a:t>
            </a:r>
            <a:endParaRPr lang="en-US" sz="3200"/>
          </a:p>
        </p:txBody>
      </p:sp>
      <p:sp>
        <p:nvSpPr>
          <p:cNvPr id="4" name="Text Placeholder 3"/>
          <p:cNvSpPr txBox="1">
            <a:spLocks noGrp="1"/>
          </p:cNvSpPr>
          <p:nvPr>
            <p:ph type="body" idx="4294967295"/>
          </p:nvPr>
        </p:nvSpPr>
        <p:spPr>
          <a:xfrm>
            <a:off x="274640" y="3441435"/>
            <a:ext cx="10058400" cy="1625062"/>
          </a:xfrm>
        </p:spPr>
        <p:txBody>
          <a:bodyPr lIns="182880" tIns="146304" rIns="182880" bIns="146304"/>
          <a:lstStyle/>
          <a:p>
            <a:pPr marL="514350" lvl="0" indent="-514350">
              <a:spcBef>
                <a:spcPts val="0"/>
              </a:spcBef>
              <a:buFont typeface="Calibri Light"/>
              <a:buAutoNum type="arabicPeriod"/>
            </a:pPr>
            <a:r>
              <a:rPr lang="sl-SI" sz="3200"/>
              <a:t>Create a new project</a:t>
            </a:r>
          </a:p>
          <a:p>
            <a:pPr marL="514350" lvl="0" indent="-514350">
              <a:spcBef>
                <a:spcPts val="0"/>
              </a:spcBef>
              <a:buFont typeface="Calibri Light"/>
              <a:buAutoNum type="arabicPeriod"/>
            </a:pPr>
            <a:r>
              <a:rPr lang="sl-SI" sz="3200"/>
              <a:t>Download and add HoloToolkit</a:t>
            </a:r>
          </a:p>
          <a:p>
            <a:pPr marL="514350" lvl="0" indent="-514350">
              <a:spcBef>
                <a:spcPts val="0"/>
              </a:spcBef>
              <a:buFont typeface="Calibri Light"/>
              <a:buAutoNum type="arabicPeriod"/>
            </a:pPr>
            <a:r>
              <a:rPr lang="sl-SI" sz="3200"/>
              <a:t>Add 3D model we will use for the rest of the demos</a:t>
            </a:r>
            <a:endParaRPr lang="en-US" sz="3200"/>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name="Slide1347">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sl-SI"/>
              <a:t>Spatial Mapping</a:t>
            </a:r>
            <a:endParaRPr lang="en-US"/>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name="Slide1348">
    <p:spTree>
      <p:nvGrpSpPr>
        <p:cNvPr id="1" name=""/>
        <p:cNvGrpSpPr/>
        <p:nvPr/>
      </p:nvGrpSpPr>
      <p:grpSpPr>
        <a:xfrm>
          <a:off x="0" y="0"/>
          <a:ext cx="0" cy="0"/>
          <a:chOff x="0" y="0"/>
          <a:chExt cx="0" cy="0"/>
        </a:xfrm>
      </p:grpSpPr>
      <p:sp>
        <p:nvSpPr>
          <p:cNvPr id="2" name="Title 2"/>
          <p:cNvSpPr txBox="1">
            <a:spLocks noGrp="1"/>
          </p:cNvSpPr>
          <p:nvPr>
            <p:ph type="title"/>
          </p:nvPr>
        </p:nvSpPr>
        <p:spPr/>
        <p:txBody>
          <a:bodyPr/>
          <a:lstStyle/>
          <a:p>
            <a:endParaRPr lang="sl-SI"/>
          </a:p>
        </p:txBody>
      </p:sp>
      <p:pic>
        <p:nvPicPr>
          <p:cNvPr id="3" name="Picture 4" descr="https://az835927.vo.msecnd.net/sites/holographic/resources/images/SurfaceReconstruction.jpg"/>
          <p:cNvPicPr>
            <a:picLocks noChangeAspect="1"/>
          </p:cNvPicPr>
          <p:nvPr/>
        </p:nvPicPr>
        <p:blipFill>
          <a:blip r:embed="rId3"/>
          <a:srcRect/>
          <a:stretch>
            <a:fillRect/>
          </a:stretch>
        </p:blipFill>
        <p:spPr>
          <a:xfrm>
            <a:off x="0" y="0"/>
            <a:ext cx="12436470" cy="6995516"/>
          </a:xfrm>
          <a:prstGeom prst="rect">
            <a:avLst/>
          </a:prstGeom>
          <a:noFill/>
          <a:ln cap="flat">
            <a:noFill/>
          </a:ln>
        </p:spPr>
      </p:pic>
      <p:sp>
        <p:nvSpPr>
          <p:cNvPr id="4" name="TextBox 3"/>
          <p:cNvSpPr txBox="1"/>
          <p:nvPr/>
        </p:nvSpPr>
        <p:spPr>
          <a:xfrm>
            <a:off x="-46460" y="0"/>
            <a:ext cx="7421325" cy="517065"/>
          </a:xfrm>
          <a:prstGeom prst="rect">
            <a:avLst/>
          </a:prstGeom>
          <a:noFill/>
          <a:ln cap="flat">
            <a:noFill/>
          </a:ln>
        </p:spPr>
        <p:txBody>
          <a:bodyPr vert="horz" wrap="none" lIns="182880" tIns="146304" rIns="182880" bIns="146304" anchor="t" anchorCtr="0" compatLnSpc="1">
            <a:spAutoFit/>
          </a:bodyPr>
          <a:lstStyle/>
          <a:p>
            <a:pPr marL="0" marR="0" lvl="0" indent="0" algn="l" defTabSz="932742" rtl="0" fontAlgn="auto" hangingPunct="1">
              <a:lnSpc>
                <a:spcPct val="90000"/>
              </a:lnSpc>
              <a:spcBef>
                <a:spcPts val="0"/>
              </a:spcBef>
              <a:spcAft>
                <a:spcPts val="600"/>
              </a:spcAft>
              <a:buNone/>
              <a:tabLst/>
              <a:defRPr sz="1800" b="0" i="0" u="none" strike="noStrike" kern="0" cap="none" spc="0" baseline="0">
                <a:solidFill>
                  <a:srgbClr val="000000"/>
                </a:solidFill>
                <a:uFillTx/>
              </a:defRPr>
            </a:pPr>
            <a:r>
              <a:rPr lang="en-AU" sz="1600" b="0" i="0" u="none" strike="noStrike" kern="1200" cap="none" spc="0" baseline="0">
                <a:solidFill>
                  <a:srgbClr val="FFFFFF"/>
                </a:solidFill>
                <a:uFillTx/>
                <a:latin typeface="Segoe UI Semilight"/>
              </a:rPr>
              <a:t>https://developer.microsoft.com/en-us/windows/holographic/spatial_mapping</a:t>
            </a:r>
          </a:p>
        </p:txBody>
      </p:sp>
    </p:spTree>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name="Slide1350">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sl-SI"/>
              <a:t>Spatial Mapping Usage</a:t>
            </a:r>
            <a:endParaRPr lang="en-US"/>
          </a:p>
        </p:txBody>
      </p:sp>
      <p:pic>
        <p:nvPicPr>
          <p:cNvPr id="3" name="Picture 4" descr="Illustrations of common Spatial Mapping usage scenarios: Placement, Occlusion, Physics and Navigation"/>
          <p:cNvPicPr>
            <a:picLocks noChangeAspect="1"/>
          </p:cNvPicPr>
          <p:nvPr/>
        </p:nvPicPr>
        <p:blipFill>
          <a:blip r:embed="rId2"/>
          <a:srcRect/>
          <a:stretch>
            <a:fillRect/>
          </a:stretch>
        </p:blipFill>
        <p:spPr>
          <a:xfrm>
            <a:off x="0" y="1841080"/>
            <a:ext cx="12470056" cy="3744413"/>
          </a:xfrm>
          <a:prstGeom prst="rect">
            <a:avLst/>
          </a:prstGeom>
          <a:noFill/>
          <a:ln cap="flat">
            <a:noFill/>
          </a:ln>
        </p:spPr>
      </p:pic>
    </p:spTree>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name="Slide1351">
    <p:spTree>
      <p:nvGrpSpPr>
        <p:cNvPr id="1" name=""/>
        <p:cNvGrpSpPr/>
        <p:nvPr/>
      </p:nvGrpSpPr>
      <p:grpSpPr>
        <a:xfrm>
          <a:off x="0" y="0"/>
          <a:ext cx="0" cy="0"/>
          <a:chOff x="0" y="0"/>
          <a:chExt cx="0" cy="0"/>
        </a:xfrm>
      </p:grpSpPr>
      <p:sp>
        <p:nvSpPr>
          <p:cNvPr id="2" name="Title 2"/>
          <p:cNvSpPr txBox="1">
            <a:spLocks noGrp="1"/>
          </p:cNvSpPr>
          <p:nvPr>
            <p:ph type="title"/>
          </p:nvPr>
        </p:nvSpPr>
        <p:spPr>
          <a:xfrm>
            <a:off x="274640" y="2125678"/>
            <a:ext cx="11658600" cy="2179060"/>
          </a:xfrm>
        </p:spPr>
        <p:txBody>
          <a:bodyPr/>
          <a:lstStyle/>
          <a:p>
            <a:pPr lvl="0"/>
            <a:r>
              <a:rPr lang="en-US"/>
              <a:t>Demo</a:t>
            </a:r>
            <a:r>
              <a:rPr lang="sl-SI"/>
              <a:t> – Placing the Hologram</a:t>
            </a:r>
            <a:endParaRPr lang="en-US"/>
          </a:p>
        </p:txBody>
      </p:sp>
      <p:sp>
        <p:nvSpPr>
          <p:cNvPr id="3" name="Text Placeholder 3"/>
          <p:cNvSpPr txBox="1">
            <a:spLocks noGrp="1"/>
          </p:cNvSpPr>
          <p:nvPr>
            <p:ph type="body" idx="4294967295"/>
          </p:nvPr>
        </p:nvSpPr>
        <p:spPr>
          <a:xfrm>
            <a:off x="274640" y="3318732"/>
            <a:ext cx="10058400" cy="2511454"/>
          </a:xfrm>
        </p:spPr>
        <p:txBody>
          <a:bodyPr lIns="182880" tIns="146304" rIns="182880" bIns="146304"/>
          <a:lstStyle/>
          <a:p>
            <a:pPr marL="514350" lvl="0" indent="-514350">
              <a:spcBef>
                <a:spcPts val="0"/>
              </a:spcBef>
              <a:buFont typeface="Calibri Light"/>
              <a:buAutoNum type="arabicPeriod"/>
            </a:pPr>
            <a:r>
              <a:rPr lang="sl-SI" sz="3200"/>
              <a:t>Use Spatial Mapping to find floor</a:t>
            </a:r>
          </a:p>
          <a:p>
            <a:pPr marL="514350" lvl="0" indent="-514350">
              <a:spcBef>
                <a:spcPts val="0"/>
              </a:spcBef>
              <a:buFont typeface="Calibri Light"/>
              <a:buAutoNum type="arabicPeriod"/>
            </a:pPr>
            <a:r>
              <a:rPr lang="sl-SI" sz="3200"/>
              <a:t>Place 3D model on the floor</a:t>
            </a:r>
          </a:p>
          <a:p>
            <a:pPr marL="514350" lvl="0" indent="-514350">
              <a:spcBef>
                <a:spcPts val="0"/>
              </a:spcBef>
              <a:buFont typeface="Calibri Light"/>
              <a:buAutoNum type="arabicPeriod"/>
            </a:pPr>
            <a:r>
              <a:rPr lang="sl-SI" sz="3200"/>
              <a:t>Show on Hololenc through Holographic Remoting Player</a:t>
            </a:r>
          </a:p>
          <a:p>
            <a:pPr marL="514350" lvl="0" indent="-514350">
              <a:spcBef>
                <a:spcPts val="0"/>
              </a:spcBef>
              <a:buFont typeface="Calibri Light"/>
              <a:buAutoNum type="arabicPeriod"/>
            </a:pPr>
            <a:r>
              <a:rPr lang="sl-SI" sz="3200"/>
              <a:t>Build &amp; deploy to Hololens</a:t>
            </a:r>
            <a:endParaRPr lang="en-US" sz="3200"/>
          </a:p>
        </p:txBody>
      </p:sp>
      <p:sp>
        <p:nvSpPr>
          <p:cNvPr id="4" name="Text Placeholder 3"/>
          <p:cNvSpPr txBox="1">
            <a:spLocks noGrp="1"/>
          </p:cNvSpPr>
          <p:nvPr>
            <p:ph type="body" idx="4294967295"/>
          </p:nvPr>
        </p:nvSpPr>
        <p:spPr>
          <a:xfrm>
            <a:off x="274640" y="1455103"/>
            <a:ext cx="10058400" cy="738661"/>
          </a:xfrm>
        </p:spPr>
        <p:txBody>
          <a:bodyPr lIns="182880" tIns="146304" rIns="182880" bIns="146304"/>
          <a:lstStyle/>
          <a:p>
            <a:pPr marL="0" lvl="0" indent="0">
              <a:spcBef>
                <a:spcPts val="0"/>
              </a:spcBef>
              <a:buNone/>
            </a:pPr>
            <a:r>
              <a:rPr lang="sl-SI" sz="3200"/>
              <a:t>Rok</a:t>
            </a:r>
            <a:endParaRPr lang="en-US" sz="3200"/>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name="Slide1352">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sl-SI"/>
              <a:t>Gestures &amp; Voice Commands</a:t>
            </a:r>
            <a:endParaRPr lang="en-US"/>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name="Slide1356">
    <p:spTree>
      <p:nvGrpSpPr>
        <p:cNvPr id="1" name=""/>
        <p:cNvGrpSpPr/>
        <p:nvPr/>
      </p:nvGrpSpPr>
      <p:grpSpPr>
        <a:xfrm>
          <a:off x="0" y="0"/>
          <a:ext cx="0" cy="0"/>
          <a:chOff x="0" y="0"/>
          <a:chExt cx="0" cy="0"/>
        </a:xfrm>
      </p:grpSpPr>
      <p:sp>
        <p:nvSpPr>
          <p:cNvPr id="2" name="Title 2"/>
          <p:cNvSpPr txBox="1">
            <a:spLocks noGrp="1"/>
          </p:cNvSpPr>
          <p:nvPr>
            <p:ph type="title"/>
          </p:nvPr>
        </p:nvSpPr>
        <p:spPr/>
        <p:txBody>
          <a:bodyPr/>
          <a:lstStyle/>
          <a:p>
            <a:endParaRPr lang="sl-SI"/>
          </a:p>
        </p:txBody>
      </p:sp>
      <p:pic>
        <p:nvPicPr>
          <p:cNvPr id="3" name="Picture 2" descr="Image result for hololens voice commands"/>
          <p:cNvPicPr>
            <a:picLocks noChangeAspect="1"/>
          </p:cNvPicPr>
          <p:nvPr/>
        </p:nvPicPr>
        <p:blipFill>
          <a:blip r:embed="rId3"/>
          <a:srcRect/>
          <a:stretch>
            <a:fillRect/>
          </a:stretch>
        </p:blipFill>
        <p:spPr>
          <a:xfrm>
            <a:off x="0" y="-535189"/>
            <a:ext cx="12436470" cy="8295034"/>
          </a:xfrm>
          <a:prstGeom prst="rect">
            <a:avLst/>
          </a:prstGeom>
          <a:noFill/>
          <a:ln cap="flat">
            <a:noFill/>
          </a:ln>
        </p:spPr>
      </p:pic>
    </p:spTree>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name="Slide1358">
    <p:bg>
      <p:bgPr>
        <a:solidFill>
          <a:srgbClr val="000912"/>
        </a:solidFill>
        <a:effectLst/>
      </p:bgPr>
    </p:bg>
    <p:spTree>
      <p:nvGrpSpPr>
        <p:cNvPr id="1" name=""/>
        <p:cNvGrpSpPr/>
        <p:nvPr/>
      </p:nvGrpSpPr>
      <p:grpSpPr>
        <a:xfrm>
          <a:off x="0" y="0"/>
          <a:ext cx="0" cy="0"/>
          <a:chOff x="0" y="0"/>
          <a:chExt cx="0" cy="0"/>
        </a:xfrm>
      </p:grpSpPr>
      <p:pic>
        <p:nvPicPr>
          <p:cNvPr id="2" name="Picture 3"/>
          <p:cNvPicPr>
            <a:picLocks noChangeAspect="1"/>
          </p:cNvPicPr>
          <p:nvPr/>
        </p:nvPicPr>
        <p:blipFill>
          <a:blip r:embed="rId2"/>
          <a:stretch>
            <a:fillRect/>
          </a:stretch>
        </p:blipFill>
        <p:spPr>
          <a:xfrm>
            <a:off x="-45308" y="0"/>
            <a:ext cx="9364882" cy="7022317"/>
          </a:xfrm>
          <a:prstGeom prst="rect">
            <a:avLst/>
          </a:prstGeom>
          <a:noFill/>
          <a:ln cap="flat">
            <a:noFill/>
          </a:ln>
        </p:spPr>
      </p:pic>
      <p:sp>
        <p:nvSpPr>
          <p:cNvPr id="3" name="TextBox 1"/>
          <p:cNvSpPr txBox="1"/>
          <p:nvPr/>
        </p:nvSpPr>
        <p:spPr>
          <a:xfrm>
            <a:off x="5951948" y="1704917"/>
            <a:ext cx="6172776" cy="4911809"/>
          </a:xfrm>
          <a:prstGeom prst="rect">
            <a:avLst/>
          </a:prstGeom>
          <a:noFill/>
          <a:ln cap="flat">
            <a:noFill/>
          </a:ln>
        </p:spPr>
        <p:txBody>
          <a:bodyPr vert="horz" wrap="square" lIns="186519" tIns="149220" rIns="186519" bIns="149220" anchor="t" anchorCtr="0" compatLnSpc="1">
            <a:spAutoFit/>
          </a:bodyPr>
          <a:lstStyle/>
          <a:p>
            <a:pPr marL="349721" marR="0" lvl="0" indent="-349721" algn="l" defTabSz="932596"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48" b="0" i="0" u="none" strike="noStrike" kern="1200" cap="none" spc="0" baseline="0">
                <a:solidFill>
                  <a:srgbClr val="FFFFFF"/>
                </a:solidFill>
                <a:uFillTx/>
                <a:latin typeface="Segoe UI Light" pitchFamily="34"/>
                <a:cs typeface="Segoe UI Light" pitchFamily="34"/>
              </a:rPr>
              <a:t>What actions can be taken through speech? </a:t>
            </a:r>
          </a:p>
          <a:p>
            <a:pPr marL="349721" marR="0" lvl="0" indent="-349721" algn="l" defTabSz="932596"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48" b="0" i="0" u="none" strike="noStrike" kern="1200" cap="none" spc="0" baseline="0">
                <a:solidFill>
                  <a:srgbClr val="FFFFFF"/>
                </a:solidFill>
                <a:uFillTx/>
                <a:latin typeface="Segoe UI Light" pitchFamily="34"/>
                <a:cs typeface="Segoe UI Light" pitchFamily="34"/>
              </a:rPr>
              <a:t>Is speech input a good option for completing a task?</a:t>
            </a:r>
          </a:p>
          <a:p>
            <a:pPr marL="349721" marR="0" lvl="0" indent="-349721" algn="l" defTabSz="932596"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48" b="0" i="0" u="none" strike="noStrike" kern="1200" cap="none" spc="0" baseline="0">
                <a:solidFill>
                  <a:srgbClr val="FFFFFF"/>
                </a:solidFill>
                <a:uFillTx/>
                <a:latin typeface="Segoe UI Light" pitchFamily="34"/>
                <a:cs typeface="Segoe UI Light" pitchFamily="34"/>
              </a:rPr>
              <a:t>How does a user know when speech input is available?</a:t>
            </a:r>
          </a:p>
          <a:p>
            <a:pPr marL="349721" marR="0" lvl="0" indent="-349721" algn="l" defTabSz="932596"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48" b="0" i="0" u="none" strike="noStrike" kern="1200" cap="none" spc="0" baseline="0">
                <a:solidFill>
                  <a:srgbClr val="FFFFFF"/>
                </a:solidFill>
                <a:uFillTx/>
                <a:latin typeface="Segoe UI Light" pitchFamily="34"/>
                <a:cs typeface="Segoe UI Light" pitchFamily="34"/>
              </a:rPr>
              <a:t>Is the app always listening?</a:t>
            </a:r>
          </a:p>
          <a:p>
            <a:pPr marL="349721" marR="0" lvl="0" indent="-349721" algn="l" defTabSz="932596"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48" b="0" i="0" u="none" strike="noStrike" kern="1200" cap="none" spc="0" baseline="0">
                <a:solidFill>
                  <a:srgbClr val="FFFFFF"/>
                </a:solidFill>
                <a:uFillTx/>
                <a:latin typeface="Segoe UI Light" pitchFamily="34"/>
                <a:cs typeface="Segoe UI Light" pitchFamily="34"/>
              </a:rPr>
              <a:t>What phrases initiate an action or behavior? </a:t>
            </a:r>
          </a:p>
          <a:p>
            <a:pPr marL="349721" marR="0" lvl="0" indent="-349721" algn="l" defTabSz="932596"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48" b="0" i="0" u="none" strike="noStrike" kern="1200" cap="none" spc="0" baseline="0">
                <a:solidFill>
                  <a:srgbClr val="FFFFFF"/>
                </a:solidFill>
                <a:uFillTx/>
                <a:latin typeface="Segoe UI Light" pitchFamily="34"/>
                <a:cs typeface="Segoe UI Light" pitchFamily="34"/>
              </a:rPr>
              <a:t>What is the interaction dialog between app and user?</a:t>
            </a:r>
          </a:p>
          <a:p>
            <a:pPr marL="349721" marR="0" lvl="0" indent="-349721" algn="l" defTabSz="932596" rtl="0" fontAlgn="auto" hangingPunct="1">
              <a:lnSpc>
                <a:spcPct val="100000"/>
              </a:lnSpc>
              <a:spcBef>
                <a:spcPts val="0"/>
              </a:spcBef>
              <a:spcAft>
                <a:spcPts val="0"/>
              </a:spcAft>
              <a:buSzPct val="100000"/>
              <a:buFont typeface="Arial" pitchFamily="34"/>
              <a:buChar char="•"/>
              <a:tabLst/>
              <a:defRPr sz="1800" b="0" i="0" u="none" strike="noStrike" kern="0" cap="none" spc="0" baseline="0">
                <a:solidFill>
                  <a:srgbClr val="000000"/>
                </a:solidFill>
                <a:uFillTx/>
              </a:defRPr>
            </a:pPr>
            <a:r>
              <a:rPr lang="en-US" sz="2448" b="0" i="0" u="none" strike="noStrike" kern="1200" cap="none" spc="0" baseline="0">
                <a:solidFill>
                  <a:srgbClr val="FFFFFF"/>
                </a:solidFill>
                <a:uFillTx/>
                <a:latin typeface="Segoe UI Light" pitchFamily="34"/>
                <a:cs typeface="Segoe UI Light" pitchFamily="34"/>
              </a:rPr>
              <a:t>Is network connectivity required?</a:t>
            </a:r>
            <a:endParaRPr lang="en-AU" sz="2448" b="0" i="0" u="none" strike="noStrike" kern="1200" cap="none" spc="0" baseline="0">
              <a:solidFill>
                <a:srgbClr val="FFFFFF"/>
              </a:solidFill>
              <a:uFillTx/>
              <a:latin typeface="Segoe UI Light" pitchFamily="34"/>
              <a:cs typeface="Segoe UI Light" pitchFamily="34"/>
            </a:endParaRPr>
          </a:p>
        </p:txBody>
      </p:sp>
      <p:sp>
        <p:nvSpPr>
          <p:cNvPr id="4" name="TextBox 2"/>
          <p:cNvSpPr txBox="1"/>
          <p:nvPr/>
        </p:nvSpPr>
        <p:spPr>
          <a:xfrm>
            <a:off x="7269169" y="401449"/>
            <a:ext cx="3157350" cy="670511"/>
          </a:xfrm>
          <a:prstGeom prst="rect">
            <a:avLst/>
          </a:prstGeom>
          <a:noFill/>
          <a:ln cap="flat">
            <a:noFill/>
          </a:ln>
        </p:spPr>
        <p:txBody>
          <a:bodyPr vert="horz" wrap="none" lIns="91440" tIns="45720" rIns="91440" bIns="45720" anchor="t" anchorCtr="0" compatLnSpc="1">
            <a:spAutoFit/>
          </a:bodyPr>
          <a:lstStyle/>
          <a:p>
            <a:pPr marL="0" marR="0" lvl="0" indent="0" algn="l" defTabSz="932596"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US" sz="3672" b="0" i="0" u="none" strike="noStrike" kern="1200" cap="none" spc="0" baseline="0">
                <a:solidFill>
                  <a:srgbClr val="FFFFFF"/>
                </a:solidFill>
                <a:uFillTx/>
                <a:latin typeface="Segoe UI Light" pitchFamily="34"/>
                <a:cs typeface="Segoe UI Light" pitchFamily="34"/>
              </a:rPr>
              <a:t>Speech Design</a:t>
            </a:r>
          </a:p>
        </p:txBody>
      </p:sp>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fade">
                                      <p:cBhvr>
                                        <p:cTn id="32" dur="500"/>
                                        <p:tgtEl>
                                          <p:spTgt spid="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
                                            <p:txEl>
                                              <p:pRg st="6" end="6"/>
                                            </p:txEl>
                                          </p:spTgt>
                                        </p:tgtEl>
                                        <p:attrNameLst>
                                          <p:attrName>style.visibility</p:attrName>
                                        </p:attrNameLst>
                                      </p:cBhvr>
                                      <p:to>
                                        <p:strVal val="visible"/>
                                      </p:to>
                                    </p:set>
                                    <p:animEffect transition="in" filter="fade">
                                      <p:cBhvr>
                                        <p:cTn id="37"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name="Slide1359">
    <p:spTree>
      <p:nvGrpSpPr>
        <p:cNvPr id="1" name=""/>
        <p:cNvGrpSpPr/>
        <p:nvPr/>
      </p:nvGrpSpPr>
      <p:grpSpPr>
        <a:xfrm>
          <a:off x="0" y="0"/>
          <a:ext cx="0" cy="0"/>
          <a:chOff x="0" y="0"/>
          <a:chExt cx="0" cy="0"/>
        </a:xfrm>
      </p:grpSpPr>
      <p:sp>
        <p:nvSpPr>
          <p:cNvPr id="2" name="Title 2"/>
          <p:cNvSpPr txBox="1">
            <a:spLocks noGrp="1"/>
          </p:cNvSpPr>
          <p:nvPr>
            <p:ph type="title"/>
          </p:nvPr>
        </p:nvSpPr>
        <p:spPr>
          <a:xfrm>
            <a:off x="122236" y="2125659"/>
            <a:ext cx="12314233" cy="1154164"/>
          </a:xfrm>
        </p:spPr>
        <p:txBody>
          <a:bodyPr/>
          <a:lstStyle/>
          <a:p>
            <a:pPr lvl="0"/>
            <a:r>
              <a:rPr lang="en-US" sz="7000"/>
              <a:t>Demo</a:t>
            </a:r>
            <a:r>
              <a:rPr lang="sl-SI" sz="7000"/>
              <a:t> – Interaction &amp; Deployment</a:t>
            </a:r>
            <a:endParaRPr lang="en-US" sz="7000"/>
          </a:p>
        </p:txBody>
      </p:sp>
      <p:sp>
        <p:nvSpPr>
          <p:cNvPr id="3" name="Text Placeholder 3"/>
          <p:cNvSpPr txBox="1">
            <a:spLocks noGrp="1"/>
          </p:cNvSpPr>
          <p:nvPr>
            <p:ph type="body" idx="4294967295"/>
          </p:nvPr>
        </p:nvSpPr>
        <p:spPr>
          <a:xfrm>
            <a:off x="122236" y="3179396"/>
            <a:ext cx="10058400" cy="2068263"/>
          </a:xfrm>
        </p:spPr>
        <p:txBody>
          <a:bodyPr lIns="182880" tIns="146304" rIns="182880" bIns="146304">
            <a:spAutoFit/>
          </a:bodyPr>
          <a:lstStyle/>
          <a:p>
            <a:pPr marL="0" lvl="0" indent="0">
              <a:spcBef>
                <a:spcPts val="0"/>
              </a:spcBef>
              <a:buNone/>
            </a:pPr>
            <a:r>
              <a:rPr lang="sl-SI" sz="3200">
                <a:latin typeface="Calibri Light"/>
              </a:rPr>
              <a:t>Create door open animation</a:t>
            </a:r>
          </a:p>
          <a:p>
            <a:pPr marL="0" lvl="0" indent="0">
              <a:spcBef>
                <a:spcPts val="0"/>
              </a:spcBef>
              <a:buNone/>
            </a:pPr>
            <a:r>
              <a:rPr lang="sl-SI" sz="3200">
                <a:latin typeface="Calibri Light"/>
              </a:rPr>
              <a:t>Add gaze cursor</a:t>
            </a:r>
          </a:p>
          <a:p>
            <a:pPr marL="0" lvl="0" indent="0">
              <a:spcBef>
                <a:spcPts val="0"/>
              </a:spcBef>
              <a:buNone/>
            </a:pPr>
            <a:r>
              <a:rPr lang="sl-SI" sz="3200">
                <a:latin typeface="Calibri Light"/>
              </a:rPr>
              <a:t>Use Airtap to start animation</a:t>
            </a:r>
          </a:p>
          <a:p>
            <a:pPr marL="0" lvl="0" indent="0">
              <a:spcBef>
                <a:spcPts val="0"/>
              </a:spcBef>
              <a:buNone/>
            </a:pPr>
            <a:r>
              <a:rPr lang="sl-SI" sz="3200">
                <a:latin typeface="Calibri Light"/>
              </a:rPr>
              <a:t>Use „door open“ / „door close“ voice commands</a:t>
            </a:r>
            <a:endParaRPr lang="en-US" sz="3200">
              <a:latin typeface="Calibri Light"/>
            </a:endParaRPr>
          </a:p>
        </p:txBody>
      </p:sp>
      <p:sp>
        <p:nvSpPr>
          <p:cNvPr id="4" name="Text Placeholder 3"/>
          <p:cNvSpPr txBox="1">
            <a:spLocks noGrp="1"/>
          </p:cNvSpPr>
          <p:nvPr>
            <p:ph type="body" idx="4294967295"/>
          </p:nvPr>
        </p:nvSpPr>
        <p:spPr>
          <a:xfrm>
            <a:off x="122236" y="1642335"/>
            <a:ext cx="10058400" cy="738661"/>
          </a:xfrm>
        </p:spPr>
        <p:txBody>
          <a:bodyPr lIns="182880" tIns="146304" rIns="182880" bIns="146304">
            <a:spAutoFit/>
          </a:bodyPr>
          <a:lstStyle/>
          <a:p>
            <a:pPr marL="0" lvl="0" indent="0">
              <a:spcBef>
                <a:spcPts val="0"/>
              </a:spcBef>
              <a:buNone/>
            </a:pPr>
            <a:r>
              <a:rPr lang="sl-SI" sz="3200">
                <a:latin typeface="Calibri Light"/>
              </a:rPr>
              <a:t>Rok</a:t>
            </a:r>
            <a:endParaRPr lang="en-US" sz="3200">
              <a:latin typeface="Calibri Light"/>
            </a:endParaRP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name="Slide1360">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sl-SI"/>
              <a:t>Enterprise Integration</a:t>
            </a:r>
            <a:endParaRPr lang="en-US"/>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name="Slide1364">
    <p:spTree>
      <p:nvGrpSpPr>
        <p:cNvPr id="1" name=""/>
        <p:cNvGrpSpPr/>
        <p:nvPr/>
      </p:nvGrpSpPr>
      <p:grpSpPr>
        <a:xfrm>
          <a:off x="0" y="0"/>
          <a:ext cx="0" cy="0"/>
          <a:chOff x="0" y="0"/>
          <a:chExt cx="0" cy="0"/>
        </a:xfrm>
      </p:grpSpPr>
      <p:pic>
        <p:nvPicPr>
          <p:cNvPr id="2" name="Slika 6"/>
          <p:cNvPicPr>
            <a:picLocks noChangeAspect="1"/>
          </p:cNvPicPr>
          <p:nvPr/>
        </p:nvPicPr>
        <p:blipFill>
          <a:blip r:embed="rId2"/>
          <a:srcRect t="17046" r="-212" b="15539"/>
          <a:stretch>
            <a:fillRect/>
          </a:stretch>
        </p:blipFill>
        <p:spPr>
          <a:xfrm>
            <a:off x="8828861" y="88358"/>
            <a:ext cx="1979996" cy="1331997"/>
          </a:xfrm>
          <a:prstGeom prst="rect">
            <a:avLst/>
          </a:prstGeom>
          <a:noFill/>
          <a:ln cap="flat">
            <a:noFill/>
          </a:ln>
        </p:spPr>
      </p:pic>
      <p:pic>
        <p:nvPicPr>
          <p:cNvPr id="3" name="Označba mesta vsebine 5" descr="This is their Datid 24&quot; wall oven and it retails for $599."/>
          <p:cNvPicPr>
            <a:picLocks noChangeAspect="1"/>
          </p:cNvPicPr>
          <p:nvPr/>
        </p:nvPicPr>
        <p:blipFill>
          <a:blip r:embed="rId3"/>
          <a:stretch>
            <a:fillRect/>
          </a:stretch>
        </p:blipFill>
        <p:spPr>
          <a:xfrm>
            <a:off x="3801947" y="5796546"/>
            <a:ext cx="947428" cy="947428"/>
          </a:xfrm>
          <a:prstGeom prst="rect">
            <a:avLst/>
          </a:prstGeom>
          <a:noFill/>
          <a:ln cap="flat">
            <a:noFill/>
          </a:ln>
        </p:spPr>
      </p:pic>
      <p:pic>
        <p:nvPicPr>
          <p:cNvPr id="4" name="Slika 8" descr="れい ぞ う こ 冷蔵庫 refrigerator"/>
          <p:cNvPicPr>
            <a:picLocks noChangeAspect="1"/>
          </p:cNvPicPr>
          <p:nvPr/>
        </p:nvPicPr>
        <p:blipFill>
          <a:blip r:embed="rId4"/>
          <a:stretch>
            <a:fillRect/>
          </a:stretch>
        </p:blipFill>
        <p:spPr>
          <a:xfrm>
            <a:off x="5110846" y="5598752"/>
            <a:ext cx="1847846" cy="1343025"/>
          </a:xfrm>
          <a:prstGeom prst="rect">
            <a:avLst/>
          </a:prstGeom>
          <a:noFill/>
          <a:ln cap="flat">
            <a:noFill/>
          </a:ln>
        </p:spPr>
      </p:pic>
      <p:pic>
        <p:nvPicPr>
          <p:cNvPr id="5" name="Slika 9"/>
          <p:cNvPicPr>
            <a:picLocks noChangeAspect="1"/>
          </p:cNvPicPr>
          <p:nvPr/>
        </p:nvPicPr>
        <p:blipFill>
          <a:blip r:embed="rId5"/>
          <a:stretch>
            <a:fillRect/>
          </a:stretch>
        </p:blipFill>
        <p:spPr>
          <a:xfrm>
            <a:off x="7361688" y="5796546"/>
            <a:ext cx="955913" cy="796597"/>
          </a:xfrm>
          <a:prstGeom prst="rect">
            <a:avLst/>
          </a:prstGeom>
          <a:noFill/>
          <a:ln cap="flat">
            <a:noFill/>
          </a:ln>
        </p:spPr>
      </p:pic>
      <p:pic>
        <p:nvPicPr>
          <p:cNvPr id="6" name="Slika 10"/>
          <p:cNvPicPr>
            <a:picLocks noChangeAspect="1"/>
          </p:cNvPicPr>
          <p:nvPr/>
        </p:nvPicPr>
        <p:blipFill>
          <a:blip r:embed="rId6"/>
          <a:stretch>
            <a:fillRect/>
          </a:stretch>
        </p:blipFill>
        <p:spPr>
          <a:xfrm>
            <a:off x="9223543" y="5714954"/>
            <a:ext cx="1110602" cy="1110602"/>
          </a:xfrm>
          <a:prstGeom prst="rect">
            <a:avLst/>
          </a:prstGeom>
          <a:noFill/>
          <a:ln cap="flat">
            <a:noFill/>
          </a:ln>
        </p:spPr>
      </p:pic>
      <p:sp>
        <p:nvSpPr>
          <p:cNvPr id="7" name="Pravokotnik 13"/>
          <p:cNvSpPr/>
          <p:nvPr/>
        </p:nvSpPr>
        <p:spPr>
          <a:xfrm>
            <a:off x="2966834" y="2187802"/>
            <a:ext cx="9267325" cy="2825907"/>
          </a:xfrm>
          <a:prstGeom prst="rect">
            <a:avLst/>
          </a:prstGeom>
          <a:gradFill>
            <a:gsLst>
              <a:gs pos="0">
                <a:srgbClr val="F18C55"/>
              </a:gs>
              <a:gs pos="100000">
                <a:srgbClr val="F67B28"/>
              </a:gs>
            </a:gsLst>
            <a:lin ang="5400000"/>
          </a:gra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0" cap="none" spc="0" baseline="0">
              <a:solidFill>
                <a:srgbClr val="FFFFFF"/>
              </a:solidFill>
              <a:uFillTx/>
              <a:latin typeface="Calibri"/>
            </a:endParaRPr>
          </a:p>
        </p:txBody>
      </p:sp>
      <p:sp>
        <p:nvSpPr>
          <p:cNvPr id="8" name="Diagram poteka: magnetni disk 14"/>
          <p:cNvSpPr/>
          <p:nvPr/>
        </p:nvSpPr>
        <p:spPr>
          <a:xfrm>
            <a:off x="5172029" y="3403506"/>
            <a:ext cx="5473013" cy="1112824"/>
          </a:xfrm>
          <a:custGeom>
            <a:avLst/>
            <a:gdLst>
              <a:gd name="f0" fmla="val 10800000"/>
              <a:gd name="f1" fmla="val 5400000"/>
              <a:gd name="f2" fmla="val 180"/>
              <a:gd name="f3" fmla="val w"/>
              <a:gd name="f4" fmla="val h"/>
              <a:gd name="f5" fmla="val 0"/>
              <a:gd name="f6" fmla="val 5473017"/>
              <a:gd name="f7" fmla="val 1112822"/>
              <a:gd name="f8" fmla="val 185470"/>
              <a:gd name="f9" fmla="val 2736509"/>
              <a:gd name="f10" fmla="val 927352"/>
              <a:gd name="f11" fmla="+- 0 0 -360"/>
              <a:gd name="f12" fmla="+- 0 0 -270"/>
              <a:gd name="f13" fmla="+- 0 0 -180"/>
              <a:gd name="f14" fmla="+- 0 0 -90"/>
              <a:gd name="f15" fmla="*/ f3 1 5473017"/>
              <a:gd name="f16" fmla="*/ f4 1 1112822"/>
              <a:gd name="f17" fmla="+- f7 0 f5"/>
              <a:gd name="f18" fmla="+- f6 0 f5"/>
              <a:gd name="f19" fmla="*/ f11 f0 1"/>
              <a:gd name="f20" fmla="*/ f12 f0 1"/>
              <a:gd name="f21" fmla="*/ f13 f0 1"/>
              <a:gd name="f22" fmla="*/ f14 f0 1"/>
              <a:gd name="f23" fmla="*/ f18 1 5473017"/>
              <a:gd name="f24" fmla="*/ f17 1 1112822"/>
              <a:gd name="f25" fmla="*/ f19 1 f2"/>
              <a:gd name="f26" fmla="*/ f20 1 f2"/>
              <a:gd name="f27" fmla="*/ f21 1 f2"/>
              <a:gd name="f28" fmla="*/ f22 1 f2"/>
              <a:gd name="f29" fmla="*/ 2736509 1 f23"/>
              <a:gd name="f30" fmla="*/ 370941 1 f24"/>
              <a:gd name="f31" fmla="*/ 0 1 f24"/>
              <a:gd name="f32" fmla="*/ 0 1 f23"/>
              <a:gd name="f33" fmla="*/ 556411 1 f24"/>
              <a:gd name="f34" fmla="*/ 1112822 1 f24"/>
              <a:gd name="f35" fmla="*/ 5473017 1 f23"/>
              <a:gd name="f36" fmla="*/ 927352 1 f24"/>
              <a:gd name="f37" fmla="+- f25 0 f1"/>
              <a:gd name="f38" fmla="+- f26 0 f1"/>
              <a:gd name="f39" fmla="+- f27 0 f1"/>
              <a:gd name="f40" fmla="+- f28 0 f1"/>
              <a:gd name="f41" fmla="*/ f32 f15 1"/>
              <a:gd name="f42" fmla="*/ f35 f15 1"/>
              <a:gd name="f43" fmla="*/ f36 f16 1"/>
              <a:gd name="f44" fmla="*/ f30 f16 1"/>
              <a:gd name="f45" fmla="*/ f29 f15 1"/>
              <a:gd name="f46" fmla="*/ f31 f16 1"/>
              <a:gd name="f47" fmla="*/ f33 f16 1"/>
              <a:gd name="f48" fmla="*/ f34 f16 1"/>
            </a:gdLst>
            <a:ahLst/>
            <a:cxnLst>
              <a:cxn ang="3cd4">
                <a:pos x="hc" y="t"/>
              </a:cxn>
              <a:cxn ang="0">
                <a:pos x="r" y="vc"/>
              </a:cxn>
              <a:cxn ang="cd4">
                <a:pos x="hc" y="b"/>
              </a:cxn>
              <a:cxn ang="cd2">
                <a:pos x="l" y="vc"/>
              </a:cxn>
              <a:cxn ang="f37">
                <a:pos x="f45" y="f44"/>
              </a:cxn>
              <a:cxn ang="f37">
                <a:pos x="f45" y="f46"/>
              </a:cxn>
              <a:cxn ang="f38">
                <a:pos x="f41" y="f47"/>
              </a:cxn>
              <a:cxn ang="f39">
                <a:pos x="f45" y="f48"/>
              </a:cxn>
              <a:cxn ang="f40">
                <a:pos x="f42" y="f47"/>
              </a:cxn>
            </a:cxnLst>
            <a:rect l="f41" t="f44" r="f42" b="f43"/>
            <a:pathLst>
              <a:path w="5473017" h="1112822" stroke="0">
                <a:moveTo>
                  <a:pt x="f5" y="f8"/>
                </a:moveTo>
                <a:arcTo wR="f9" hR="f8" stAng="f0" swAng="f0"/>
                <a:lnTo>
                  <a:pt x="f6" y="f10"/>
                </a:lnTo>
                <a:arcTo wR="f9" hR="f8" stAng="f5" swAng="f0"/>
                <a:close/>
              </a:path>
              <a:path w="5473017" h="1112822" fill="none">
                <a:moveTo>
                  <a:pt x="f6" y="f8"/>
                </a:moveTo>
                <a:arcTo wR="f9" hR="f8" stAng="f5" swAng="f0"/>
              </a:path>
              <a:path w="5473017" h="1112822" fill="none">
                <a:moveTo>
                  <a:pt x="f5" y="f8"/>
                </a:moveTo>
                <a:arcTo wR="f9" hR="f8" stAng="f0" swAng="f0"/>
                <a:lnTo>
                  <a:pt x="f6" y="f10"/>
                </a:lnTo>
                <a:arcTo wR="f9" hR="f8" stAng="f5" swAng="f0"/>
                <a:close/>
              </a:path>
            </a:pathLst>
          </a:custGeom>
          <a:solidFill>
            <a:srgbClr val="F4B183"/>
          </a:solidFill>
          <a:ln w="19046" cap="flat">
            <a:solidFill>
              <a:srgbClr val="404040"/>
            </a:solidFill>
            <a:prstDash val="solid"/>
            <a:miter/>
          </a:ln>
          <a:effectLst>
            <a:outerShdw dist="38096" dir="2700000" algn="tl">
              <a:srgbClr val="000000">
                <a:alpha val="40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0" cap="none" spc="0" baseline="0">
                <a:solidFill>
                  <a:srgbClr val="000000"/>
                </a:solidFill>
                <a:uFillTx/>
                <a:latin typeface="Calibri"/>
              </a:rPr>
              <a:t>Recipes,</a:t>
            </a:r>
            <a:r>
              <a:rPr lang="sl-SI" sz="1800" b="0" i="0" u="none" strike="noStrike" kern="0" cap="none" spc="0" baseline="0">
                <a:solidFill>
                  <a:srgbClr val="000000"/>
                </a:solidFill>
                <a:uFillTx/>
                <a:latin typeface="Calibri"/>
              </a:rPr>
              <a:t> </a:t>
            </a:r>
            <a:r>
              <a:rPr lang="en-GB" sz="1800" b="0" i="0" u="none" strike="noStrike" kern="0" cap="none" spc="0" baseline="0">
                <a:solidFill>
                  <a:srgbClr val="000000"/>
                </a:solidFill>
                <a:uFillTx/>
                <a:latin typeface="Calibri"/>
              </a:rPr>
              <a:t>Menus,</a:t>
            </a:r>
            <a:r>
              <a:rPr lang="sl-SI" sz="1800" b="0" i="0" u="none" strike="noStrike" kern="0" cap="none" spc="0" baseline="0">
                <a:solidFill>
                  <a:srgbClr val="000000"/>
                </a:solidFill>
                <a:uFillTx/>
                <a:latin typeface="Calibri"/>
              </a:rPr>
              <a:t> Ingredients storage info</a:t>
            </a:r>
            <a:r>
              <a:rPr lang="en-GB" sz="1800" b="0" i="0" u="none" strike="noStrike" kern="0" cap="none" spc="0" baseline="0">
                <a:solidFill>
                  <a:srgbClr val="000000"/>
                </a:solidFill>
                <a:uFillTx/>
                <a:latin typeface="Calibri"/>
              </a:rPr>
              <a:t> …</a:t>
            </a:r>
          </a:p>
        </p:txBody>
      </p:sp>
      <p:sp>
        <p:nvSpPr>
          <p:cNvPr id="9" name="Pravokotnik 15"/>
          <p:cNvSpPr/>
          <p:nvPr/>
        </p:nvSpPr>
        <p:spPr>
          <a:xfrm>
            <a:off x="3030093" y="2245693"/>
            <a:ext cx="9146404" cy="580159"/>
          </a:xfrm>
          <a:prstGeom prst="rect">
            <a:avLst/>
          </a:prstGeom>
          <a:gradFill>
            <a:gsLst>
              <a:gs pos="0">
                <a:srgbClr val="AFAFAF"/>
              </a:gs>
              <a:gs pos="100000">
                <a:srgbClr val="A5A5A5"/>
              </a:gs>
            </a:gsLst>
            <a:lin ang="5400000"/>
          </a:gra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0" cap="none" spc="0" baseline="0">
                <a:solidFill>
                  <a:srgbClr val="FFFFFF"/>
                </a:solidFill>
                <a:uFillTx/>
                <a:latin typeface="Calibri"/>
              </a:rPr>
              <a:t>Connect</a:t>
            </a:r>
            <a:r>
              <a:rPr lang="sl-SI" sz="1600" b="0" i="0" u="none" strike="noStrike" kern="0" cap="none" spc="0" baseline="0">
                <a:solidFill>
                  <a:srgbClr val="FFFFFF"/>
                </a:solidFill>
                <a:uFillTx/>
                <a:latin typeface="Calibri"/>
              </a:rPr>
              <a:t>life</a:t>
            </a:r>
            <a:r>
              <a:rPr lang="en-GB" sz="1600" b="0" i="0" u="none" strike="noStrike" kern="0" cap="none" spc="0" baseline="0">
                <a:solidFill>
                  <a:srgbClr val="FFFFFF"/>
                </a:solidFill>
                <a:uFillTx/>
                <a:latin typeface="Calibri"/>
              </a:rPr>
              <a:t> API</a:t>
            </a:r>
          </a:p>
        </p:txBody>
      </p:sp>
      <p:sp>
        <p:nvSpPr>
          <p:cNvPr id="10" name="Pravokotnik 16"/>
          <p:cNvSpPr/>
          <p:nvPr/>
        </p:nvSpPr>
        <p:spPr>
          <a:xfrm>
            <a:off x="8792705" y="1515169"/>
            <a:ext cx="2028011" cy="665436"/>
          </a:xfrm>
          <a:prstGeom prst="rect">
            <a:avLst/>
          </a:prstGeom>
          <a:solidFill>
            <a:srgbClr val="FFC000"/>
          </a:solidFill>
          <a:ln w="12701" cap="flat">
            <a:solidFill>
              <a:srgbClr val="BC8C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000000"/>
                </a:solidFill>
                <a:uFillTx/>
                <a:latin typeface="Calibri"/>
              </a:rPr>
              <a:t>Connectlife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0" cap="none" spc="0" baseline="0">
                <a:solidFill>
                  <a:srgbClr val="000000"/>
                </a:solidFill>
                <a:uFillTx/>
                <a:latin typeface="Calibri"/>
              </a:rPr>
              <a:t>Smart device</a:t>
            </a:r>
            <a:r>
              <a:rPr lang="sl-SI" sz="1800" b="1" i="0" u="none" strike="noStrike" kern="0" cap="none" spc="0" baseline="0">
                <a:solidFill>
                  <a:srgbClr val="000000"/>
                </a:solidFill>
                <a:uFillTx/>
                <a:latin typeface="Calibri"/>
              </a:rPr>
              <a:t> app</a:t>
            </a:r>
            <a:endParaRPr lang="en-GB" sz="1800" b="1" i="0" u="none" strike="noStrike" kern="0" cap="none" spc="0" baseline="0">
              <a:solidFill>
                <a:srgbClr val="000000"/>
              </a:solidFill>
              <a:uFillTx/>
              <a:latin typeface="Calibri"/>
            </a:endParaRPr>
          </a:p>
        </p:txBody>
      </p:sp>
      <p:sp>
        <p:nvSpPr>
          <p:cNvPr id="11" name="Pravokotnik 17"/>
          <p:cNvSpPr/>
          <p:nvPr/>
        </p:nvSpPr>
        <p:spPr>
          <a:xfrm>
            <a:off x="10820716" y="1515169"/>
            <a:ext cx="1405926" cy="672632"/>
          </a:xfrm>
          <a:prstGeom prst="rect">
            <a:avLst/>
          </a:prstGeom>
          <a:solidFill>
            <a:srgbClr val="FFC000"/>
          </a:solidFill>
          <a:ln w="12701" cap="flat">
            <a:solidFill>
              <a:srgbClr val="BC8C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0" cap="none" spc="0" baseline="0">
                <a:solidFill>
                  <a:srgbClr val="000000"/>
                </a:solidFill>
                <a:uFillTx/>
                <a:latin typeface="Calibri"/>
              </a:rPr>
              <a:t>3rd party</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0" cap="none" spc="0" baseline="0">
                <a:solidFill>
                  <a:srgbClr val="000000"/>
                </a:solidFill>
                <a:uFillTx/>
                <a:latin typeface="Calibri"/>
              </a:rPr>
              <a:t>applications</a:t>
            </a:r>
          </a:p>
        </p:txBody>
      </p:sp>
      <p:pic>
        <p:nvPicPr>
          <p:cNvPr id="12" name="Slika 26"/>
          <p:cNvPicPr>
            <a:picLocks noChangeAspect="1"/>
          </p:cNvPicPr>
          <p:nvPr/>
        </p:nvPicPr>
        <p:blipFill>
          <a:blip r:embed="rId7"/>
          <a:stretch>
            <a:fillRect/>
          </a:stretch>
        </p:blipFill>
        <p:spPr>
          <a:xfrm>
            <a:off x="5359106" y="88358"/>
            <a:ext cx="1400586" cy="1400586"/>
          </a:xfrm>
          <a:prstGeom prst="rect">
            <a:avLst/>
          </a:prstGeom>
          <a:noFill/>
          <a:ln cap="flat">
            <a:noFill/>
          </a:ln>
        </p:spPr>
      </p:pic>
      <p:sp>
        <p:nvSpPr>
          <p:cNvPr id="13" name="Pravokotnik 28"/>
          <p:cNvSpPr/>
          <p:nvPr/>
        </p:nvSpPr>
        <p:spPr>
          <a:xfrm>
            <a:off x="4510460" y="2567973"/>
            <a:ext cx="1259613" cy="257888"/>
          </a:xfrm>
          <a:prstGeom prst="rect">
            <a:avLst/>
          </a:prstGeom>
          <a:gradFill>
            <a:gsLst>
              <a:gs pos="0">
                <a:srgbClr val="AFAFAF"/>
              </a:gs>
              <a:gs pos="100000">
                <a:srgbClr val="A5A5A5"/>
              </a:gs>
            </a:gsLst>
            <a:lin ang="5400000"/>
          </a:gra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600" b="0" i="0" u="none" strike="noStrike" kern="0" cap="none" spc="0" baseline="0">
                <a:solidFill>
                  <a:srgbClr val="FFFFFF"/>
                </a:solidFill>
                <a:uFillTx/>
                <a:latin typeface="Calibri"/>
              </a:rPr>
              <a:t>Wizards</a:t>
            </a:r>
            <a:r>
              <a:rPr lang="en-GB" sz="1600" b="0" i="0" u="none" strike="noStrike" kern="0" cap="none" spc="0" baseline="0">
                <a:solidFill>
                  <a:srgbClr val="FFFFFF"/>
                </a:solidFill>
                <a:uFillTx/>
                <a:latin typeface="Calibri"/>
              </a:rPr>
              <a:t> API</a:t>
            </a:r>
          </a:p>
        </p:txBody>
      </p:sp>
      <p:sp>
        <p:nvSpPr>
          <p:cNvPr id="14" name="Pravokotnik 33"/>
          <p:cNvSpPr/>
          <p:nvPr/>
        </p:nvSpPr>
        <p:spPr>
          <a:xfrm>
            <a:off x="6883219" y="1516267"/>
            <a:ext cx="1909477" cy="665436"/>
          </a:xfrm>
          <a:prstGeom prst="rect">
            <a:avLst/>
          </a:prstGeom>
          <a:solidFill>
            <a:srgbClr val="FFC000"/>
          </a:solidFill>
          <a:ln w="12701" cap="flat">
            <a:solidFill>
              <a:srgbClr val="BC8C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000000"/>
                </a:solidFill>
                <a:uFillTx/>
                <a:latin typeface="Calibri"/>
              </a:rPr>
              <a:t>Connectlife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000000"/>
                </a:solidFill>
                <a:uFillTx/>
                <a:latin typeface="Calibri"/>
              </a:rPr>
              <a:t>BOT</a:t>
            </a:r>
          </a:p>
        </p:txBody>
      </p:sp>
      <p:sp>
        <p:nvSpPr>
          <p:cNvPr id="15" name="Pravokotnik 35"/>
          <p:cNvSpPr/>
          <p:nvPr/>
        </p:nvSpPr>
        <p:spPr>
          <a:xfrm>
            <a:off x="5037173" y="1515169"/>
            <a:ext cx="1840312" cy="661193"/>
          </a:xfrm>
          <a:prstGeom prst="rect">
            <a:avLst/>
          </a:prstGeom>
          <a:solidFill>
            <a:srgbClr val="FFC000"/>
          </a:solidFill>
          <a:ln w="12701" cap="flat">
            <a:solidFill>
              <a:srgbClr val="BC8C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000000"/>
                </a:solidFill>
                <a:uFillTx/>
                <a:latin typeface="Calibri"/>
              </a:rPr>
              <a:t>Connectlife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000000"/>
                </a:solidFill>
                <a:uFillTx/>
                <a:latin typeface="Calibri"/>
              </a:rPr>
              <a:t>Web site</a:t>
            </a:r>
          </a:p>
        </p:txBody>
      </p:sp>
      <p:pic>
        <p:nvPicPr>
          <p:cNvPr id="16" name="Slika 36"/>
          <p:cNvPicPr>
            <a:picLocks noChangeAspect="1"/>
          </p:cNvPicPr>
          <p:nvPr/>
        </p:nvPicPr>
        <p:blipFill>
          <a:blip r:embed="rId8"/>
          <a:stretch>
            <a:fillRect/>
          </a:stretch>
        </p:blipFill>
        <p:spPr>
          <a:xfrm>
            <a:off x="7267029" y="343713"/>
            <a:ext cx="1145221" cy="1145221"/>
          </a:xfrm>
          <a:prstGeom prst="rect">
            <a:avLst/>
          </a:prstGeom>
          <a:noFill/>
          <a:ln cap="flat">
            <a:noFill/>
          </a:ln>
        </p:spPr>
      </p:pic>
      <p:sp>
        <p:nvSpPr>
          <p:cNvPr id="17" name="Pravokotnik 37"/>
          <p:cNvSpPr/>
          <p:nvPr/>
        </p:nvSpPr>
        <p:spPr>
          <a:xfrm>
            <a:off x="2966834" y="1515096"/>
            <a:ext cx="2062822" cy="661193"/>
          </a:xfrm>
          <a:prstGeom prst="rect">
            <a:avLst/>
          </a:prstGeom>
          <a:solidFill>
            <a:srgbClr val="FFC000"/>
          </a:solidFill>
          <a:ln w="12701" cap="flat">
            <a:solidFill>
              <a:srgbClr val="BC8C00"/>
            </a:solidFill>
            <a:prstDash val="solid"/>
            <a:miter/>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000000"/>
                </a:solidFill>
                <a:uFillTx/>
                <a:latin typeface="Calibri"/>
              </a:rPr>
              <a:t>Connectlife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000000"/>
                </a:solidFill>
                <a:uFillTx/>
                <a:latin typeface="Calibri"/>
              </a:rPr>
              <a:t>Hololens app</a:t>
            </a:r>
          </a:p>
        </p:txBody>
      </p:sp>
      <p:sp>
        <p:nvSpPr>
          <p:cNvPr id="18" name="PoljeZBesedilom 12"/>
          <p:cNvSpPr txBox="1"/>
          <p:nvPr/>
        </p:nvSpPr>
        <p:spPr>
          <a:xfrm>
            <a:off x="3306827" y="2937409"/>
            <a:ext cx="1677869" cy="369335"/>
          </a:xfrm>
          <a:prstGeom prst="rect">
            <a:avLst/>
          </a:prstGeom>
          <a:gradFill>
            <a:gsLst>
              <a:gs pos="0">
                <a:srgbClr val="81B861"/>
              </a:gs>
              <a:gs pos="100000">
                <a:srgbClr val="6FB242"/>
              </a:gs>
            </a:gsLst>
            <a:lin ang="5400000"/>
          </a:gradFill>
          <a:ln cap="flat">
            <a:noFill/>
          </a:ln>
          <a:effectLst>
            <a:outerShdw dist="19046" dir="5400000" algn="tl">
              <a:srgbClr val="000000">
                <a:alpha val="63000"/>
              </a:srgbClr>
            </a:outerShdw>
          </a:effectLst>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FFFFFF"/>
                </a:solidFill>
                <a:uFillTx/>
                <a:latin typeface="Calibri"/>
              </a:rPr>
              <a:t>Recipe &amp; Menu</a:t>
            </a:r>
          </a:p>
        </p:txBody>
      </p:sp>
      <p:sp>
        <p:nvSpPr>
          <p:cNvPr id="19" name="PoljeZBesedilom 17"/>
          <p:cNvSpPr txBox="1"/>
          <p:nvPr/>
        </p:nvSpPr>
        <p:spPr>
          <a:xfrm>
            <a:off x="5028815" y="2937409"/>
            <a:ext cx="1806269" cy="369335"/>
          </a:xfrm>
          <a:prstGeom prst="rect">
            <a:avLst/>
          </a:prstGeom>
          <a:gradFill>
            <a:gsLst>
              <a:gs pos="0">
                <a:srgbClr val="81B861"/>
              </a:gs>
              <a:gs pos="100000">
                <a:srgbClr val="6FB242"/>
              </a:gs>
            </a:gsLst>
            <a:lin ang="5400000"/>
          </a:gradFill>
          <a:ln cap="flat">
            <a:noFill/>
          </a:ln>
          <a:effectLst>
            <a:outerShdw dist="19046" dir="5400000" algn="tl">
              <a:srgbClr val="000000">
                <a:alpha val="63000"/>
              </a:srgbClr>
            </a:outerShdw>
          </a:effectLst>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FFFFFF"/>
                </a:solidFill>
                <a:uFillTx/>
                <a:latin typeface="Calibri"/>
              </a:rPr>
              <a:t>Food storage</a:t>
            </a:r>
            <a:endParaRPr lang="en-GB" sz="1800" b="1" i="0" u="none" strike="noStrike" kern="0" cap="none" spc="0" baseline="0">
              <a:solidFill>
                <a:srgbClr val="FFFFFF"/>
              </a:solidFill>
              <a:uFillTx/>
              <a:latin typeface="Calibri"/>
            </a:endParaRPr>
          </a:p>
        </p:txBody>
      </p:sp>
      <p:sp>
        <p:nvSpPr>
          <p:cNvPr id="20" name="PoljeZBesedilom 17"/>
          <p:cNvSpPr txBox="1"/>
          <p:nvPr/>
        </p:nvSpPr>
        <p:spPr>
          <a:xfrm>
            <a:off x="6888614" y="2937409"/>
            <a:ext cx="1792635" cy="369335"/>
          </a:xfrm>
          <a:prstGeom prst="rect">
            <a:avLst/>
          </a:prstGeom>
          <a:gradFill>
            <a:gsLst>
              <a:gs pos="0">
                <a:srgbClr val="81B861"/>
              </a:gs>
              <a:gs pos="100000">
                <a:srgbClr val="6FB242"/>
              </a:gs>
            </a:gsLst>
            <a:lin ang="5400000"/>
          </a:gradFill>
          <a:ln cap="flat">
            <a:noFill/>
          </a:ln>
          <a:effectLst>
            <a:outerShdw dist="19046" dir="5400000" algn="tl">
              <a:srgbClr val="000000">
                <a:alpha val="63000"/>
              </a:srgbClr>
            </a:outerShdw>
          </a:effectLst>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FFFFFF"/>
                </a:solidFill>
                <a:uFillTx/>
                <a:latin typeface="Calibri"/>
              </a:rPr>
              <a:t>Hob Guide</a:t>
            </a:r>
            <a:endParaRPr lang="en-GB" sz="1800" b="1" i="0" u="none" strike="noStrike" kern="0" cap="none" spc="0" baseline="0">
              <a:solidFill>
                <a:srgbClr val="FFFFFF"/>
              </a:solidFill>
              <a:uFillTx/>
              <a:latin typeface="Calibri"/>
            </a:endParaRPr>
          </a:p>
        </p:txBody>
      </p:sp>
      <p:sp>
        <p:nvSpPr>
          <p:cNvPr id="21" name="PoljeZBesedilom 17"/>
          <p:cNvSpPr txBox="1"/>
          <p:nvPr/>
        </p:nvSpPr>
        <p:spPr>
          <a:xfrm>
            <a:off x="8740466" y="2937409"/>
            <a:ext cx="1733418" cy="369335"/>
          </a:xfrm>
          <a:prstGeom prst="rect">
            <a:avLst/>
          </a:prstGeom>
          <a:gradFill>
            <a:gsLst>
              <a:gs pos="0">
                <a:srgbClr val="81B861"/>
              </a:gs>
              <a:gs pos="100000">
                <a:srgbClr val="6FB242"/>
              </a:gs>
            </a:gsLst>
            <a:lin ang="5400000"/>
          </a:gradFill>
          <a:ln cap="flat">
            <a:noFill/>
          </a:ln>
          <a:effectLst>
            <a:outerShdw dist="19046" dir="5400000" algn="tl">
              <a:srgbClr val="000000">
                <a:alpha val="63000"/>
              </a:srgbClr>
            </a:outerShdw>
          </a:effectLst>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FFFFFF"/>
                </a:solidFill>
                <a:uFillTx/>
                <a:latin typeface="Calibri"/>
              </a:rPr>
              <a:t>Refresh air</a:t>
            </a:r>
            <a:endParaRPr lang="en-GB" sz="1800" b="1" i="0" u="none" strike="noStrike" kern="0" cap="none" spc="0" baseline="0">
              <a:solidFill>
                <a:srgbClr val="FFFFFF"/>
              </a:solidFill>
              <a:uFillTx/>
              <a:latin typeface="Calibri"/>
            </a:endParaRPr>
          </a:p>
        </p:txBody>
      </p:sp>
      <p:sp>
        <p:nvSpPr>
          <p:cNvPr id="22" name="PoljeZBesedilom 17"/>
          <p:cNvSpPr txBox="1"/>
          <p:nvPr/>
        </p:nvSpPr>
        <p:spPr>
          <a:xfrm>
            <a:off x="10532653" y="2937409"/>
            <a:ext cx="1482315" cy="369335"/>
          </a:xfrm>
          <a:prstGeom prst="rect">
            <a:avLst/>
          </a:prstGeom>
          <a:gradFill>
            <a:gsLst>
              <a:gs pos="0">
                <a:srgbClr val="81B861"/>
              </a:gs>
              <a:gs pos="100000">
                <a:srgbClr val="6FB242"/>
              </a:gs>
            </a:gsLst>
            <a:lin ang="5400000"/>
          </a:gradFill>
          <a:ln cap="flat">
            <a:noFill/>
          </a:ln>
          <a:effectLst>
            <a:outerShdw dist="19046" dir="5400000" algn="tl">
              <a:srgbClr val="000000">
                <a:alpha val="63000"/>
              </a:srgbClr>
            </a:outerShdw>
          </a:effectLst>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FFFFFF"/>
                </a:solidFill>
                <a:uFillTx/>
                <a:latin typeface="Calibri"/>
              </a:rPr>
              <a:t>Etc.</a:t>
            </a:r>
            <a:endParaRPr lang="en-GB" sz="1800" b="1" i="0" u="none" strike="noStrike" kern="0" cap="none" spc="0" baseline="0">
              <a:solidFill>
                <a:srgbClr val="FFFFFF"/>
              </a:solidFill>
              <a:uFillTx/>
              <a:latin typeface="Calibri"/>
            </a:endParaRPr>
          </a:p>
        </p:txBody>
      </p:sp>
      <p:pic>
        <p:nvPicPr>
          <p:cNvPr id="23" name="Slika 40"/>
          <p:cNvPicPr>
            <a:picLocks noChangeAspect="1"/>
          </p:cNvPicPr>
          <p:nvPr/>
        </p:nvPicPr>
        <p:blipFill>
          <a:blip r:embed="rId9"/>
          <a:stretch>
            <a:fillRect/>
          </a:stretch>
        </p:blipFill>
        <p:spPr>
          <a:xfrm>
            <a:off x="3180274" y="92409"/>
            <a:ext cx="1380222" cy="1380222"/>
          </a:xfrm>
          <a:prstGeom prst="rect">
            <a:avLst/>
          </a:prstGeom>
          <a:noFill/>
          <a:ln cap="flat">
            <a:noFill/>
          </a:ln>
        </p:spPr>
      </p:pic>
      <p:sp>
        <p:nvSpPr>
          <p:cNvPr id="24" name="Pravokotnik 42"/>
          <p:cNvSpPr/>
          <p:nvPr/>
        </p:nvSpPr>
        <p:spPr>
          <a:xfrm>
            <a:off x="2966834" y="5101373"/>
            <a:ext cx="9259808" cy="458132"/>
          </a:xfrm>
          <a:prstGeom prst="rect">
            <a:avLst/>
          </a:prstGeom>
          <a:solidFill>
            <a:srgbClr val="000000"/>
          </a:soli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600" b="0" i="0" u="none" strike="noStrike" kern="0" cap="none" spc="0" baseline="0">
                <a:solidFill>
                  <a:srgbClr val="FFFFFF"/>
                </a:solidFill>
                <a:uFillTx/>
                <a:latin typeface="Calibri"/>
              </a:rPr>
              <a:t>Connected Home Platform</a:t>
            </a:r>
            <a:endParaRPr lang="en-GB" sz="1600" b="0" i="0" u="none" strike="noStrike" kern="0" cap="none" spc="0" baseline="0">
              <a:solidFill>
                <a:srgbClr val="FFFFFF"/>
              </a:solidFill>
              <a:uFillTx/>
              <a:latin typeface="Calibri"/>
            </a:endParaRPr>
          </a:p>
        </p:txBody>
      </p:sp>
      <p:sp>
        <p:nvSpPr>
          <p:cNvPr id="25" name="PoljeZBesedilom 11"/>
          <p:cNvSpPr txBox="1"/>
          <p:nvPr/>
        </p:nvSpPr>
        <p:spPr>
          <a:xfrm>
            <a:off x="3258089" y="4609316"/>
            <a:ext cx="1670380" cy="369335"/>
          </a:xfrm>
          <a:prstGeom prst="rect">
            <a:avLst/>
          </a:prstGeom>
          <a:gradFill>
            <a:gsLst>
              <a:gs pos="0">
                <a:srgbClr val="71A6DB"/>
              </a:gs>
              <a:gs pos="100000">
                <a:srgbClr val="559BDB"/>
              </a:gs>
            </a:gsLst>
            <a:lin ang="5400000"/>
          </a:gradFill>
          <a:ln cap="flat">
            <a:noFill/>
          </a:ln>
          <a:effectLst>
            <a:outerShdw dist="19046" dir="5400000" algn="tl">
              <a:srgbClr val="000000">
                <a:alpha val="63000"/>
              </a:srgbClr>
            </a:outerShdw>
          </a:effectLst>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FFFFFF"/>
                </a:solidFill>
                <a:uFillTx/>
                <a:latin typeface="Calibri"/>
              </a:rPr>
              <a:t>Oven</a:t>
            </a:r>
          </a:p>
        </p:txBody>
      </p:sp>
      <p:sp>
        <p:nvSpPr>
          <p:cNvPr id="26" name="PoljeZBesedilom 14"/>
          <p:cNvSpPr txBox="1"/>
          <p:nvPr/>
        </p:nvSpPr>
        <p:spPr>
          <a:xfrm>
            <a:off x="4970047" y="4605137"/>
            <a:ext cx="1818220" cy="369335"/>
          </a:xfrm>
          <a:prstGeom prst="rect">
            <a:avLst/>
          </a:prstGeom>
          <a:gradFill>
            <a:gsLst>
              <a:gs pos="0">
                <a:srgbClr val="71A6DB"/>
              </a:gs>
              <a:gs pos="100000">
                <a:srgbClr val="559BDB"/>
              </a:gs>
            </a:gsLst>
            <a:lin ang="5400000"/>
          </a:gradFill>
          <a:ln cap="flat">
            <a:noFill/>
          </a:ln>
          <a:effectLst>
            <a:outerShdw dist="19046" dir="5400000" algn="tl">
              <a:srgbClr val="000000">
                <a:alpha val="63000"/>
              </a:srgbClr>
            </a:outerShdw>
          </a:effectLst>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FFFFFF"/>
                </a:solidFill>
                <a:uFillTx/>
                <a:latin typeface="Calibri"/>
              </a:rPr>
              <a:t>Refrigerator</a:t>
            </a:r>
          </a:p>
        </p:txBody>
      </p:sp>
      <p:sp>
        <p:nvSpPr>
          <p:cNvPr id="27" name="PoljeZBesedilom 14"/>
          <p:cNvSpPr txBox="1"/>
          <p:nvPr/>
        </p:nvSpPr>
        <p:spPr>
          <a:xfrm>
            <a:off x="6829845" y="4605137"/>
            <a:ext cx="1792635" cy="369335"/>
          </a:xfrm>
          <a:prstGeom prst="rect">
            <a:avLst/>
          </a:prstGeom>
          <a:gradFill>
            <a:gsLst>
              <a:gs pos="0">
                <a:srgbClr val="71A6DB"/>
              </a:gs>
              <a:gs pos="100000">
                <a:srgbClr val="559BDB"/>
              </a:gs>
            </a:gsLst>
            <a:lin ang="5400000"/>
          </a:gradFill>
          <a:ln cap="flat">
            <a:noFill/>
          </a:ln>
          <a:effectLst>
            <a:outerShdw dist="19046" dir="5400000" algn="tl">
              <a:srgbClr val="000000">
                <a:alpha val="63000"/>
              </a:srgbClr>
            </a:outerShdw>
          </a:effectLst>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FFFFFF"/>
                </a:solidFill>
                <a:uFillTx/>
                <a:latin typeface="Calibri"/>
              </a:rPr>
              <a:t>Hob</a:t>
            </a:r>
          </a:p>
        </p:txBody>
      </p:sp>
      <p:sp>
        <p:nvSpPr>
          <p:cNvPr id="28" name="PoljeZBesedilom 14"/>
          <p:cNvSpPr txBox="1"/>
          <p:nvPr/>
        </p:nvSpPr>
        <p:spPr>
          <a:xfrm>
            <a:off x="8688921" y="4605137"/>
            <a:ext cx="1726204" cy="369335"/>
          </a:xfrm>
          <a:prstGeom prst="rect">
            <a:avLst/>
          </a:prstGeom>
          <a:gradFill>
            <a:gsLst>
              <a:gs pos="0">
                <a:srgbClr val="71A6DB"/>
              </a:gs>
              <a:gs pos="100000">
                <a:srgbClr val="559BDB"/>
              </a:gs>
            </a:gsLst>
            <a:lin ang="5400000"/>
          </a:gradFill>
          <a:ln cap="flat">
            <a:noFill/>
          </a:ln>
          <a:effectLst>
            <a:outerShdw dist="19046" dir="5400000" algn="tl">
              <a:srgbClr val="000000">
                <a:alpha val="63000"/>
              </a:srgbClr>
            </a:outerShdw>
          </a:effectLst>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FFFFFF"/>
                </a:solidFill>
                <a:uFillTx/>
                <a:latin typeface="Calibri"/>
              </a:rPr>
              <a:t>Hood</a:t>
            </a:r>
          </a:p>
        </p:txBody>
      </p:sp>
      <p:sp>
        <p:nvSpPr>
          <p:cNvPr id="29" name="PoljeZBesedilom 14"/>
          <p:cNvSpPr txBox="1"/>
          <p:nvPr/>
        </p:nvSpPr>
        <p:spPr>
          <a:xfrm>
            <a:off x="10473885" y="4609316"/>
            <a:ext cx="1577897" cy="369335"/>
          </a:xfrm>
          <a:prstGeom prst="rect">
            <a:avLst/>
          </a:prstGeom>
          <a:gradFill>
            <a:gsLst>
              <a:gs pos="0">
                <a:srgbClr val="71A6DB"/>
              </a:gs>
              <a:gs pos="100000">
                <a:srgbClr val="559BDB"/>
              </a:gs>
            </a:gsLst>
            <a:lin ang="5400000"/>
          </a:gradFill>
          <a:ln cap="flat">
            <a:noFill/>
          </a:ln>
          <a:effectLst>
            <a:outerShdw dist="19046" dir="5400000" algn="tl">
              <a:srgbClr val="000000">
                <a:alpha val="63000"/>
              </a:srgbClr>
            </a:outerShdw>
          </a:effectLst>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1" i="0" u="none" strike="noStrike" kern="0" cap="none" spc="0" baseline="0">
                <a:solidFill>
                  <a:srgbClr val="FFFFFF"/>
                </a:solidFill>
                <a:uFillTx/>
                <a:latin typeface="Calibri"/>
              </a:rPr>
              <a:t>Etc.</a:t>
            </a:r>
          </a:p>
        </p:txBody>
      </p:sp>
      <p:sp>
        <p:nvSpPr>
          <p:cNvPr id="30" name="PoljeZBesedilom 50"/>
          <p:cNvSpPr txBox="1"/>
          <p:nvPr/>
        </p:nvSpPr>
        <p:spPr>
          <a:xfrm>
            <a:off x="208839" y="5145776"/>
            <a:ext cx="570987" cy="369335"/>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0" i="0" u="none" strike="noStrike" kern="1200" cap="none" spc="0" baseline="0">
                <a:solidFill>
                  <a:srgbClr val="000000"/>
                </a:solidFill>
                <a:uFillTx/>
                <a:latin typeface="Calibri"/>
              </a:rPr>
              <a:t>CHP</a:t>
            </a:r>
          </a:p>
        </p:txBody>
      </p:sp>
      <p:cxnSp>
        <p:nvCxnSpPr>
          <p:cNvPr id="31" name="Raven puščični povezovalnik 51"/>
          <p:cNvCxnSpPr/>
          <p:nvPr/>
        </p:nvCxnSpPr>
        <p:spPr>
          <a:xfrm flipH="1">
            <a:off x="4275652" y="5440670"/>
            <a:ext cx="9" cy="390166"/>
          </a:xfrm>
          <a:prstGeom prst="straightConnector1">
            <a:avLst/>
          </a:prstGeom>
          <a:noFill/>
          <a:ln w="12701" cap="flat">
            <a:solidFill>
              <a:srgbClr val="5B9BD5"/>
            </a:solidFill>
            <a:prstDash val="solid"/>
            <a:miter/>
            <a:headEnd type="arrow"/>
            <a:tailEnd type="arrow"/>
          </a:ln>
        </p:spPr>
      </p:cxnSp>
      <p:cxnSp>
        <p:nvCxnSpPr>
          <p:cNvPr id="32" name="Raven puščični povezovalnik 30"/>
          <p:cNvCxnSpPr/>
          <p:nvPr/>
        </p:nvCxnSpPr>
        <p:spPr>
          <a:xfrm>
            <a:off x="6059399" y="5421377"/>
            <a:ext cx="0" cy="390156"/>
          </a:xfrm>
          <a:prstGeom prst="straightConnector1">
            <a:avLst/>
          </a:prstGeom>
          <a:noFill/>
          <a:ln w="12701" cap="flat">
            <a:solidFill>
              <a:srgbClr val="5B9BD5"/>
            </a:solidFill>
            <a:prstDash val="solid"/>
            <a:miter/>
            <a:headEnd type="arrow"/>
            <a:tailEnd type="arrow"/>
          </a:ln>
        </p:spPr>
      </p:cxnSp>
      <p:cxnSp>
        <p:nvCxnSpPr>
          <p:cNvPr id="33" name="Raven puščični povezovalnik 31"/>
          <p:cNvCxnSpPr/>
          <p:nvPr/>
        </p:nvCxnSpPr>
        <p:spPr>
          <a:xfrm>
            <a:off x="7839644" y="5408045"/>
            <a:ext cx="0" cy="390156"/>
          </a:xfrm>
          <a:prstGeom prst="straightConnector1">
            <a:avLst/>
          </a:prstGeom>
          <a:noFill/>
          <a:ln w="12701" cap="flat">
            <a:solidFill>
              <a:srgbClr val="5B9BD5"/>
            </a:solidFill>
            <a:prstDash val="solid"/>
            <a:miter/>
            <a:headEnd type="arrow"/>
            <a:tailEnd type="arrow"/>
          </a:ln>
        </p:spPr>
      </p:cxnSp>
      <p:cxnSp>
        <p:nvCxnSpPr>
          <p:cNvPr id="34" name="Raven puščični povezovalnik 32"/>
          <p:cNvCxnSpPr/>
          <p:nvPr/>
        </p:nvCxnSpPr>
        <p:spPr>
          <a:xfrm>
            <a:off x="9754142" y="5408045"/>
            <a:ext cx="0" cy="390156"/>
          </a:xfrm>
          <a:prstGeom prst="straightConnector1">
            <a:avLst/>
          </a:prstGeom>
          <a:noFill/>
          <a:ln w="12701" cap="flat">
            <a:solidFill>
              <a:srgbClr val="5B9BD5"/>
            </a:solidFill>
            <a:prstDash val="solid"/>
            <a:miter/>
            <a:headEnd type="arrow"/>
            <a:tailEnd type="arrow"/>
          </a:ln>
        </p:spPr>
      </p:cxnSp>
      <p:sp>
        <p:nvSpPr>
          <p:cNvPr id="35" name="PoljeZBesedilom 52"/>
          <p:cNvSpPr txBox="1"/>
          <p:nvPr/>
        </p:nvSpPr>
        <p:spPr>
          <a:xfrm>
            <a:off x="204404" y="4644374"/>
            <a:ext cx="1530870" cy="369335"/>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0" i="0" u="none" strike="noStrike" kern="1200" cap="none" spc="0" baseline="0">
                <a:solidFill>
                  <a:srgbClr val="000000"/>
                </a:solidFill>
                <a:uFillTx/>
                <a:latin typeface="Calibri"/>
              </a:rPr>
              <a:t>Service agents</a:t>
            </a:r>
          </a:p>
        </p:txBody>
      </p:sp>
      <p:sp>
        <p:nvSpPr>
          <p:cNvPr id="36" name="PoljeZBesedilom 53"/>
          <p:cNvSpPr txBox="1"/>
          <p:nvPr/>
        </p:nvSpPr>
        <p:spPr>
          <a:xfrm>
            <a:off x="204404" y="3775255"/>
            <a:ext cx="1058171" cy="369335"/>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0" i="0" u="none" strike="noStrike" kern="1200" cap="none" spc="0" baseline="0">
                <a:solidFill>
                  <a:srgbClr val="000000"/>
                </a:solidFill>
                <a:uFillTx/>
                <a:latin typeface="Calibri"/>
              </a:rPr>
              <a:t>Database</a:t>
            </a:r>
          </a:p>
        </p:txBody>
      </p:sp>
      <p:sp>
        <p:nvSpPr>
          <p:cNvPr id="37" name="PoljeZBesedilom 54"/>
          <p:cNvSpPr txBox="1"/>
          <p:nvPr/>
        </p:nvSpPr>
        <p:spPr>
          <a:xfrm>
            <a:off x="225600" y="2971361"/>
            <a:ext cx="2471577" cy="369335"/>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0" i="0" u="none" strike="noStrike" kern="1200" cap="none" spc="0" baseline="0">
                <a:solidFill>
                  <a:srgbClr val="000000"/>
                </a:solidFill>
                <a:uFillTx/>
                <a:latin typeface="Calibri"/>
              </a:rPr>
              <a:t>Business rules &amp; wizards</a:t>
            </a:r>
          </a:p>
        </p:txBody>
      </p:sp>
      <p:sp>
        <p:nvSpPr>
          <p:cNvPr id="38" name="PoljeZBesedilom 55"/>
          <p:cNvSpPr txBox="1"/>
          <p:nvPr/>
        </p:nvSpPr>
        <p:spPr>
          <a:xfrm>
            <a:off x="204404" y="2383301"/>
            <a:ext cx="1412373" cy="369335"/>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0" i="0" u="none" strike="noStrike" kern="1200" cap="none" spc="0" baseline="0">
                <a:solidFill>
                  <a:srgbClr val="000000"/>
                </a:solidFill>
                <a:uFillTx/>
                <a:latin typeface="Calibri"/>
              </a:rPr>
              <a:t>Service Layer</a:t>
            </a:r>
          </a:p>
        </p:txBody>
      </p:sp>
      <p:sp>
        <p:nvSpPr>
          <p:cNvPr id="39" name="Pravokotnik 56"/>
          <p:cNvSpPr/>
          <p:nvPr/>
        </p:nvSpPr>
        <p:spPr>
          <a:xfrm>
            <a:off x="9430399" y="2557540"/>
            <a:ext cx="1259613" cy="257888"/>
          </a:xfrm>
          <a:prstGeom prst="rect">
            <a:avLst/>
          </a:prstGeom>
          <a:gradFill>
            <a:gsLst>
              <a:gs pos="0">
                <a:srgbClr val="AFAFAF"/>
              </a:gs>
              <a:gs pos="100000">
                <a:srgbClr val="A5A5A5"/>
              </a:gs>
            </a:gsLst>
            <a:lin ang="5400000"/>
          </a:gradFill>
          <a:ln cap="flat">
            <a:noFill/>
            <a:prstDash val="solid"/>
          </a:ln>
          <a:effectLst>
            <a:outerShdw dist="19046" dir="5400000" algn="tl">
              <a:srgbClr val="000000">
                <a:alpha val="63000"/>
              </a:srgbClr>
            </a:outerShdw>
          </a:effectLst>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600" b="0" i="0" u="none" strike="noStrike" kern="0" cap="none" spc="0" baseline="0">
                <a:solidFill>
                  <a:srgbClr val="FFFFFF"/>
                </a:solidFill>
                <a:uFillTx/>
                <a:latin typeface="Calibri"/>
              </a:rPr>
              <a:t>CHP</a:t>
            </a:r>
            <a:r>
              <a:rPr lang="en-GB" sz="1600" b="0" i="0" u="none" strike="noStrike" kern="0" cap="none" spc="0" baseline="0">
                <a:solidFill>
                  <a:srgbClr val="FFFFFF"/>
                </a:solidFill>
                <a:uFillTx/>
                <a:latin typeface="Calibri"/>
              </a:rPr>
              <a:t> API</a:t>
            </a:r>
          </a:p>
        </p:txBody>
      </p:sp>
      <p:sp>
        <p:nvSpPr>
          <p:cNvPr id="40" name="PoljeZBesedilom 57"/>
          <p:cNvSpPr txBox="1"/>
          <p:nvPr/>
        </p:nvSpPr>
        <p:spPr>
          <a:xfrm>
            <a:off x="204404" y="1698854"/>
            <a:ext cx="1930783" cy="369335"/>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0" i="0" u="none" strike="noStrike" kern="1200" cap="none" spc="0" baseline="0">
                <a:solidFill>
                  <a:srgbClr val="000000"/>
                </a:solidFill>
                <a:uFillTx/>
                <a:latin typeface="Calibri"/>
              </a:rPr>
              <a:t>Presentation Layer</a:t>
            </a:r>
          </a:p>
        </p:txBody>
      </p:sp>
      <p:sp>
        <p:nvSpPr>
          <p:cNvPr id="41" name="PoljeZBesedilom 58"/>
          <p:cNvSpPr txBox="1"/>
          <p:nvPr/>
        </p:nvSpPr>
        <p:spPr>
          <a:xfrm>
            <a:off x="204404" y="6010177"/>
            <a:ext cx="1202573" cy="369335"/>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00" b="0" i="0" u="none" strike="noStrike" kern="1200" cap="none" spc="0" baseline="0">
                <a:solidFill>
                  <a:srgbClr val="000000"/>
                </a:solidFill>
                <a:uFillTx/>
                <a:latin typeface="Calibri"/>
              </a:rPr>
              <a:t>Appliances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1365">
    <p:spTree>
      <p:nvGrpSpPr>
        <p:cNvPr id="1" name=""/>
        <p:cNvGrpSpPr/>
        <p:nvPr/>
      </p:nvGrpSpPr>
      <p:grpSpPr>
        <a:xfrm>
          <a:off x="0" y="0"/>
          <a:ext cx="0" cy="0"/>
          <a:chOff x="0" y="0"/>
          <a:chExt cx="0" cy="0"/>
        </a:xfrm>
      </p:grpSpPr>
      <p:sp>
        <p:nvSpPr>
          <p:cNvPr id="2" name="Naslov 2"/>
          <p:cNvSpPr txBox="1">
            <a:spLocks noGrp="1"/>
          </p:cNvSpPr>
          <p:nvPr>
            <p:ph type="title"/>
          </p:nvPr>
        </p:nvSpPr>
        <p:spPr/>
        <p:txBody>
          <a:bodyPr/>
          <a:lstStyle/>
          <a:p>
            <a:pPr lvl="0"/>
            <a:r>
              <a:rPr lang="sl-SI"/>
              <a:t>Generalised concept of a wizard</a:t>
            </a:r>
            <a:br>
              <a:rPr lang="en-US"/>
            </a:br>
            <a:endParaRPr lang="sl-SI"/>
          </a:p>
        </p:txBody>
      </p:sp>
      <p:sp>
        <p:nvSpPr>
          <p:cNvPr id="3" name="Slide Number Placeholder 3"/>
          <p:cNvSpPr txBox="1"/>
          <p:nvPr/>
        </p:nvSpPr>
        <p:spPr>
          <a:xfrm>
            <a:off x="0" y="6476996"/>
            <a:ext cx="646115" cy="373066"/>
          </a:xfrm>
          <a:prstGeom prst="rect">
            <a:avLst/>
          </a:prstGeom>
          <a:noFill/>
          <a:ln cap="flat">
            <a:noFill/>
          </a:ln>
        </p:spPr>
        <p:txBody>
          <a:bodyPr vert="horz" wrap="square" lIns="91440" tIns="45720" rIns="91440" bIns="45720" anchor="t"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51D496A-1072-4ACA-81F3-AF26DE4F4260}" type="slidenum">
              <a:t>21</a:t>
            </a:fld>
            <a:endParaRPr lang="sl-SI" sz="1800" b="0" i="0" u="none" strike="noStrike" kern="1200" cap="none" spc="0" baseline="0">
              <a:solidFill>
                <a:srgbClr val="000000"/>
              </a:solidFill>
              <a:uFillTx/>
              <a:latin typeface="Calibri"/>
            </a:endParaRPr>
          </a:p>
        </p:txBody>
      </p:sp>
      <p:pic>
        <p:nvPicPr>
          <p:cNvPr id="4" name="Slika 4"/>
          <p:cNvPicPr>
            <a:picLocks noChangeAspect="1"/>
          </p:cNvPicPr>
          <p:nvPr/>
        </p:nvPicPr>
        <p:blipFill>
          <a:blip r:embed="rId3"/>
          <a:stretch>
            <a:fillRect/>
          </a:stretch>
        </p:blipFill>
        <p:spPr>
          <a:xfrm>
            <a:off x="3010689" y="1435662"/>
            <a:ext cx="6568802" cy="5507348"/>
          </a:xfrm>
          <a:prstGeom prst="rect">
            <a:avLst/>
          </a:prstGeom>
          <a:noFill/>
          <a:ln cap="flat">
            <a:noFill/>
          </a:ln>
        </p:spPr>
      </p:pic>
      <p:cxnSp>
        <p:nvCxnSpPr>
          <p:cNvPr id="5" name="Raven povezovalnik 5"/>
          <p:cNvCxnSpPr/>
          <p:nvPr/>
        </p:nvCxnSpPr>
        <p:spPr>
          <a:xfrm>
            <a:off x="6295095" y="1360041"/>
            <a:ext cx="26764" cy="5362472"/>
          </a:xfrm>
          <a:prstGeom prst="straightConnector1">
            <a:avLst/>
          </a:prstGeom>
          <a:noFill/>
          <a:ln w="12701" cap="flat">
            <a:solidFill>
              <a:srgbClr val="5B9BD5"/>
            </a:solidFill>
            <a:custDash>
              <a:ds d="100000" sp="100000"/>
            </a:custDash>
            <a:miter/>
          </a:ln>
        </p:spPr>
      </p:cxnSp>
      <p:sp>
        <p:nvSpPr>
          <p:cNvPr id="6" name="PoljeZBesedilom 7"/>
          <p:cNvSpPr txBox="1"/>
          <p:nvPr/>
        </p:nvSpPr>
        <p:spPr>
          <a:xfrm>
            <a:off x="5706596" y="5867631"/>
            <a:ext cx="592165" cy="382310"/>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36" b="1" i="0" u="none" strike="noStrike" kern="1200" cap="none" spc="0" baseline="0">
                <a:solidFill>
                  <a:srgbClr val="C00000"/>
                </a:solidFill>
                <a:effectLst>
                  <a:outerShdw dist="38096" dir="2700000">
                    <a:srgbClr val="000000"/>
                  </a:outerShdw>
                </a:effectLst>
                <a:uFillTx/>
                <a:latin typeface="Calibri"/>
              </a:rPr>
              <a:t>App</a:t>
            </a:r>
          </a:p>
        </p:txBody>
      </p:sp>
      <p:sp>
        <p:nvSpPr>
          <p:cNvPr id="7" name="PoljeZBesedilom 8"/>
          <p:cNvSpPr txBox="1"/>
          <p:nvPr/>
        </p:nvSpPr>
        <p:spPr>
          <a:xfrm>
            <a:off x="6399574" y="5880579"/>
            <a:ext cx="3067958" cy="374849"/>
          </a:xfrm>
          <a:prstGeom prst="rect">
            <a:avLst/>
          </a:prstGeom>
          <a:noFill/>
          <a:ln cap="flat">
            <a:noFill/>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sl-SI" sz="1836" b="1" i="0" u="none" strike="noStrike" kern="1200" cap="none" spc="0" baseline="0">
                <a:solidFill>
                  <a:srgbClr val="C00000"/>
                </a:solidFill>
                <a:effectLst>
                  <a:outerShdw dist="38096" dir="2700000">
                    <a:srgbClr val="000000"/>
                  </a:outerShdw>
                </a:effectLst>
                <a:uFillTx/>
                <a:latin typeface="Calibri"/>
              </a:rPr>
              <a:t>Backend (Connectlife Service)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2.xml><?xml version="1.0" encoding="utf-8"?>
<p:sld xmlns:a="http://schemas.openxmlformats.org/drawingml/2006/main" xmlns:r="http://schemas.openxmlformats.org/officeDocument/2006/relationships" xmlns:p="http://schemas.openxmlformats.org/presentationml/2006/main">
  <p:cSld name="Slide1366">
    <p:spTree>
      <p:nvGrpSpPr>
        <p:cNvPr id="1" name=""/>
        <p:cNvGrpSpPr/>
        <p:nvPr/>
      </p:nvGrpSpPr>
      <p:grpSpPr>
        <a:xfrm>
          <a:off x="0" y="0"/>
          <a:ext cx="0" cy="0"/>
          <a:chOff x="0" y="0"/>
          <a:chExt cx="0" cy="0"/>
        </a:xfrm>
      </p:grpSpPr>
      <p:sp>
        <p:nvSpPr>
          <p:cNvPr id="2" name="Naslov 2"/>
          <p:cNvSpPr txBox="1">
            <a:spLocks noGrp="1"/>
          </p:cNvSpPr>
          <p:nvPr>
            <p:ph type="title"/>
          </p:nvPr>
        </p:nvSpPr>
        <p:spPr>
          <a:xfrm>
            <a:off x="72881" y="119211"/>
            <a:ext cx="3939611" cy="1351949"/>
          </a:xfrm>
        </p:spPr>
        <p:txBody>
          <a:bodyPr>
            <a:normAutofit fontScale="90000"/>
          </a:bodyPr>
          <a:lstStyle/>
          <a:p>
            <a:pPr lvl="0"/>
            <a:r>
              <a:rPr lang="sl-SI" dirty="0" err="1"/>
              <a:t>Connectlife</a:t>
            </a:r>
            <a:r>
              <a:rPr lang="sl-SI" dirty="0"/>
              <a:t> </a:t>
            </a:r>
            <a:r>
              <a:rPr lang="sl-SI" dirty="0" err="1"/>
              <a:t>Service</a:t>
            </a:r>
            <a:r>
              <a:rPr lang="sl-SI" dirty="0"/>
              <a:t> </a:t>
            </a:r>
            <a:r>
              <a:rPr lang="sl-SI" dirty="0" err="1"/>
              <a:t>Call</a:t>
            </a:r>
            <a:r>
              <a:rPr lang="sl-SI" dirty="0"/>
              <a:t> (in SOAPUI)</a:t>
            </a:r>
          </a:p>
        </p:txBody>
      </p:sp>
      <p:sp>
        <p:nvSpPr>
          <p:cNvPr id="3" name="Označba mesta besedila 3"/>
          <p:cNvSpPr txBox="1">
            <a:spLocks noGrp="1"/>
          </p:cNvSpPr>
          <p:nvPr>
            <p:ph idx="1"/>
          </p:nvPr>
        </p:nvSpPr>
        <p:spPr>
          <a:xfrm>
            <a:off x="142433" y="1696528"/>
            <a:ext cx="3687695" cy="4882551"/>
          </a:xfrm>
        </p:spPr>
        <p:txBody>
          <a:bodyPr>
            <a:normAutofit lnSpcReduction="10000"/>
          </a:bodyPr>
          <a:lstStyle/>
          <a:p>
            <a:pPr lvl="0"/>
            <a:r>
              <a:rPr lang="sl-SI" dirty="0" err="1"/>
              <a:t>Input</a:t>
            </a:r>
            <a:r>
              <a:rPr lang="sl-SI" dirty="0"/>
              <a:t> </a:t>
            </a:r>
            <a:r>
              <a:rPr lang="sl-SI" dirty="0" err="1"/>
              <a:t>parameters</a:t>
            </a:r>
            <a:r>
              <a:rPr lang="sl-SI" dirty="0"/>
              <a:t>:</a:t>
            </a:r>
          </a:p>
          <a:p>
            <a:pPr lvl="1"/>
            <a:r>
              <a:rPr lang="sl-SI" dirty="0" err="1"/>
              <a:t>Category</a:t>
            </a:r>
            <a:r>
              <a:rPr lang="sl-SI" dirty="0"/>
              <a:t>: </a:t>
            </a:r>
            <a:r>
              <a:rPr lang="sl-SI" dirty="0" err="1"/>
              <a:t>Beef</a:t>
            </a:r>
            <a:endParaRPr lang="sl-SI" dirty="0"/>
          </a:p>
          <a:p>
            <a:pPr lvl="1"/>
            <a:r>
              <a:rPr lang="sl-SI" dirty="0"/>
              <a:t>SAP id: </a:t>
            </a:r>
            <a:r>
              <a:rPr lang="sl-SI" dirty="0"/>
              <a:t>496124</a:t>
            </a:r>
          </a:p>
          <a:p>
            <a:r>
              <a:rPr lang="sl-SI" dirty="0" err="1"/>
              <a:t>Output</a:t>
            </a:r>
            <a:r>
              <a:rPr lang="sl-SI" dirty="0"/>
              <a:t> </a:t>
            </a:r>
            <a:r>
              <a:rPr lang="sl-SI" dirty="0" err="1"/>
              <a:t>parameters</a:t>
            </a:r>
            <a:r>
              <a:rPr lang="sl-SI" dirty="0"/>
              <a:t>:</a:t>
            </a:r>
          </a:p>
          <a:p>
            <a:pPr lvl="1"/>
            <a:r>
              <a:rPr lang="sl-SI" dirty="0" err="1"/>
              <a:t>Refrigerator</a:t>
            </a:r>
            <a:r>
              <a:rPr lang="sl-SI" dirty="0"/>
              <a:t>:</a:t>
            </a:r>
          </a:p>
          <a:p>
            <a:pPr lvl="2"/>
            <a:r>
              <a:rPr lang="sl-SI" dirty="0" err="1"/>
              <a:t>Storage</a:t>
            </a:r>
            <a:r>
              <a:rPr lang="sl-SI" dirty="0"/>
              <a:t> zone</a:t>
            </a:r>
          </a:p>
          <a:p>
            <a:pPr lvl="2"/>
            <a:r>
              <a:rPr lang="sl-SI" dirty="0" err="1"/>
              <a:t>Shelf</a:t>
            </a:r>
            <a:endParaRPr lang="sl-SI" dirty="0"/>
          </a:p>
          <a:p>
            <a:pPr lvl="2"/>
            <a:r>
              <a:rPr lang="sl-SI" dirty="0"/>
              <a:t>Temperature</a:t>
            </a:r>
          </a:p>
          <a:p>
            <a:pPr lvl="2"/>
            <a:r>
              <a:rPr lang="sl-SI" dirty="0" err="1"/>
              <a:t>Duration</a:t>
            </a:r>
            <a:endParaRPr lang="sl-SI" dirty="0"/>
          </a:p>
          <a:p>
            <a:pPr lvl="1"/>
            <a:r>
              <a:rPr lang="sl-SI" dirty="0" err="1"/>
              <a:t>Freezer</a:t>
            </a:r>
            <a:r>
              <a:rPr lang="sl-SI" dirty="0"/>
              <a:t>:</a:t>
            </a:r>
          </a:p>
          <a:p>
            <a:pPr lvl="2"/>
            <a:r>
              <a:rPr lang="sl-SI" dirty="0" err="1"/>
              <a:t>Storage</a:t>
            </a:r>
            <a:r>
              <a:rPr lang="sl-SI" dirty="0"/>
              <a:t> zone</a:t>
            </a:r>
          </a:p>
          <a:p>
            <a:pPr lvl="2"/>
            <a:r>
              <a:rPr lang="sl-SI" dirty="0" err="1"/>
              <a:t>Shelf</a:t>
            </a:r>
            <a:endParaRPr lang="sl-SI" dirty="0"/>
          </a:p>
          <a:p>
            <a:pPr lvl="2"/>
            <a:r>
              <a:rPr lang="sl-SI" dirty="0"/>
              <a:t>Temperature</a:t>
            </a:r>
          </a:p>
          <a:p>
            <a:pPr lvl="2"/>
            <a:r>
              <a:rPr lang="sl-SI" dirty="0" err="1"/>
              <a:t>Duration</a:t>
            </a:r>
            <a:endParaRPr lang="sl-SI" dirty="0"/>
          </a:p>
          <a:p>
            <a:pPr lvl="2"/>
            <a:endParaRPr lang="sl-SI" dirty="0"/>
          </a:p>
        </p:txBody>
      </p:sp>
      <p:pic>
        <p:nvPicPr>
          <p:cNvPr id="4" name="Slika 3"/>
          <p:cNvPicPr>
            <a:picLocks noChangeAspect="1"/>
          </p:cNvPicPr>
          <p:nvPr/>
        </p:nvPicPr>
        <p:blipFill>
          <a:blip r:embed="rId2"/>
          <a:stretch>
            <a:fillRect/>
          </a:stretch>
        </p:blipFill>
        <p:spPr>
          <a:xfrm>
            <a:off x="4012492" y="0"/>
            <a:ext cx="8423983" cy="6994525"/>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slov 1"/>
          <p:cNvSpPr>
            <a:spLocks noGrp="1"/>
          </p:cNvSpPr>
          <p:nvPr>
            <p:ph type="title"/>
          </p:nvPr>
        </p:nvSpPr>
        <p:spPr/>
        <p:txBody>
          <a:bodyPr/>
          <a:lstStyle/>
          <a:p>
            <a:r>
              <a:rPr lang="sl-SI" dirty="0" err="1"/>
              <a:t>Storage</a:t>
            </a:r>
            <a:r>
              <a:rPr lang="sl-SI" dirty="0"/>
              <a:t> </a:t>
            </a:r>
            <a:r>
              <a:rPr lang="sl-SI" dirty="0" err="1"/>
              <a:t>zones</a:t>
            </a:r>
            <a:r>
              <a:rPr lang="sl-SI" dirty="0"/>
              <a:t> </a:t>
            </a:r>
            <a:r>
              <a:rPr lang="sl-SI" dirty="0" err="1"/>
              <a:t>schema</a:t>
            </a:r>
            <a:endParaRPr lang="sl-SI" dirty="0"/>
          </a:p>
        </p:txBody>
      </p:sp>
      <p:pic>
        <p:nvPicPr>
          <p:cNvPr id="4" name="Označba mesta vsebine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729268" y="111929"/>
            <a:ext cx="4467909" cy="6795234"/>
          </a:xfrm>
        </p:spPr>
      </p:pic>
    </p:spTree>
    <p:extLst>
      <p:ext uri="{BB962C8B-B14F-4D97-AF65-F5344CB8AC3E}">
        <p14:creationId xmlns:p14="http://schemas.microsoft.com/office/powerpoint/2010/main" val="26964370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1361">
    <p:spTree>
      <p:nvGrpSpPr>
        <p:cNvPr id="1" name=""/>
        <p:cNvGrpSpPr/>
        <p:nvPr/>
      </p:nvGrpSpPr>
      <p:grpSpPr>
        <a:xfrm>
          <a:off x="0" y="0"/>
          <a:ext cx="0" cy="0"/>
          <a:chOff x="0" y="0"/>
          <a:chExt cx="0" cy="0"/>
        </a:xfrm>
      </p:grpSpPr>
      <p:sp>
        <p:nvSpPr>
          <p:cNvPr id="2" name="Title 2"/>
          <p:cNvSpPr txBox="1">
            <a:spLocks noGrp="1"/>
          </p:cNvSpPr>
          <p:nvPr>
            <p:ph type="title"/>
          </p:nvPr>
        </p:nvSpPr>
        <p:spPr>
          <a:xfrm>
            <a:off x="122236" y="2125659"/>
            <a:ext cx="12314233" cy="1154164"/>
          </a:xfrm>
        </p:spPr>
        <p:txBody>
          <a:bodyPr/>
          <a:lstStyle/>
          <a:p>
            <a:pPr lvl="0"/>
            <a:r>
              <a:rPr lang="en-US" sz="7000"/>
              <a:t>Demo</a:t>
            </a:r>
            <a:r>
              <a:rPr lang="sl-SI" sz="7000"/>
              <a:t> – Enterprise Integration</a:t>
            </a:r>
            <a:endParaRPr lang="en-US" sz="7000"/>
          </a:p>
        </p:txBody>
      </p:sp>
      <p:sp>
        <p:nvSpPr>
          <p:cNvPr id="3" name="Text Placeholder 3"/>
          <p:cNvSpPr txBox="1">
            <a:spLocks noGrp="1"/>
          </p:cNvSpPr>
          <p:nvPr>
            <p:ph type="body" idx="4294967295"/>
          </p:nvPr>
        </p:nvSpPr>
        <p:spPr>
          <a:xfrm>
            <a:off x="274640" y="3954459"/>
            <a:ext cx="10058400" cy="738661"/>
          </a:xfrm>
        </p:spPr>
        <p:txBody>
          <a:bodyPr lIns="182880" tIns="146304" rIns="182880" bIns="146304">
            <a:spAutoFit/>
          </a:bodyPr>
          <a:lstStyle/>
          <a:p>
            <a:pPr marL="0" lvl="0" indent="0">
              <a:spcBef>
                <a:spcPts val="0"/>
              </a:spcBef>
              <a:buNone/>
            </a:pPr>
            <a:r>
              <a:rPr lang="sl-SI" sz="3200">
                <a:latin typeface="Calibri Light"/>
              </a:rPr>
              <a:t>Dušan</a:t>
            </a:r>
            <a:endParaRPr lang="en-US" sz="3200">
              <a:latin typeface="Calibri Light"/>
            </a:endParaRP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name="Slide1363">
    <p:spTree>
      <p:nvGrpSpPr>
        <p:cNvPr id="1" name=""/>
        <p:cNvGrpSpPr/>
        <p:nvPr/>
      </p:nvGrpSpPr>
      <p:grpSpPr>
        <a:xfrm>
          <a:off x="0" y="0"/>
          <a:ext cx="0" cy="0"/>
          <a:chOff x="0" y="0"/>
          <a:chExt cx="0" cy="0"/>
        </a:xfrm>
      </p:grpSpPr>
      <p:sp>
        <p:nvSpPr>
          <p:cNvPr id="2" name="Title 1"/>
          <p:cNvSpPr txBox="1">
            <a:spLocks noGrp="1"/>
          </p:cNvSpPr>
          <p:nvPr>
            <p:ph type="title"/>
          </p:nvPr>
        </p:nvSpPr>
        <p:spPr/>
        <p:txBody>
          <a:bodyPr/>
          <a:lstStyle/>
          <a:p>
            <a:pPr lvl="0"/>
            <a:r>
              <a:rPr lang="sl-SI"/>
              <a:t>Where to next?</a:t>
            </a:r>
            <a:endParaRPr lang="en-US"/>
          </a:p>
        </p:txBody>
      </p:sp>
      <p:sp>
        <p:nvSpPr>
          <p:cNvPr id="3" name="Text Placeholder 2"/>
          <p:cNvSpPr txBox="1">
            <a:spLocks noGrp="1"/>
          </p:cNvSpPr>
          <p:nvPr>
            <p:ph type="body" idx="4294967295"/>
          </p:nvPr>
        </p:nvSpPr>
        <p:spPr>
          <a:xfrm>
            <a:off x="273844" y="1724348"/>
            <a:ext cx="11888791" cy="6814812"/>
          </a:xfrm>
        </p:spPr>
        <p:txBody>
          <a:bodyPr>
            <a:spAutoFit/>
          </a:bodyPr>
          <a:lstStyle/>
          <a:p>
            <a:pPr lvl="0"/>
            <a:r>
              <a:rPr lang="sl-SI"/>
              <a:t>Ultimate resource list: </a:t>
            </a:r>
          </a:p>
          <a:p>
            <a:pPr lvl="1"/>
            <a:r>
              <a:rPr lang="sl-SI" u="sng">
                <a:hlinkClick r:id="rId2"/>
              </a:rPr>
              <a:t>http://chadcarter.net/ultimate-hololens-resource-list/</a:t>
            </a:r>
            <a:endParaRPr lang="sl-SI" u="sng"/>
          </a:p>
          <a:p>
            <a:pPr lvl="0"/>
            <a:r>
              <a:rPr lang="sl-SI"/>
              <a:t>HoloToolkit packages: </a:t>
            </a:r>
          </a:p>
          <a:p>
            <a:pPr lvl="1"/>
            <a:r>
              <a:rPr lang="sl-SI" u="sng">
                <a:hlinkClick r:id="rId3"/>
              </a:rPr>
              <a:t>https://holotoolkit.download/</a:t>
            </a:r>
            <a:endParaRPr lang="sl-SI" u="sng"/>
          </a:p>
          <a:p>
            <a:pPr lvl="0"/>
            <a:r>
              <a:rPr lang="sl-SI"/>
              <a:t>Perception simulation: </a:t>
            </a:r>
          </a:p>
          <a:p>
            <a:pPr lvl="1"/>
            <a:r>
              <a:rPr lang="sl-SI">
                <a:hlinkClick r:id="rId4"/>
              </a:rPr>
              <a:t>https://developer.microsoft.com/en-us/windows/mixed-reality/perception_simulation</a:t>
            </a:r>
            <a:endParaRPr lang="sl-SI"/>
          </a:p>
          <a:p>
            <a:pPr lvl="0"/>
            <a:r>
              <a:rPr lang="sl-SI"/>
              <a:t>Simplygon: </a:t>
            </a:r>
          </a:p>
          <a:p>
            <a:pPr lvl="1"/>
            <a:r>
              <a:rPr lang="sl-SI">
                <a:hlinkClick r:id="rId5"/>
              </a:rPr>
              <a:t>https://labs.simplygon.com/</a:t>
            </a:r>
            <a:endParaRPr lang="sl-SI"/>
          </a:p>
          <a:p>
            <a:pPr lvl="0"/>
            <a:endParaRPr lang="sl-SI"/>
          </a:p>
          <a:p>
            <a:pPr lvl="0"/>
            <a:endParaRPr lang="sl-SI"/>
          </a:p>
          <a:p>
            <a:pPr lvl="0"/>
            <a:endParaRPr lang="en-US"/>
          </a:p>
          <a:p>
            <a:pPr lvl="0"/>
            <a:endParaRPr lang="sl-SI" u="sng"/>
          </a:p>
          <a:p>
            <a:pPr lvl="1"/>
            <a:endParaRPr lang="en-US"/>
          </a:p>
          <a:p>
            <a:pPr lvl="0"/>
            <a:endParaRPr lang="en-US"/>
          </a:p>
        </p:txBody>
      </p:sp>
    </p:spTree>
  </p:cSld>
  <p:clrMapOvr>
    <a:masterClrMapping/>
  </p:clrMapOvr>
  <p:transition>
    <p:fade/>
  </p:transition>
</p:sld>
</file>

<file path=ppt/slides/slide26.xml><?xml version="1.0" encoding="utf-8"?>
<p:sld xmlns:a="http://schemas.openxmlformats.org/drawingml/2006/main" xmlns:r="http://schemas.openxmlformats.org/officeDocument/2006/relationships" xmlns:p="http://schemas.openxmlformats.org/presentationml/2006/main">
  <p:cSld name="Slide1362">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2724" y="0"/>
            <a:ext cx="12431030" cy="6994529"/>
          </a:xfrm>
          <a:prstGeom prst="rect">
            <a:avLst/>
          </a:prstGeom>
          <a:noFill/>
          <a:ln cap="flat">
            <a:noFill/>
          </a:ln>
        </p:spPr>
      </p:pic>
      <p:sp>
        <p:nvSpPr>
          <p:cNvPr id="3" name="TextBox 2"/>
          <p:cNvSpPr txBox="1"/>
          <p:nvPr/>
        </p:nvSpPr>
        <p:spPr>
          <a:xfrm>
            <a:off x="1197607" y="2231181"/>
            <a:ext cx="4355680" cy="2499018"/>
          </a:xfrm>
          <a:prstGeom prst="rect">
            <a:avLst/>
          </a:prstGeom>
          <a:noFill/>
          <a:ln cap="flat">
            <a:noFill/>
          </a:ln>
        </p:spPr>
        <p:txBody>
          <a:bodyPr vert="horz" wrap="none" lIns="91440" tIns="45720" rIns="91440" bIns="45720" anchor="t" anchorCtr="0" compatLnSpc="1">
            <a:spAutoFit/>
          </a:bodyPr>
          <a:lstStyle/>
          <a:p>
            <a:pPr marL="0" marR="0" lvl="0" indent="0" algn="l" defTabSz="495751"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AU" sz="15639" b="0" i="0" u="none" strike="noStrike" kern="1200" cap="none" spc="0" baseline="0">
                <a:solidFill>
                  <a:srgbClr val="FFFFFF"/>
                </a:solidFill>
                <a:uFillTx/>
                <a:latin typeface="Segoe UI Light" pitchFamily="34"/>
                <a:ea typeface="SimSun" pitchFamily="2"/>
                <a:cs typeface="Segoe UI Light" pitchFamily="34"/>
              </a:rPr>
              <a:t>Q&amp;A</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1312">
    <p:spTree>
      <p:nvGrpSpPr>
        <p:cNvPr id="1" name=""/>
        <p:cNvGrpSpPr/>
        <p:nvPr/>
      </p:nvGrpSpPr>
      <p:grpSpPr>
        <a:xfrm>
          <a:off x="0" y="0"/>
          <a:ext cx="0" cy="0"/>
          <a:chOff x="0" y="0"/>
          <a:chExt cx="0" cy="0"/>
        </a:xfrm>
      </p:grpSpPr>
    </p:spTree>
  </p:cSld>
  <p:clrMapOvr>
    <a:masterClrMapping/>
  </p:clrMapOvr>
  <p:transition spd="med">
    <p:fade/>
  </p:transition>
</p:sld>
</file>

<file path=ppt/theme/theme1.xml><?xml version="1.0" encoding="utf-8"?>
<a:theme xmlns:a="http://schemas.openxmlformats.org/drawingml/2006/main" name="MS_WinDays17_PPT_template">
  <a:themeElements>
    <a:clrScheme name="Pisarn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isarn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Ignite_Breakout_Template">
  <a:themeElements>
    <a:clrScheme name="Pisarn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isarn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Pisarn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isarn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ova tema">
  <a:themeElements>
    <a:clrScheme name="Pisarn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isarn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ova tema">
  <a:themeElements>
    <a:clrScheme name="Pisarna">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isarna">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Pisarna">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NTK_2017_Tech_ppt</Template>
  <TotalTime>840</TotalTime>
  <Words>980</Words>
  <Application>Microsoft Office PowerPoint</Application>
  <PresentationFormat>Širokozaslonsko</PresentationFormat>
  <Paragraphs>175</Paragraphs>
  <Slides>27</Slides>
  <Notes>16</Notes>
  <HiddenSlides>0</HiddenSlides>
  <MMClips>1</MMClips>
  <ScaleCrop>false</ScaleCrop>
  <HeadingPairs>
    <vt:vector size="6" baseType="variant">
      <vt:variant>
        <vt:lpstr>Uporabljene pisave</vt:lpstr>
      </vt:variant>
      <vt:variant>
        <vt:i4>9</vt:i4>
      </vt:variant>
      <vt:variant>
        <vt:lpstr>Tema</vt:lpstr>
      </vt:variant>
      <vt:variant>
        <vt:i4>3</vt:i4>
      </vt:variant>
      <vt:variant>
        <vt:lpstr>Naslovi diapozitivov</vt:lpstr>
      </vt:variant>
      <vt:variant>
        <vt:i4>27</vt:i4>
      </vt:variant>
    </vt:vector>
  </HeadingPairs>
  <TitlesOfParts>
    <vt:vector size="39" baseType="lpstr">
      <vt:lpstr>SimSun</vt:lpstr>
      <vt:lpstr>Arial</vt:lpstr>
      <vt:lpstr>Calibri</vt:lpstr>
      <vt:lpstr>Calibri Light</vt:lpstr>
      <vt:lpstr>Consolas</vt:lpstr>
      <vt:lpstr>Segoe UI</vt:lpstr>
      <vt:lpstr>Segoe UI Light</vt:lpstr>
      <vt:lpstr>Segoe UI Semilight</vt:lpstr>
      <vt:lpstr>Wingdings</vt:lpstr>
      <vt:lpstr>MS_WinDays17_PPT_template</vt:lpstr>
      <vt:lpstr>Ignite_Breakout_Template</vt:lpstr>
      <vt:lpstr>1_Office Theme</vt:lpstr>
      <vt:lpstr>PowerPointova predstavitev</vt:lpstr>
      <vt:lpstr>HOLOLENS V KUHINJI</vt:lpstr>
      <vt:lpstr>PowerPointova predstavitev</vt:lpstr>
      <vt:lpstr>Quick Overview</vt:lpstr>
      <vt:lpstr>Head Related Transfer Function</vt:lpstr>
      <vt:lpstr>HoloToolkit</vt:lpstr>
      <vt:lpstr>PowerPointova predstavitev</vt:lpstr>
      <vt:lpstr>HoloToolkit – Making Life Easyer</vt:lpstr>
      <vt:lpstr>HoloToolkit Features</vt:lpstr>
      <vt:lpstr>Demo - HoloToolkit</vt:lpstr>
      <vt:lpstr>Spatial Mapping</vt:lpstr>
      <vt:lpstr>PowerPointova predstavitev</vt:lpstr>
      <vt:lpstr>Spatial Mapping Usage</vt:lpstr>
      <vt:lpstr>Demo – Placing the Hologram</vt:lpstr>
      <vt:lpstr>Gestures &amp; Voice Commands</vt:lpstr>
      <vt:lpstr>PowerPointova predstavitev</vt:lpstr>
      <vt:lpstr>PowerPointova predstavitev</vt:lpstr>
      <vt:lpstr>Demo – Interaction &amp; Deployment</vt:lpstr>
      <vt:lpstr>Enterprise Integration</vt:lpstr>
      <vt:lpstr>PowerPointova predstavitev</vt:lpstr>
      <vt:lpstr>Generalised concept of a wizard </vt:lpstr>
      <vt:lpstr>Connectlife Service Call (in SOAPUI)</vt:lpstr>
      <vt:lpstr>Storage zones schema</vt:lpstr>
      <vt:lpstr>Demo – Enterprise Integration</vt:lpstr>
      <vt:lpstr>Where to next?</vt:lpstr>
      <vt:lpstr>PowerPointova predstavitev</vt:lpstr>
      <vt:lpstr>PowerPointova predstavitev</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&lt;Speech title here&gt;</dc:subject>
  <dc:creator>Rok Bermež</dc:creator>
  <dc:description>Template: _x000d_
Formatting: _x000d_
Audience Type:</dc:description>
  <cp:lastModifiedBy>Zupančič Dušan</cp:lastModifiedBy>
  <cp:revision>8</cp:revision>
  <dcterms:created xsi:type="dcterms:W3CDTF">2017-05-12T05:23:50Z</dcterms:created>
  <dcterms:modified xsi:type="dcterms:W3CDTF">2017-05-14T17:51:32Z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0x010100A2B0BB5962AB3C45A9A1CE1EC4C4F647</vt:lpwstr>
  </property>
  <property fmtid="{D5CDD505-2E9C-101B-9397-08002B2CF9AE}" pid="3" name="Product">
    <vt:lpwstr/>
  </property>
  <property fmtid="{D5CDD505-2E9C-101B-9397-08002B2CF9AE}" pid="4" name="Event1">
    <vt:lpwstr>622;#Unassigned|2c8af875-f38a-40b8-a0a9-056aed3fc8c0</vt:lpwstr>
  </property>
  <property fmtid="{D5CDD505-2E9C-101B-9397-08002B2CF9AE}" pid="5" name="Audience">
    <vt:lpwstr/>
  </property>
  <property fmtid="{D5CDD505-2E9C-101B-9397-08002B2CF9AE}" pid="6" name="Event Venue">
    <vt:lpwstr/>
  </property>
  <property fmtid="{D5CDD505-2E9C-101B-9397-08002B2CF9AE}" pid="7" name="Track">
    <vt:lpwstr/>
  </property>
  <property fmtid="{D5CDD505-2E9C-101B-9397-08002B2CF9AE}" pid="8" name="Event Location">
    <vt:lpwstr/>
  </property>
  <property fmtid="{D5CDD505-2E9C-101B-9397-08002B2CF9AE}" pid="9" name="Campaign">
    <vt:lpwstr/>
  </property>
  <property fmtid="{D5CDD505-2E9C-101B-9397-08002B2CF9AE}" pid="10" name="IsMyDocuments">
    <vt:bool>true</vt:bool>
  </property>
</Properties>
</file>